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2.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 id="2147483929" r:id="rId5"/>
    <p:sldMasterId id="2147484066" r:id="rId6"/>
  </p:sldMasterIdLst>
  <p:notesMasterIdLst>
    <p:notesMasterId r:id="rId17"/>
  </p:notesMasterIdLst>
  <p:handoutMasterIdLst>
    <p:handoutMasterId r:id="rId18"/>
  </p:handoutMasterIdLst>
  <p:sldIdLst>
    <p:sldId id="431" r:id="rId7"/>
    <p:sldId id="434" r:id="rId8"/>
    <p:sldId id="442" r:id="rId9"/>
    <p:sldId id="441" r:id="rId10"/>
    <p:sldId id="439" r:id="rId11"/>
    <p:sldId id="436" r:id="rId12"/>
    <p:sldId id="443" r:id="rId13"/>
    <p:sldId id="437" r:id="rId14"/>
    <p:sldId id="440"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346C1B-2F9D-4766-BEBB-9384D1434184}" name="Dana Cox" initials="DC" userId="S::dana@circleandsquare.design::0d52e341-daa6-4b94-a412-ca83f909646c" providerId="AD"/>
  <p188:author id="{88B61654-0ECB-4778-A852-D5B6530267A7}" name="Linda Tran" initials="LT" userId="57cf211b98895574" providerId="Windows Live"/>
  <p188:author id="{ABA4E677-AEF2-025D-BC9F-327AD8E20B43}" name="Laia Molina" initials="LM" userId="S::lmolina@rocketsoftware.com::ad78756d-7345-4cf3-a453-90f4eb3a00ad" providerId="AD"/>
  <p188:author id="{B7A77882-0F36-036E-D4ED-09B901F3DF50}" name="Victoria Call" initials="VC" userId="S::vcall@rocketsoftware.com::58f9ca8b-1a38-4cb5-b790-275d5db3d9fe" providerId="AD"/>
  <p188:author id="{7F543DDA-CC4F-F635-500E-6D91ABE734F6}" name="Mike Rubenstein" initials="MR" userId="S::mrubenstein@rocketsoftware.com::9cca24a6-d385-475e-8a7d-0a81c788676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302A"/>
    <a:srgbClr val="2E2E2E"/>
    <a:srgbClr val="010203"/>
    <a:srgbClr val="FFFFFF"/>
    <a:srgbClr val="E8EBEB"/>
    <a:srgbClr val="B0B0B0"/>
    <a:srgbClr val="D55E00"/>
    <a:srgbClr val="0CA480"/>
    <a:srgbClr val="EC6E6D"/>
    <a:srgbClr val="00A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DC7AE-1AB4-447C-B2D3-5E3461D8C9BC}" v="79" dt="2025-10-17T17:41:59.896"/>
    <p1510:client id="{1D9948EC-C11F-4E79-A881-9ADB59083134}" v="309" dt="2025-10-17T15:58:47.248"/>
    <p1510:client id="{31B81144-9473-4CD2-8328-2CBF72EC66D2}" v="1019" dt="2025-10-17T17:52:55.289"/>
    <p1510:client id="{3FC86669-DC71-40AD-881B-DE4AFDCB95FF}" v="541" dt="2025-10-17T15:51:07.170"/>
    <p1510:client id="{640FE3E2-2173-4D94-B65B-672CD0661C71}" v="4049" dt="2025-10-17T02:54: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9AC208-B64F-543D-814B-427BE7B049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Verdana" panose="020B0604030504040204" pitchFamily="34" charset="0"/>
            </a:endParaRPr>
          </a:p>
        </p:txBody>
      </p:sp>
      <p:sp>
        <p:nvSpPr>
          <p:cNvPr id="4" name="Footer Placeholder 3">
            <a:extLst>
              <a:ext uri="{FF2B5EF4-FFF2-40B4-BE49-F238E27FC236}">
                <a16:creationId xmlns:a16="http://schemas.microsoft.com/office/drawing/2014/main" id="{A2948982-20AD-8C61-D210-600E3A8A7B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Verdana" panose="020B0604030504040204" pitchFamily="34" charset="0"/>
            </a:endParaRPr>
          </a:p>
        </p:txBody>
      </p:sp>
      <p:sp>
        <p:nvSpPr>
          <p:cNvPr id="5" name="Slide Number Placeholder 4">
            <a:extLst>
              <a:ext uri="{FF2B5EF4-FFF2-40B4-BE49-F238E27FC236}">
                <a16:creationId xmlns:a16="http://schemas.microsoft.com/office/drawing/2014/main" id="{6BBBA4AD-B1AA-060C-915B-E3677B0E4E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4876B0-D7A4-BA4C-AFC2-B5325552A142}" type="slidenum">
              <a:rPr lang="en-US" smtClean="0">
                <a:latin typeface="Verdana" panose="020B0604030504040204" pitchFamily="34" charset="0"/>
              </a:rPr>
              <a:t>‹#›</a:t>
            </a:fld>
            <a:endParaRPr lang="en-US">
              <a:latin typeface="Verdana" panose="020B0604030504040204" pitchFamily="34" charset="0"/>
            </a:endParaRPr>
          </a:p>
        </p:txBody>
      </p:sp>
      <p:sp>
        <p:nvSpPr>
          <p:cNvPr id="3" name="Date Placeholder 2">
            <a:extLst>
              <a:ext uri="{FF2B5EF4-FFF2-40B4-BE49-F238E27FC236}">
                <a16:creationId xmlns:a16="http://schemas.microsoft.com/office/drawing/2014/main" id="{45886938-F521-1488-1D42-83414CD41E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6CF61-6CE5-BC4B-9A29-E7A17FC4E6C3}" type="datetimeFigureOut">
              <a:rPr lang="en-US" smtClean="0"/>
              <a:t>10/20/2025</a:t>
            </a:fld>
            <a:endParaRPr lang="en-US"/>
          </a:p>
        </p:txBody>
      </p:sp>
    </p:spTree>
    <p:extLst>
      <p:ext uri="{BB962C8B-B14F-4D97-AF65-F5344CB8AC3E}">
        <p14:creationId xmlns:p14="http://schemas.microsoft.com/office/powerpoint/2010/main" val="358521893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panose="020B0604030504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panose="020B0604030504040204" pitchFamily="34" charset="0"/>
              </a:defRPr>
            </a:lvl1pPr>
          </a:lstStyle>
          <a:p>
            <a:fld id="{796B1C5C-E96C-2445-92A1-CECC96DF291D}" type="datetimeFigureOut">
              <a:rPr lang="en-US" smtClean="0"/>
              <a:pPr/>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panose="020B0604030504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panose="020B0604030504040204" pitchFamily="34" charset="0"/>
              </a:defRPr>
            </a:lvl1pPr>
          </a:lstStyle>
          <a:p>
            <a:fld id="{13ABD5D4-9E03-2A49-A08A-4B1469A4C059}" type="slidenum">
              <a:rPr lang="en-US" smtClean="0"/>
              <a:pPr/>
              <a:t>‹#›</a:t>
            </a:fld>
            <a:endParaRPr lang="en-US"/>
          </a:p>
        </p:txBody>
      </p:sp>
    </p:spTree>
    <p:extLst>
      <p:ext uri="{BB962C8B-B14F-4D97-AF65-F5344CB8AC3E}">
        <p14:creationId xmlns:p14="http://schemas.microsoft.com/office/powerpoint/2010/main" val="52652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erdana" panose="020B0604030504040204" pitchFamily="34" charset="0"/>
        <a:ea typeface="+mn-ea"/>
        <a:cs typeface="+mn-cs"/>
      </a:defRPr>
    </a:lvl1pPr>
    <a:lvl2pPr marL="457200" algn="l" defTabSz="914400" rtl="0" eaLnBrk="1" latinLnBrk="0" hangingPunct="1">
      <a:defRPr sz="1200" b="0" i="0" kern="1200">
        <a:solidFill>
          <a:schemeClr val="tx1"/>
        </a:solidFill>
        <a:latin typeface="Verdana" panose="020B0604030504040204" pitchFamily="34" charset="0"/>
        <a:ea typeface="+mn-ea"/>
        <a:cs typeface="+mn-cs"/>
      </a:defRPr>
    </a:lvl2pPr>
    <a:lvl3pPr marL="914400" algn="l" defTabSz="914400" rtl="0" eaLnBrk="1" latinLnBrk="0" hangingPunct="1">
      <a:defRPr sz="1200" b="0" i="0" kern="1200">
        <a:solidFill>
          <a:schemeClr val="tx1"/>
        </a:solidFill>
        <a:latin typeface="Verdana" panose="020B0604030504040204" pitchFamily="34" charset="0"/>
        <a:ea typeface="+mn-ea"/>
        <a:cs typeface="+mn-cs"/>
      </a:defRPr>
    </a:lvl3pPr>
    <a:lvl4pPr marL="1371600" algn="l" defTabSz="914400" rtl="0" eaLnBrk="1" latinLnBrk="0" hangingPunct="1">
      <a:defRPr sz="1200" b="0" i="0" kern="1200">
        <a:solidFill>
          <a:schemeClr val="tx1"/>
        </a:solidFill>
        <a:latin typeface="Verdana" panose="020B0604030504040204" pitchFamily="34" charset="0"/>
        <a:ea typeface="+mn-ea"/>
        <a:cs typeface="+mn-cs"/>
      </a:defRPr>
    </a:lvl4pPr>
    <a:lvl5pPr marL="1828800" algn="l" defTabSz="914400" rtl="0" eaLnBrk="1" latinLnBrk="0" hangingPunct="1">
      <a:defRPr sz="1200" b="0" i="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ABD5D4-9E03-2A49-A08A-4B1469A4C059}" type="slidenum">
              <a:rPr lang="en-US" smtClean="0"/>
              <a:pPr/>
              <a:t>1</a:t>
            </a:fld>
            <a:endParaRPr lang="en-US"/>
          </a:p>
        </p:txBody>
      </p:sp>
    </p:spTree>
    <p:extLst>
      <p:ext uri="{BB962C8B-B14F-4D97-AF65-F5344CB8AC3E}">
        <p14:creationId xmlns:p14="http://schemas.microsoft.com/office/powerpoint/2010/main" val="377566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get into using the BRL for your URL”</a:t>
            </a:r>
          </a:p>
          <a:p>
            <a:r>
              <a:rPr lang="en-US"/>
              <a:t>The BRL is a collaborative web service for employees at buzzword software solutions to share records with efficiency and trustworthy recommendations!</a:t>
            </a:r>
          </a:p>
          <a:p>
            <a:r>
              <a:rPr lang="en-US"/>
              <a:t>We hoped to build a service that was reliable and secure for information sharing in a single location. Theres no need to scour through google or </a:t>
            </a:r>
            <a:r>
              <a:rPr lang="en-US" err="1"/>
              <a:t>bing</a:t>
            </a:r>
            <a:r>
              <a:rPr lang="en-US"/>
              <a:t> trying to find 1 topic when you can look within the BRLs database for topics curated specifically for you a buzzword employee. Not only is this system built for the sake of storing data at buzzword but also has capabilities to be implemented at companies far and wide.</a:t>
            </a:r>
          </a:p>
        </p:txBody>
      </p:sp>
      <p:sp>
        <p:nvSpPr>
          <p:cNvPr id="4" name="Slide Number Placeholder 3"/>
          <p:cNvSpPr>
            <a:spLocks noGrp="1"/>
          </p:cNvSpPr>
          <p:nvPr>
            <p:ph type="sldNum" sz="quarter" idx="5"/>
          </p:nvPr>
        </p:nvSpPr>
        <p:spPr/>
        <p:txBody>
          <a:bodyPr/>
          <a:lstStyle/>
          <a:p>
            <a:fld id="{13ABD5D4-9E03-2A49-A08A-4B1469A4C059}" type="slidenum">
              <a:rPr lang="en-US" smtClean="0"/>
              <a:pPr/>
              <a:t>2</a:t>
            </a:fld>
            <a:endParaRPr lang="en-US"/>
          </a:p>
        </p:txBody>
      </p:sp>
    </p:spTree>
    <p:extLst>
      <p:ext uri="{BB962C8B-B14F-4D97-AF65-F5344CB8AC3E}">
        <p14:creationId xmlns:p14="http://schemas.microsoft.com/office/powerpoint/2010/main" val="296538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0B01F-BF6B-6DD5-9C9F-9F9BCEC38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81DF3-EFFC-520C-B732-FBE20AF28A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8A4DD-56FD-808C-A358-FF1200E88DE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2436F3-5769-00A3-7EA4-60513DF264E5}"/>
              </a:ext>
            </a:extLst>
          </p:cNvPr>
          <p:cNvSpPr>
            <a:spLocks noGrp="1"/>
          </p:cNvSpPr>
          <p:nvPr>
            <p:ph type="sldNum" sz="quarter" idx="5"/>
          </p:nvPr>
        </p:nvSpPr>
        <p:spPr/>
        <p:txBody>
          <a:bodyPr/>
          <a:lstStyle/>
          <a:p>
            <a:fld id="{13ABD5D4-9E03-2A49-A08A-4B1469A4C059}" type="slidenum">
              <a:rPr lang="en-US" smtClean="0"/>
              <a:pPr/>
              <a:t>3</a:t>
            </a:fld>
            <a:endParaRPr lang="en-US"/>
          </a:p>
        </p:txBody>
      </p:sp>
    </p:spTree>
    <p:extLst>
      <p:ext uri="{BB962C8B-B14F-4D97-AF65-F5344CB8AC3E}">
        <p14:creationId xmlns:p14="http://schemas.microsoft.com/office/powerpoint/2010/main" val="344446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lets talk about the initial release!”</a:t>
            </a:r>
          </a:p>
          <a:p>
            <a:r>
              <a:rPr lang="en-US"/>
              <a:t>We wanted to make sure all of our main needs were met. This meant focusing on a few key features. </a:t>
            </a:r>
          </a:p>
          <a:p>
            <a:r>
              <a:rPr lang="en-US"/>
              <a:t>-The 1</a:t>
            </a:r>
            <a:r>
              <a:rPr lang="en-US" baseline="30000"/>
              <a:t>st</a:t>
            </a:r>
            <a:r>
              <a:rPr lang="en-US"/>
              <a:t>: ability to add records. Our database is empty upon first use so managers and developers are given authorization to add any records they deem helpful or relevant for company users to access. We had decided on an empty system so it would be viable to use in any company with no hassle whatsoever.</a:t>
            </a:r>
          </a:p>
          <a:p>
            <a:r>
              <a:rPr lang="en-US"/>
              <a:t>-next: ability to delete records. When a record has been deemed redundant or no longer accessible,  managers and developers alike may delete as they see fit.</a:t>
            </a:r>
          </a:p>
          <a:p>
            <a:r>
              <a:rPr lang="en-US"/>
              <a:t>-How do users access records in general? They can retrieve all recorded information within the database in a listed format. [does this sound right?] </a:t>
            </a:r>
          </a:p>
          <a:p>
            <a:r>
              <a:rPr lang="en-US"/>
              <a:t>-and lastly but not least is the ability to comment on records for other employees to view. the purpose of comments is for users to share their thoughts on how helpful or relevant a topic may be to their career or just overall express any details they found interesting. But for their sake we also gave them the ability to delete their comments in case an opinion has changed or if a comment is unruly a manager will have access to remove it themselves.</a:t>
            </a:r>
          </a:p>
          <a:p>
            <a:endParaRPr lang="en-US"/>
          </a:p>
        </p:txBody>
      </p:sp>
      <p:sp>
        <p:nvSpPr>
          <p:cNvPr id="4" name="Slide Number Placeholder 3"/>
          <p:cNvSpPr>
            <a:spLocks noGrp="1"/>
          </p:cNvSpPr>
          <p:nvPr>
            <p:ph type="sldNum" sz="quarter" idx="5"/>
          </p:nvPr>
        </p:nvSpPr>
        <p:spPr/>
        <p:txBody>
          <a:bodyPr/>
          <a:lstStyle/>
          <a:p>
            <a:fld id="{13ABD5D4-9E03-2A49-A08A-4B1469A4C059}" type="slidenum">
              <a:rPr lang="en-US" smtClean="0"/>
              <a:pPr/>
              <a:t>8</a:t>
            </a:fld>
            <a:endParaRPr lang="en-US"/>
          </a:p>
        </p:txBody>
      </p:sp>
    </p:spTree>
    <p:extLst>
      <p:ext uri="{BB962C8B-B14F-4D97-AF65-F5344CB8AC3E}">
        <p14:creationId xmlns:p14="http://schemas.microsoft.com/office/powerpoint/2010/main" val="336488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upcoming release features”</a:t>
            </a:r>
          </a:p>
          <a:p>
            <a:r>
              <a:rPr lang="en-US"/>
              <a:t>We thought it would be best to add modifying features for users to adjust or fix any issues or details within preexisting records. This would be details about the description or just a chance to fix any URL’s that may have been entered incorrectly or that may have broke due to external issues such as an update from it’s original source.</a:t>
            </a:r>
          </a:p>
          <a:p>
            <a:r>
              <a:rPr lang="en-US"/>
              <a:t>The modifying feature also was thought up for comments in case users wished to change some details to an existing comment or just overall add more to their original thought. </a:t>
            </a:r>
          </a:p>
          <a:p>
            <a:r>
              <a:rPr lang="en-US"/>
              <a:t>Next changes in the search functions. this would be allowing users to look specifically for records by tags this could be “oh I want information related to python” or “I want to find information about sales tables” in the same scope searching for records based on phrases that may be found in description details of these records would be possible.</a:t>
            </a:r>
          </a:p>
          <a:p>
            <a:r>
              <a:rPr lang="en-US"/>
              <a:t>Lastly a small detail but the need for history remains key in making sure any changes or updates to a record would be logged and accessible in the case of misuse or just overall any modifications on when resources were last touched. </a:t>
            </a:r>
          </a:p>
        </p:txBody>
      </p:sp>
      <p:sp>
        <p:nvSpPr>
          <p:cNvPr id="4" name="Slide Number Placeholder 3"/>
          <p:cNvSpPr>
            <a:spLocks noGrp="1"/>
          </p:cNvSpPr>
          <p:nvPr>
            <p:ph type="sldNum" sz="quarter" idx="5"/>
          </p:nvPr>
        </p:nvSpPr>
        <p:spPr/>
        <p:txBody>
          <a:bodyPr/>
          <a:lstStyle/>
          <a:p>
            <a:fld id="{13ABD5D4-9E03-2A49-A08A-4B1469A4C059}" type="slidenum">
              <a:rPr lang="en-US" smtClean="0"/>
              <a:pPr/>
              <a:t>9</a:t>
            </a:fld>
            <a:endParaRPr lang="en-US"/>
          </a:p>
        </p:txBody>
      </p:sp>
    </p:spTree>
    <p:extLst>
      <p:ext uri="{BB962C8B-B14F-4D97-AF65-F5344CB8AC3E}">
        <p14:creationId xmlns:p14="http://schemas.microsoft.com/office/powerpoint/2010/main" val="224447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age Without Pattern">
    <p:bg>
      <p:bgPr>
        <a:gradFill>
          <a:gsLst>
            <a:gs pos="0">
              <a:srgbClr val="010203"/>
            </a:gs>
            <a:gs pos="100000">
              <a:srgbClr val="2E2E2E"/>
            </a:gs>
          </a:gsLst>
          <a:lin ang="8700000" scaled="0"/>
        </a:grad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2"/>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3"/>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2512921886"/>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Detailed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 name="Text Placeholder 3">
            <a:extLst>
              <a:ext uri="{FF2B5EF4-FFF2-40B4-BE49-F238E27FC236}">
                <a16:creationId xmlns:a16="http://schemas.microsoft.com/office/drawing/2014/main" id="{1F22280F-CDAD-A900-0690-66535F980C0C}"/>
              </a:ext>
            </a:extLst>
          </p:cNvPr>
          <p:cNvSpPr>
            <a:spLocks noGrp="1"/>
          </p:cNvSpPr>
          <p:nvPr>
            <p:ph type="body" sz="quarter" idx="11" hasCustomPrompt="1"/>
          </p:nvPr>
        </p:nvSpPr>
        <p:spPr>
          <a:xfrm>
            <a:off x="1141446" y="468021"/>
            <a:ext cx="9349321" cy="844969"/>
          </a:xfrm>
        </p:spPr>
        <p:txBody>
          <a:bodyPr/>
          <a:lstStyle>
            <a:lvl1pPr marL="0" indent="0">
              <a:buNone/>
              <a:defRPr sz="4000">
                <a:solidFill>
                  <a:schemeClr val="bg1"/>
                </a:solidFill>
              </a:defRPr>
            </a:lvl1pPr>
          </a:lstStyle>
          <a:p>
            <a:pPr lvl="0"/>
            <a:r>
              <a:rPr lang="en-US"/>
              <a:t>Agenda</a:t>
            </a:r>
          </a:p>
        </p:txBody>
      </p:sp>
    </p:spTree>
    <p:extLst>
      <p:ext uri="{BB962C8B-B14F-4D97-AF65-F5344CB8AC3E}">
        <p14:creationId xmlns:p14="http://schemas.microsoft.com/office/powerpoint/2010/main" val="35305311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Section Header Purple Without Pattern">
    <p:bg>
      <p:bgPr>
        <a:gradFill>
          <a:gsLst>
            <a:gs pos="0">
              <a:srgbClr val="630268"/>
            </a:gs>
            <a:gs pos="100000">
              <a:srgbClr val="990099"/>
            </a:gs>
          </a:gsLst>
          <a:lin ang="8700000" scaled="0"/>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pic>
        <p:nvPicPr>
          <p:cNvPr id="8" name="Graphic 7">
            <a:extLst>
              <a:ext uri="{FF2B5EF4-FFF2-40B4-BE49-F238E27FC236}">
                <a16:creationId xmlns:a16="http://schemas.microsoft.com/office/drawing/2014/main" id="{1EB782B5-04AD-1D48-BB38-E6DD2A617C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12182683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Section Header Purpl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011105364"/>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Section Header Blue Without Pattern">
    <p:bg>
      <p:bgPr>
        <a:gradFill>
          <a:gsLst>
            <a:gs pos="0">
              <a:srgbClr val="1C1C7C"/>
            </a:gs>
            <a:gs pos="100000">
              <a:srgbClr val="1D1D91"/>
            </a:gs>
          </a:gsLst>
          <a:lin ang="600000" scaled="0"/>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pic>
        <p:nvPicPr>
          <p:cNvPr id="8" name="Graphic 7">
            <a:extLst>
              <a:ext uri="{FF2B5EF4-FFF2-40B4-BE49-F238E27FC236}">
                <a16:creationId xmlns:a16="http://schemas.microsoft.com/office/drawing/2014/main" id="{7DF351B8-824E-8844-9913-A59DD70C97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12194008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Section Header Blu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985424145"/>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Section Header Black Without Pattern">
    <p:bg>
      <p:bgPr>
        <a:gradFill>
          <a:gsLst>
            <a:gs pos="0">
              <a:srgbClr val="010203"/>
            </a:gs>
            <a:gs pos="100000">
              <a:srgbClr val="2E2E2E"/>
            </a:gs>
          </a:gsLst>
          <a:lin ang="8700000" scaled="0"/>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pic>
        <p:nvPicPr>
          <p:cNvPr id="6" name="Graphic 5">
            <a:extLst>
              <a:ext uri="{FF2B5EF4-FFF2-40B4-BE49-F238E27FC236}">
                <a16:creationId xmlns:a16="http://schemas.microsoft.com/office/drawing/2014/main" id="{AE9BAA75-E548-0544-B925-D6BB7E0C75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5920254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Section Header Black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7317453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6876352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7605423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p:nvPicPr>
        <p:blipFill>
          <a:blip r:embed="rId2"/>
          <a:stretch>
            <a:fillRect/>
          </a:stretch>
        </p:blipFill>
        <p:spPr>
          <a:xfrm>
            <a:off x="7812912" y="2146109"/>
            <a:ext cx="3257630" cy="47441"/>
          </a:xfrm>
          <a:prstGeom prst="rect">
            <a:avLst/>
          </a:prstGeom>
        </p:spPr>
      </p:pic>
      <p:pic>
        <p:nvPicPr>
          <p:cNvPr id="7" name="Picture 6">
            <a:extLst>
              <a:ext uri="{FF2B5EF4-FFF2-40B4-BE49-F238E27FC236}">
                <a16:creationId xmlns:a16="http://schemas.microsoft.com/office/drawing/2014/main" id="{3FC27A85-824D-644D-9F27-E4571C3A321C}"/>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376997975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BE6C17-D89F-CE4D-ADA8-D58AE2BD134D}"/>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18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Detailed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 name="Text Placeholder 3">
            <a:extLst>
              <a:ext uri="{FF2B5EF4-FFF2-40B4-BE49-F238E27FC236}">
                <a16:creationId xmlns:a16="http://schemas.microsoft.com/office/drawing/2014/main" id="{714C2C07-3762-978F-CA57-78AC4F081384}"/>
              </a:ext>
            </a:extLst>
          </p:cNvPr>
          <p:cNvSpPr>
            <a:spLocks noGrp="1"/>
          </p:cNvSpPr>
          <p:nvPr>
            <p:ph type="body" sz="quarter" idx="11" hasCustomPrompt="1"/>
          </p:nvPr>
        </p:nvSpPr>
        <p:spPr>
          <a:xfrm>
            <a:off x="1141446" y="468021"/>
            <a:ext cx="9349321" cy="844969"/>
          </a:xfrm>
        </p:spPr>
        <p:txBody>
          <a:bodyPr/>
          <a:lstStyle>
            <a:lvl1pPr marL="0" indent="0">
              <a:buNone/>
              <a:defRPr sz="4000">
                <a:solidFill>
                  <a:schemeClr val="tx1"/>
                </a:solidFill>
              </a:defRPr>
            </a:lvl1pPr>
          </a:lstStyle>
          <a:p>
            <a:pPr lvl="0"/>
            <a:r>
              <a:rPr lang="en-US"/>
              <a:t>Agenda</a:t>
            </a:r>
          </a:p>
        </p:txBody>
      </p:sp>
    </p:spTree>
    <p:extLst>
      <p:ext uri="{BB962C8B-B14F-4D97-AF65-F5344CB8AC3E}">
        <p14:creationId xmlns:p14="http://schemas.microsoft.com/office/powerpoint/2010/main" val="235140555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p:nvPicPr>
        <p:blipFill>
          <a:blip r:embed="rId2"/>
          <a:stretch>
            <a:fillRect/>
          </a:stretch>
        </p:blipFill>
        <p:spPr>
          <a:xfrm>
            <a:off x="7969170" y="1007728"/>
            <a:ext cx="3257630" cy="47441"/>
          </a:xfrm>
          <a:prstGeom prst="rect">
            <a:avLst/>
          </a:prstGeom>
        </p:spPr>
      </p:pic>
      <p:pic>
        <p:nvPicPr>
          <p:cNvPr id="8" name="Picture 7">
            <a:extLst>
              <a:ext uri="{FF2B5EF4-FFF2-40B4-BE49-F238E27FC236}">
                <a16:creationId xmlns:a16="http://schemas.microsoft.com/office/drawing/2014/main" id="{78BC77E6-83EE-9945-9A39-A2AE6D6A8DE5}"/>
              </a:ext>
            </a:extLst>
          </p:cNvPr>
          <p:cNvPicPr>
            <a:picLocks noChangeAspect="1"/>
          </p:cNvPicPr>
          <p:nvPr userDrawn="1"/>
        </p:nvPicPr>
        <p:blipFill>
          <a:blip r:embed="rId2"/>
          <a:stretch>
            <a:fillRect/>
          </a:stretch>
        </p:blipFill>
        <p:spPr>
          <a:xfrm>
            <a:off x="7969170" y="1007728"/>
            <a:ext cx="3257630" cy="47441"/>
          </a:xfrm>
          <a:prstGeom prst="rect">
            <a:avLst/>
          </a:prstGeom>
        </p:spPr>
      </p:pic>
      <p:pic>
        <p:nvPicPr>
          <p:cNvPr id="10" name="Picture 9">
            <a:extLst>
              <a:ext uri="{FF2B5EF4-FFF2-40B4-BE49-F238E27FC236}">
                <a16:creationId xmlns:a16="http://schemas.microsoft.com/office/drawing/2014/main" id="{E8EBDF84-9E30-8546-B96A-253806BDE569}"/>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3640022444"/>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p:nvPicPr>
        <p:blipFill>
          <a:blip r:embed="rId2"/>
          <a:stretch>
            <a:fillRect/>
          </a:stretch>
        </p:blipFill>
        <p:spPr>
          <a:xfrm>
            <a:off x="7268497" y="2074559"/>
            <a:ext cx="3257630" cy="47441"/>
          </a:xfrm>
          <a:prstGeom prst="rect">
            <a:avLst/>
          </a:prstGeom>
        </p:spPr>
      </p:pic>
      <p:pic>
        <p:nvPicPr>
          <p:cNvPr id="9" name="Picture 8">
            <a:extLst>
              <a:ext uri="{FF2B5EF4-FFF2-40B4-BE49-F238E27FC236}">
                <a16:creationId xmlns:a16="http://schemas.microsoft.com/office/drawing/2014/main" id="{D12A0AA3-EBD6-544D-85A7-F27E43ACF9A9}"/>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162037737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10DB38EF-5D45-A844-88BB-6504F48AB7C2}"/>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020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11" name="Picture 10">
            <a:extLst>
              <a:ext uri="{FF2B5EF4-FFF2-40B4-BE49-F238E27FC236}">
                <a16:creationId xmlns:a16="http://schemas.microsoft.com/office/drawing/2014/main" id="{D9C41291-40E4-3342-B608-E9A447441C5A}"/>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Tree>
    <p:extLst>
      <p:ext uri="{BB962C8B-B14F-4D97-AF65-F5344CB8AC3E}">
        <p14:creationId xmlns:p14="http://schemas.microsoft.com/office/powerpoint/2010/main" val="254493134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p:nvPicPr>
        <p:blipFill>
          <a:blip r:embed="rId3"/>
          <a:stretch>
            <a:fillRect/>
          </a:stretch>
        </p:blipFill>
        <p:spPr>
          <a:xfrm>
            <a:off x="1200673" y="1529859"/>
            <a:ext cx="1470225" cy="1470225"/>
          </a:xfrm>
          <a:prstGeom prst="rect">
            <a:avLst/>
          </a:prstGeom>
        </p:spPr>
      </p:pic>
      <p:pic>
        <p:nvPicPr>
          <p:cNvPr id="16" name="Picture 15">
            <a:extLst>
              <a:ext uri="{FF2B5EF4-FFF2-40B4-BE49-F238E27FC236}">
                <a16:creationId xmlns:a16="http://schemas.microsoft.com/office/drawing/2014/main" id="{31B3F03F-686B-4C42-9D59-24A663702ADA}"/>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pic>
        <p:nvPicPr>
          <p:cNvPr id="17" name="Picture 16" descr="Shape, circle&#10;&#10;Description automatically generated">
            <a:extLst>
              <a:ext uri="{FF2B5EF4-FFF2-40B4-BE49-F238E27FC236}">
                <a16:creationId xmlns:a16="http://schemas.microsoft.com/office/drawing/2014/main" id="{50744ABA-9C8F-4C42-8993-2E8E4EC52DDB}"/>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15538724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14" name="TextBox 13">
            <a:extLst>
              <a:ext uri="{FF2B5EF4-FFF2-40B4-BE49-F238E27FC236}">
                <a16:creationId xmlns:a16="http://schemas.microsoft.com/office/drawing/2014/main" id="{6E11D54B-AA93-974C-9873-607DBCC1BE99}"/>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15" name="Graphic 14">
            <a:extLst>
              <a:ext uri="{FF2B5EF4-FFF2-40B4-BE49-F238E27FC236}">
                <a16:creationId xmlns:a16="http://schemas.microsoft.com/office/drawing/2014/main" id="{CD12E249-7753-8B49-9991-602DF37F0A0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5120417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23" name="TextBox 22">
            <a:extLst>
              <a:ext uri="{FF2B5EF4-FFF2-40B4-BE49-F238E27FC236}">
                <a16:creationId xmlns:a16="http://schemas.microsoft.com/office/drawing/2014/main" id="{95337771-4008-ED4A-9E33-0FDE082D5408}"/>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24" name="TextBox 23">
            <a:extLst>
              <a:ext uri="{FF2B5EF4-FFF2-40B4-BE49-F238E27FC236}">
                <a16:creationId xmlns:a16="http://schemas.microsoft.com/office/drawing/2014/main" id="{B62112F6-E2A7-354A-92F7-84BB42114839}"/>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25" name="Graphic 24">
            <a:extLst>
              <a:ext uri="{FF2B5EF4-FFF2-40B4-BE49-F238E27FC236}">
                <a16:creationId xmlns:a16="http://schemas.microsoft.com/office/drawing/2014/main" id="{556BA843-62F0-A74C-835D-E943E13A9EE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3993516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32" name="TextBox 31">
            <a:extLst>
              <a:ext uri="{FF2B5EF4-FFF2-40B4-BE49-F238E27FC236}">
                <a16:creationId xmlns:a16="http://schemas.microsoft.com/office/drawing/2014/main" id="{B0D13C11-56AC-CE4E-8631-9CAE762BED16}"/>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33" name="TextBox 32">
            <a:extLst>
              <a:ext uri="{FF2B5EF4-FFF2-40B4-BE49-F238E27FC236}">
                <a16:creationId xmlns:a16="http://schemas.microsoft.com/office/drawing/2014/main" id="{846977D2-C23C-344B-9679-13C066CDC36A}"/>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34" name="TextBox 33">
            <a:extLst>
              <a:ext uri="{FF2B5EF4-FFF2-40B4-BE49-F238E27FC236}">
                <a16:creationId xmlns:a16="http://schemas.microsoft.com/office/drawing/2014/main" id="{989CFBAE-6240-5B45-A1C0-3729CAF72ECF}"/>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37" name="Graphic 36">
            <a:extLst>
              <a:ext uri="{FF2B5EF4-FFF2-40B4-BE49-F238E27FC236}">
                <a16:creationId xmlns:a16="http://schemas.microsoft.com/office/drawing/2014/main" id="{E6A89BAA-BED8-2247-98B6-3E7EE7125C4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9973913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
        <p:nvSpPr>
          <p:cNvPr id="50" name="TextBox 49">
            <a:extLst>
              <a:ext uri="{FF2B5EF4-FFF2-40B4-BE49-F238E27FC236}">
                <a16:creationId xmlns:a16="http://schemas.microsoft.com/office/drawing/2014/main" id="{BB28F37A-5AAD-0140-A491-6C8D149553CE}"/>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51" name="TextBox 50">
            <a:extLst>
              <a:ext uri="{FF2B5EF4-FFF2-40B4-BE49-F238E27FC236}">
                <a16:creationId xmlns:a16="http://schemas.microsoft.com/office/drawing/2014/main" id="{B6026F7B-5494-3942-A7FC-029D387BF40C}"/>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2" name="TextBox 51">
            <a:extLst>
              <a:ext uri="{FF2B5EF4-FFF2-40B4-BE49-F238E27FC236}">
                <a16:creationId xmlns:a16="http://schemas.microsoft.com/office/drawing/2014/main" id="{5A6DFD54-66B2-8245-90A2-FC9EDDCE02D2}"/>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0" name="TextBox 59">
            <a:extLst>
              <a:ext uri="{FF2B5EF4-FFF2-40B4-BE49-F238E27FC236}">
                <a16:creationId xmlns:a16="http://schemas.microsoft.com/office/drawing/2014/main" id="{0089093B-B27D-D04D-90FC-E3AC641DE1E8}"/>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65" name="TextBox 64">
            <a:extLst>
              <a:ext uri="{FF2B5EF4-FFF2-40B4-BE49-F238E27FC236}">
                <a16:creationId xmlns:a16="http://schemas.microsoft.com/office/drawing/2014/main" id="{5438307C-C77B-B949-B89E-6F865D224811}"/>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66" name="Graphic 65">
            <a:extLst>
              <a:ext uri="{FF2B5EF4-FFF2-40B4-BE49-F238E27FC236}">
                <a16:creationId xmlns:a16="http://schemas.microsoft.com/office/drawing/2014/main" id="{8B79CA9F-53C2-3C49-B246-4C4E7C71C7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7222462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11" name="Picture 10">
            <a:extLst>
              <a:ext uri="{FF2B5EF4-FFF2-40B4-BE49-F238E27FC236}">
                <a16:creationId xmlns:a16="http://schemas.microsoft.com/office/drawing/2014/main" id="{CC06B252-F831-3B40-9C99-8273125DE181}"/>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Tree>
    <p:extLst>
      <p:ext uri="{BB962C8B-B14F-4D97-AF65-F5344CB8AC3E}">
        <p14:creationId xmlns:p14="http://schemas.microsoft.com/office/powerpoint/2010/main" val="3841713482"/>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Detailed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 name="Text Placeholder 3">
            <a:extLst>
              <a:ext uri="{FF2B5EF4-FFF2-40B4-BE49-F238E27FC236}">
                <a16:creationId xmlns:a16="http://schemas.microsoft.com/office/drawing/2014/main" id="{38A0BE29-AA80-BF18-7EE0-D2C0EB9D38F2}"/>
              </a:ext>
            </a:extLst>
          </p:cNvPr>
          <p:cNvSpPr>
            <a:spLocks noGrp="1"/>
          </p:cNvSpPr>
          <p:nvPr>
            <p:ph type="body" sz="quarter" idx="11" hasCustomPrompt="1"/>
          </p:nvPr>
        </p:nvSpPr>
        <p:spPr>
          <a:xfrm>
            <a:off x="1141446" y="468021"/>
            <a:ext cx="9349321" cy="844969"/>
          </a:xfrm>
        </p:spPr>
        <p:txBody>
          <a:bodyPr/>
          <a:lstStyle>
            <a:lvl1pPr marL="0" indent="0">
              <a:buNone/>
              <a:defRPr sz="4000">
                <a:solidFill>
                  <a:schemeClr val="tx1"/>
                </a:solidFill>
              </a:defRPr>
            </a:lvl1pPr>
          </a:lstStyle>
          <a:p>
            <a:pPr lvl="0"/>
            <a:r>
              <a:rPr lang="en-US"/>
              <a:t>Agenda</a:t>
            </a:r>
          </a:p>
        </p:txBody>
      </p:sp>
    </p:spTree>
    <p:extLst>
      <p:ext uri="{BB962C8B-B14F-4D97-AF65-F5344CB8AC3E}">
        <p14:creationId xmlns:p14="http://schemas.microsoft.com/office/powerpoint/2010/main" val="1821658359"/>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15" name="Picture 14">
            <a:extLst>
              <a:ext uri="{FF2B5EF4-FFF2-40B4-BE49-F238E27FC236}">
                <a16:creationId xmlns:a16="http://schemas.microsoft.com/office/drawing/2014/main" id="{86D3997A-92BE-B043-9D54-3E8D3E67041E}"/>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pic>
        <p:nvPicPr>
          <p:cNvPr id="16" name="Picture 15" descr="Shape, circle&#10;&#10;Description automatically generated">
            <a:extLst>
              <a:ext uri="{FF2B5EF4-FFF2-40B4-BE49-F238E27FC236}">
                <a16:creationId xmlns:a16="http://schemas.microsoft.com/office/drawing/2014/main" id="{A7C0F06A-E498-904F-90CA-BA208A5680F9}"/>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71454104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5" name="TextBox 14">
            <a:extLst>
              <a:ext uri="{FF2B5EF4-FFF2-40B4-BE49-F238E27FC236}">
                <a16:creationId xmlns:a16="http://schemas.microsoft.com/office/drawing/2014/main" id="{C5B58AF1-16A2-744D-86AC-5CABDB5BD3A7}"/>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6" name="TextBox 15">
            <a:extLst>
              <a:ext uri="{FF2B5EF4-FFF2-40B4-BE49-F238E27FC236}">
                <a16:creationId xmlns:a16="http://schemas.microsoft.com/office/drawing/2014/main" id="{0C54B47E-2ED5-E64A-9D54-79B1A3703D45}"/>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57128113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p:nvSpPr>
        <p:spPr>
          <a:xfrm>
            <a:off x="7250841" y="1709439"/>
            <a:ext cx="184731" cy="369332"/>
          </a:xfrm>
          <a:prstGeom prst="rect">
            <a:avLst/>
          </a:prstGeom>
          <a:noFill/>
        </p:spPr>
        <p:txBody>
          <a:bodyPr wrap="none" rtlCol="0">
            <a:noAutofit/>
          </a:bodyPr>
          <a:lstStyle/>
          <a:p>
            <a:endParaRPr lang="en-US"/>
          </a:p>
        </p:txBody>
      </p:sp>
      <p:pic>
        <p:nvPicPr>
          <p:cNvPr id="22" name="Picture 21" descr="Shape, circle&#10;&#10;Description automatically generated">
            <a:extLst>
              <a:ext uri="{FF2B5EF4-FFF2-40B4-BE49-F238E27FC236}">
                <a16:creationId xmlns:a16="http://schemas.microsoft.com/office/drawing/2014/main" id="{73CC1C5B-BBFE-8C4E-A33A-250D1875E31A}"/>
              </a:ext>
            </a:extLst>
          </p:cNvPr>
          <p:cNvPicPr>
            <a:picLocks noChangeAspect="1"/>
          </p:cNvPicPr>
          <p:nvPr userDrawn="1"/>
        </p:nvPicPr>
        <p:blipFill>
          <a:blip r:embed="rId3"/>
          <a:stretch>
            <a:fillRect/>
          </a:stretch>
        </p:blipFill>
        <p:spPr>
          <a:xfrm>
            <a:off x="3890932" y="1529859"/>
            <a:ext cx="1470225" cy="1470225"/>
          </a:xfrm>
          <a:prstGeom prst="rect">
            <a:avLst/>
          </a:prstGeom>
        </p:spPr>
      </p:pic>
      <p:pic>
        <p:nvPicPr>
          <p:cNvPr id="23" name="Picture 22" descr="Shape, circle&#10;&#10;Description automatically generated">
            <a:extLst>
              <a:ext uri="{FF2B5EF4-FFF2-40B4-BE49-F238E27FC236}">
                <a16:creationId xmlns:a16="http://schemas.microsoft.com/office/drawing/2014/main" id="{E679A087-29F4-BD4C-B926-82107460D5FC}"/>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24" name="TextBox 23">
            <a:extLst>
              <a:ext uri="{FF2B5EF4-FFF2-40B4-BE49-F238E27FC236}">
                <a16:creationId xmlns:a16="http://schemas.microsoft.com/office/drawing/2014/main" id="{C6474B79-27A0-B64F-AFE3-5E59C874F8B2}"/>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25" name="TextBox 24">
            <a:extLst>
              <a:ext uri="{FF2B5EF4-FFF2-40B4-BE49-F238E27FC236}">
                <a16:creationId xmlns:a16="http://schemas.microsoft.com/office/drawing/2014/main" id="{67512151-3A98-134F-9AFB-4AC2B28634F2}"/>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6748297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pic>
        <p:nvPicPr>
          <p:cNvPr id="31" name="Picture 30" descr="Shape, circle&#10;&#10;Description automatically generated">
            <a:extLst>
              <a:ext uri="{FF2B5EF4-FFF2-40B4-BE49-F238E27FC236}">
                <a16:creationId xmlns:a16="http://schemas.microsoft.com/office/drawing/2014/main" id="{44D5313C-7D2C-0249-B155-0CA3D0E2EAE8}"/>
              </a:ext>
            </a:extLst>
          </p:cNvPr>
          <p:cNvPicPr>
            <a:picLocks noChangeAspect="1"/>
          </p:cNvPicPr>
          <p:nvPr userDrawn="1"/>
        </p:nvPicPr>
        <p:blipFill>
          <a:blip r:embed="rId3"/>
          <a:stretch>
            <a:fillRect/>
          </a:stretch>
        </p:blipFill>
        <p:spPr>
          <a:xfrm>
            <a:off x="2583126" y="1529859"/>
            <a:ext cx="1470225" cy="1470225"/>
          </a:xfrm>
          <a:prstGeom prst="rect">
            <a:avLst/>
          </a:prstGeom>
        </p:spPr>
      </p:pic>
      <p:pic>
        <p:nvPicPr>
          <p:cNvPr id="32" name="Picture 31" descr="Shape, circle&#10;&#10;Description automatically generated">
            <a:extLst>
              <a:ext uri="{FF2B5EF4-FFF2-40B4-BE49-F238E27FC236}">
                <a16:creationId xmlns:a16="http://schemas.microsoft.com/office/drawing/2014/main" id="{A564C304-48A8-7A43-906D-49A4701420D6}"/>
              </a:ext>
            </a:extLst>
          </p:cNvPr>
          <p:cNvPicPr>
            <a:picLocks noChangeAspect="1"/>
          </p:cNvPicPr>
          <p:nvPr userDrawn="1"/>
        </p:nvPicPr>
        <p:blipFill>
          <a:blip r:embed="rId3"/>
          <a:stretch>
            <a:fillRect/>
          </a:stretch>
        </p:blipFill>
        <p:spPr>
          <a:xfrm>
            <a:off x="5380616" y="1529859"/>
            <a:ext cx="1470225" cy="1470225"/>
          </a:xfrm>
          <a:prstGeom prst="rect">
            <a:avLst/>
          </a:prstGeom>
        </p:spPr>
      </p:pic>
      <p:pic>
        <p:nvPicPr>
          <p:cNvPr id="33" name="Picture 32" descr="Shape, circle&#10;&#10;Description automatically generated">
            <a:extLst>
              <a:ext uri="{FF2B5EF4-FFF2-40B4-BE49-F238E27FC236}">
                <a16:creationId xmlns:a16="http://schemas.microsoft.com/office/drawing/2014/main" id="{DD9F6F01-EE4A-644B-A633-5C3C82B1729B}"/>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34" name="TextBox 33">
            <a:extLst>
              <a:ext uri="{FF2B5EF4-FFF2-40B4-BE49-F238E27FC236}">
                <a16:creationId xmlns:a16="http://schemas.microsoft.com/office/drawing/2014/main" id="{EB983316-0DF3-F14B-A3CF-41D6A1CC2A85}"/>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37" name="TextBox 36">
            <a:extLst>
              <a:ext uri="{FF2B5EF4-FFF2-40B4-BE49-F238E27FC236}">
                <a16:creationId xmlns:a16="http://schemas.microsoft.com/office/drawing/2014/main" id="{247B3A53-143C-984A-8901-BEF423003852}"/>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38" name="TextBox 37">
            <a:extLst>
              <a:ext uri="{FF2B5EF4-FFF2-40B4-BE49-F238E27FC236}">
                <a16:creationId xmlns:a16="http://schemas.microsoft.com/office/drawing/2014/main" id="{3BE42959-3880-954B-9243-5003832EC893}"/>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38578536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p:nvSpPr>
        <p:spPr>
          <a:xfrm>
            <a:off x="10705158" y="1709439"/>
            <a:ext cx="184731" cy="369332"/>
          </a:xfrm>
          <a:prstGeom prst="rect">
            <a:avLst/>
          </a:prstGeom>
          <a:noFill/>
        </p:spPr>
        <p:txBody>
          <a:bodyPr wrap="none" rtlCol="0">
            <a:noAutofit/>
          </a:bodyPr>
          <a:lstStyle/>
          <a:p>
            <a:endParaRPr lang="en-US"/>
          </a:p>
        </p:txBody>
      </p:sp>
      <p:pic>
        <p:nvPicPr>
          <p:cNvPr id="49" name="Picture 48" descr="Shape, circle&#10;&#10;Description automatically generated">
            <a:extLst>
              <a:ext uri="{FF2B5EF4-FFF2-40B4-BE49-F238E27FC236}">
                <a16:creationId xmlns:a16="http://schemas.microsoft.com/office/drawing/2014/main" id="{CE4C8F84-AE5A-F345-AEAE-3DE99E723D6D}"/>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50" name="TextBox 49">
            <a:extLst>
              <a:ext uri="{FF2B5EF4-FFF2-40B4-BE49-F238E27FC236}">
                <a16:creationId xmlns:a16="http://schemas.microsoft.com/office/drawing/2014/main" id="{D637067F-B5F8-674A-9D7E-CD5B12F2F3F2}"/>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51" name="TextBox 50">
            <a:extLst>
              <a:ext uri="{FF2B5EF4-FFF2-40B4-BE49-F238E27FC236}">
                <a16:creationId xmlns:a16="http://schemas.microsoft.com/office/drawing/2014/main" id="{85768899-904F-394E-A7CE-E1521B523FCE}"/>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52" name="TextBox 51">
            <a:extLst>
              <a:ext uri="{FF2B5EF4-FFF2-40B4-BE49-F238E27FC236}">
                <a16:creationId xmlns:a16="http://schemas.microsoft.com/office/drawing/2014/main" id="{519A2AAD-56D6-0943-86A8-0BEBBCFEDD17}"/>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60" name="TextBox 59">
            <a:extLst>
              <a:ext uri="{FF2B5EF4-FFF2-40B4-BE49-F238E27FC236}">
                <a16:creationId xmlns:a16="http://schemas.microsoft.com/office/drawing/2014/main" id="{BBA72C94-AC06-C547-B1EC-84BB54937AE9}"/>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65" name="TextBox 64">
            <a:extLst>
              <a:ext uri="{FF2B5EF4-FFF2-40B4-BE49-F238E27FC236}">
                <a16:creationId xmlns:a16="http://schemas.microsoft.com/office/drawing/2014/main" id="{10742061-A498-6945-B8DB-83ACBA8A7240}"/>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57807854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Rectangle 7">
            <a:extLst>
              <a:ext uri="{FF2B5EF4-FFF2-40B4-BE49-F238E27FC236}">
                <a16:creationId xmlns:a16="http://schemas.microsoft.com/office/drawing/2014/main" id="{9EAF700E-8620-D5ED-AE46-849E96AB0580}"/>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043A2C9F-D7BB-BDA1-F26C-6EB23B80B24E}"/>
              </a:ext>
            </a:extLst>
          </p:cNvPr>
          <p:cNvSpPr/>
          <p:nvPr userDrawn="1"/>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9C81A4A9-01C7-1F36-34B9-3F494F3B7139}"/>
              </a:ext>
            </a:extLst>
          </p:cNvPr>
          <p:cNvSpPr/>
          <p:nvPr userDrawn="1"/>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 Placeholder 11">
            <a:extLst>
              <a:ext uri="{FF2B5EF4-FFF2-40B4-BE49-F238E27FC236}">
                <a16:creationId xmlns:a16="http://schemas.microsoft.com/office/drawing/2014/main" id="{6E7FAB02-1009-A812-E488-078855B1A895}"/>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13" name="Text Placeholder 11">
            <a:extLst>
              <a:ext uri="{FF2B5EF4-FFF2-40B4-BE49-F238E27FC236}">
                <a16:creationId xmlns:a16="http://schemas.microsoft.com/office/drawing/2014/main" id="{5A0519ED-D5FF-18A6-B0A8-768E7A971F1E}"/>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15" name="Text Placeholder 11">
            <a:extLst>
              <a:ext uri="{FF2B5EF4-FFF2-40B4-BE49-F238E27FC236}">
                <a16:creationId xmlns:a16="http://schemas.microsoft.com/office/drawing/2014/main" id="{6682BF78-521B-3AA2-CAA9-58892779C07A}"/>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16" name="Text Placeholder 11">
            <a:extLst>
              <a:ext uri="{FF2B5EF4-FFF2-40B4-BE49-F238E27FC236}">
                <a16:creationId xmlns:a16="http://schemas.microsoft.com/office/drawing/2014/main" id="{ACDF3FC1-979B-8ECE-1803-73B925E47634}"/>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18" name="Text Placeholder 11">
            <a:extLst>
              <a:ext uri="{FF2B5EF4-FFF2-40B4-BE49-F238E27FC236}">
                <a16:creationId xmlns:a16="http://schemas.microsoft.com/office/drawing/2014/main" id="{A69CBA21-EBF9-F33A-FB8B-42326F190EE9}"/>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1A7B0EF2-9EC6-89BE-8B00-C3A5454FED59}"/>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24" name="Text Placeholder 14">
            <a:extLst>
              <a:ext uri="{FF2B5EF4-FFF2-40B4-BE49-F238E27FC236}">
                <a16:creationId xmlns:a16="http://schemas.microsoft.com/office/drawing/2014/main" id="{08E5CFBC-F043-C893-9501-1E866AAC7397}"/>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5" name="Text Placeholder 14">
            <a:extLst>
              <a:ext uri="{FF2B5EF4-FFF2-40B4-BE49-F238E27FC236}">
                <a16:creationId xmlns:a16="http://schemas.microsoft.com/office/drawing/2014/main" id="{EABD682A-A93A-16CE-CD78-77721410B5F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6" name="Text Placeholder 14">
            <a:extLst>
              <a:ext uri="{FF2B5EF4-FFF2-40B4-BE49-F238E27FC236}">
                <a16:creationId xmlns:a16="http://schemas.microsoft.com/office/drawing/2014/main" id="{33BE41EF-9780-BB0A-FE93-2B3D57AD22D4}"/>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27" name="Text Placeholder 14">
            <a:extLst>
              <a:ext uri="{FF2B5EF4-FFF2-40B4-BE49-F238E27FC236}">
                <a16:creationId xmlns:a16="http://schemas.microsoft.com/office/drawing/2014/main" id="{A046277B-BD16-6574-4643-EF654DB96C23}"/>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28" name="Text Placeholder 14">
            <a:extLst>
              <a:ext uri="{FF2B5EF4-FFF2-40B4-BE49-F238E27FC236}">
                <a16:creationId xmlns:a16="http://schemas.microsoft.com/office/drawing/2014/main" id="{34855C2C-9FDD-F2AD-346B-BAD7F5A006D6}"/>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29" name="Text Placeholder 14">
            <a:extLst>
              <a:ext uri="{FF2B5EF4-FFF2-40B4-BE49-F238E27FC236}">
                <a16:creationId xmlns:a16="http://schemas.microsoft.com/office/drawing/2014/main" id="{436C67DF-6494-7353-1B02-AAE39FB02313}"/>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Tree>
    <p:extLst>
      <p:ext uri="{BB962C8B-B14F-4D97-AF65-F5344CB8AC3E}">
        <p14:creationId xmlns:p14="http://schemas.microsoft.com/office/powerpoint/2010/main" val="30122368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ata Statistics Color">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014D79C-EF47-4A4D-AECB-AAC0C88C18B1}"/>
              </a:ext>
            </a:extLst>
          </p:cNvPr>
          <p:cNvSpPr/>
          <p:nvPr userDrawn="1"/>
        </p:nvSpPr>
        <p:spPr>
          <a:xfrm>
            <a:off x="7979735" y="3593805"/>
            <a:ext cx="3668232" cy="2434856"/>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Rectangle 18">
            <a:extLst>
              <a:ext uri="{FF2B5EF4-FFF2-40B4-BE49-F238E27FC236}">
                <a16:creationId xmlns:a16="http://schemas.microsoft.com/office/drawing/2014/main" id="{B8FBA231-9BC3-A040-B1C8-C8DCF4F17CC6}"/>
              </a:ext>
            </a:extLst>
          </p:cNvPr>
          <p:cNvSpPr/>
          <p:nvPr userDrawn="1"/>
        </p:nvSpPr>
        <p:spPr>
          <a:xfrm>
            <a:off x="568842" y="3593805"/>
            <a:ext cx="3668232" cy="24348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Rectangle 7">
            <a:extLst>
              <a:ext uri="{FF2B5EF4-FFF2-40B4-BE49-F238E27FC236}">
                <a16:creationId xmlns:a16="http://schemas.microsoft.com/office/drawing/2014/main" id="{9EAF700E-8620-D5ED-AE46-849E96AB0580}"/>
              </a:ext>
            </a:extLst>
          </p:cNvPr>
          <p:cNvSpPr/>
          <p:nvPr userDrawn="1"/>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043A2C9F-D7BB-BDA1-F26C-6EB23B80B24E}"/>
              </a:ext>
            </a:extLst>
          </p:cNvPr>
          <p:cNvSpPr/>
          <p:nvPr userDrawn="1"/>
        </p:nvSpPr>
        <p:spPr>
          <a:xfrm>
            <a:off x="4237075" y="3593805"/>
            <a:ext cx="3742660"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9C81A4A9-01C7-1F36-34B9-3F494F3B7139}"/>
              </a:ext>
            </a:extLst>
          </p:cNvPr>
          <p:cNvSpPr/>
          <p:nvPr userDrawn="1"/>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 Placeholder 11">
            <a:extLst>
              <a:ext uri="{FF2B5EF4-FFF2-40B4-BE49-F238E27FC236}">
                <a16:creationId xmlns:a16="http://schemas.microsoft.com/office/drawing/2014/main" id="{6E7FAB02-1009-A812-E488-078855B1A895}"/>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13" name="Text Placeholder 11">
            <a:extLst>
              <a:ext uri="{FF2B5EF4-FFF2-40B4-BE49-F238E27FC236}">
                <a16:creationId xmlns:a16="http://schemas.microsoft.com/office/drawing/2014/main" id="{5A0519ED-D5FF-18A6-B0A8-768E7A971F1E}"/>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15" name="Text Placeholder 11">
            <a:extLst>
              <a:ext uri="{FF2B5EF4-FFF2-40B4-BE49-F238E27FC236}">
                <a16:creationId xmlns:a16="http://schemas.microsoft.com/office/drawing/2014/main" id="{6682BF78-521B-3AA2-CAA9-58892779C07A}"/>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16" name="Text Placeholder 11">
            <a:extLst>
              <a:ext uri="{FF2B5EF4-FFF2-40B4-BE49-F238E27FC236}">
                <a16:creationId xmlns:a16="http://schemas.microsoft.com/office/drawing/2014/main" id="{ACDF3FC1-979B-8ECE-1803-73B925E47634}"/>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18" name="Text Placeholder 11">
            <a:extLst>
              <a:ext uri="{FF2B5EF4-FFF2-40B4-BE49-F238E27FC236}">
                <a16:creationId xmlns:a16="http://schemas.microsoft.com/office/drawing/2014/main" id="{A69CBA21-EBF9-F33A-FB8B-42326F190EE9}"/>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3" name="Text Placeholder 11">
            <a:extLst>
              <a:ext uri="{FF2B5EF4-FFF2-40B4-BE49-F238E27FC236}">
                <a16:creationId xmlns:a16="http://schemas.microsoft.com/office/drawing/2014/main" id="{1A7B0EF2-9EC6-89BE-8B00-C3A5454FED59}"/>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4" name="Text Placeholder 14">
            <a:extLst>
              <a:ext uri="{FF2B5EF4-FFF2-40B4-BE49-F238E27FC236}">
                <a16:creationId xmlns:a16="http://schemas.microsoft.com/office/drawing/2014/main" id="{08E5CFBC-F043-C893-9501-1E866AAC7397}"/>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1"/>
                </a:solidFill>
              </a:defRPr>
            </a:lvl1pPr>
          </a:lstStyle>
          <a:p>
            <a:pPr lvl="0"/>
            <a:r>
              <a:rPr lang="en-US"/>
              <a:t>+23%</a:t>
            </a:r>
          </a:p>
        </p:txBody>
      </p:sp>
      <p:sp>
        <p:nvSpPr>
          <p:cNvPr id="25" name="Text Placeholder 14">
            <a:extLst>
              <a:ext uri="{FF2B5EF4-FFF2-40B4-BE49-F238E27FC236}">
                <a16:creationId xmlns:a16="http://schemas.microsoft.com/office/drawing/2014/main" id="{EABD682A-A93A-16CE-CD78-77721410B5F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solidFill>
                  <a:schemeClr val="bg1"/>
                </a:solidFill>
              </a:defRPr>
            </a:lvl1pPr>
          </a:lstStyle>
          <a:p>
            <a:pPr lvl="0"/>
            <a:r>
              <a:rPr lang="en-US"/>
              <a:t>Rocket ABC</a:t>
            </a:r>
          </a:p>
        </p:txBody>
      </p:sp>
      <p:sp>
        <p:nvSpPr>
          <p:cNvPr id="26" name="Text Placeholder 14">
            <a:extLst>
              <a:ext uri="{FF2B5EF4-FFF2-40B4-BE49-F238E27FC236}">
                <a16:creationId xmlns:a16="http://schemas.microsoft.com/office/drawing/2014/main" id="{33BE41EF-9780-BB0A-FE93-2B3D57AD22D4}"/>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27" name="Text Placeholder 14">
            <a:extLst>
              <a:ext uri="{FF2B5EF4-FFF2-40B4-BE49-F238E27FC236}">
                <a16:creationId xmlns:a16="http://schemas.microsoft.com/office/drawing/2014/main" id="{A046277B-BD16-6574-4643-EF654DB96C23}"/>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1"/>
                </a:solidFill>
              </a:defRPr>
            </a:lvl1pPr>
          </a:lstStyle>
          <a:p>
            <a:pPr lvl="0"/>
            <a:r>
              <a:rPr lang="en-US"/>
              <a:t>$12M</a:t>
            </a:r>
          </a:p>
        </p:txBody>
      </p:sp>
      <p:sp>
        <p:nvSpPr>
          <p:cNvPr id="28" name="Text Placeholder 14">
            <a:extLst>
              <a:ext uri="{FF2B5EF4-FFF2-40B4-BE49-F238E27FC236}">
                <a16:creationId xmlns:a16="http://schemas.microsoft.com/office/drawing/2014/main" id="{34855C2C-9FDD-F2AD-346B-BAD7F5A006D6}"/>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29" name="Text Placeholder 14">
            <a:extLst>
              <a:ext uri="{FF2B5EF4-FFF2-40B4-BE49-F238E27FC236}">
                <a16:creationId xmlns:a16="http://schemas.microsoft.com/office/drawing/2014/main" id="{436C67DF-6494-7353-1B02-AAE39FB02313}"/>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solidFill>
                  <a:schemeClr val="bg1"/>
                </a:solidFill>
              </a:defRPr>
            </a:lvl1pPr>
          </a:lstStyle>
          <a:p>
            <a:pPr lvl="0"/>
            <a:r>
              <a:rPr lang="en-US"/>
              <a:t>$32B</a:t>
            </a:r>
          </a:p>
        </p:txBody>
      </p:sp>
    </p:spTree>
    <p:extLst>
      <p:ext uri="{BB962C8B-B14F-4D97-AF65-F5344CB8AC3E}">
        <p14:creationId xmlns:p14="http://schemas.microsoft.com/office/powerpoint/2010/main" val="116382448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Rectangle 1">
            <a:extLst>
              <a:ext uri="{FF2B5EF4-FFF2-40B4-BE49-F238E27FC236}">
                <a16:creationId xmlns:a16="http://schemas.microsoft.com/office/drawing/2014/main" id="{92B237BE-844C-D0E0-0D09-631934125D67}"/>
              </a:ext>
            </a:extLst>
          </p:cNvPr>
          <p:cNvSpPr/>
          <p:nvPr userDrawn="1"/>
        </p:nvSpPr>
        <p:spPr>
          <a:xfrm>
            <a:off x="541132" y="1202632"/>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 name="Rectangle 2">
            <a:extLst>
              <a:ext uri="{FF2B5EF4-FFF2-40B4-BE49-F238E27FC236}">
                <a16:creationId xmlns:a16="http://schemas.microsoft.com/office/drawing/2014/main" id="{8509148E-8504-489C-5D1F-72E6FDD2287E}"/>
              </a:ext>
            </a:extLst>
          </p:cNvPr>
          <p:cNvSpPr/>
          <p:nvPr userDrawn="1"/>
        </p:nvSpPr>
        <p:spPr>
          <a:xfrm>
            <a:off x="3449063" y="123388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Rectangle 4">
            <a:extLst>
              <a:ext uri="{FF2B5EF4-FFF2-40B4-BE49-F238E27FC236}">
                <a16:creationId xmlns:a16="http://schemas.microsoft.com/office/drawing/2014/main" id="{1D8E1FC5-7975-6995-8DAC-44A9FF315F11}"/>
              </a:ext>
            </a:extLst>
          </p:cNvPr>
          <p:cNvSpPr/>
          <p:nvPr userDrawn="1"/>
        </p:nvSpPr>
        <p:spPr>
          <a:xfrm>
            <a:off x="6356994" y="1202632"/>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ectangle 16">
            <a:extLst>
              <a:ext uri="{FF2B5EF4-FFF2-40B4-BE49-F238E27FC236}">
                <a16:creationId xmlns:a16="http://schemas.microsoft.com/office/drawing/2014/main" id="{2B4B9818-3052-B3D3-3223-EC283EDA4132}"/>
              </a:ext>
            </a:extLst>
          </p:cNvPr>
          <p:cNvSpPr/>
          <p:nvPr userDrawn="1"/>
        </p:nvSpPr>
        <p:spPr>
          <a:xfrm>
            <a:off x="9260387" y="1202632"/>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1">
            <a:extLst>
              <a:ext uri="{FF2B5EF4-FFF2-40B4-BE49-F238E27FC236}">
                <a16:creationId xmlns:a16="http://schemas.microsoft.com/office/drawing/2014/main" id="{2AB9283A-DF8B-8451-EB26-524FE0E8FD34}"/>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20" name="Text Placeholder 11">
            <a:extLst>
              <a:ext uri="{FF2B5EF4-FFF2-40B4-BE49-F238E27FC236}">
                <a16:creationId xmlns:a16="http://schemas.microsoft.com/office/drawing/2014/main" id="{EF11B6CC-CE34-8DD6-1594-E1D267AAC2DD}"/>
              </a:ext>
            </a:extLst>
          </p:cNvPr>
          <p:cNvSpPr>
            <a:spLocks noGrp="1"/>
          </p:cNvSpPr>
          <p:nvPr>
            <p:ph type="body" sz="quarter" idx="14" hasCustomPrompt="1"/>
          </p:nvPr>
        </p:nvSpPr>
        <p:spPr>
          <a:xfrm>
            <a:off x="3548150" y="1299041"/>
            <a:ext cx="1418197" cy="166320"/>
          </a:xfrm>
        </p:spPr>
        <p:txBody>
          <a:bodyPr>
            <a:noAutofit/>
          </a:bodyPr>
          <a:lstStyle>
            <a:lvl1pPr marL="0" indent="0">
              <a:buNone/>
              <a:defRPr sz="600"/>
            </a:lvl1pPr>
          </a:lstStyle>
          <a:p>
            <a:pPr lvl="0"/>
            <a:r>
              <a:rPr lang="en-US"/>
              <a:t>LOREM IPSUM DOLOR</a:t>
            </a:r>
          </a:p>
        </p:txBody>
      </p:sp>
      <p:sp>
        <p:nvSpPr>
          <p:cNvPr id="21" name="Text Placeholder 11">
            <a:extLst>
              <a:ext uri="{FF2B5EF4-FFF2-40B4-BE49-F238E27FC236}">
                <a16:creationId xmlns:a16="http://schemas.microsoft.com/office/drawing/2014/main" id="{C892B84F-2DC3-5183-B687-C6839274A499}"/>
              </a:ext>
            </a:extLst>
          </p:cNvPr>
          <p:cNvSpPr>
            <a:spLocks noGrp="1"/>
          </p:cNvSpPr>
          <p:nvPr>
            <p:ph type="body" sz="quarter" idx="15" hasCustomPrompt="1"/>
          </p:nvPr>
        </p:nvSpPr>
        <p:spPr>
          <a:xfrm>
            <a:off x="6456218"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22" name="Text Placeholder 14">
            <a:extLst>
              <a:ext uri="{FF2B5EF4-FFF2-40B4-BE49-F238E27FC236}">
                <a16:creationId xmlns:a16="http://schemas.microsoft.com/office/drawing/2014/main" id="{99B90E3A-2343-1B76-B681-0CF6414CA2CD}"/>
              </a:ext>
            </a:extLst>
          </p:cNvPr>
          <p:cNvSpPr>
            <a:spLocks noGrp="1"/>
          </p:cNvSpPr>
          <p:nvPr>
            <p:ph type="body" sz="quarter" idx="19" hasCustomPrompt="1"/>
          </p:nvPr>
        </p:nvSpPr>
        <p:spPr>
          <a:xfrm>
            <a:off x="6456218" y="1782482"/>
            <a:ext cx="2452255" cy="1423988"/>
          </a:xfrm>
        </p:spPr>
        <p:txBody>
          <a:bodyPr>
            <a:noAutofit/>
          </a:bodyPr>
          <a:lstStyle>
            <a:lvl1pPr marL="0" indent="0" algn="l">
              <a:buNone/>
              <a:defRPr sz="4400">
                <a:solidFill>
                  <a:schemeClr val="tx1"/>
                </a:solidFill>
              </a:defRPr>
            </a:lvl1pPr>
          </a:lstStyle>
          <a:p>
            <a:pPr lvl="0"/>
            <a:r>
              <a:rPr lang="en-US"/>
              <a:t>+23%</a:t>
            </a:r>
          </a:p>
        </p:txBody>
      </p:sp>
      <p:sp>
        <p:nvSpPr>
          <p:cNvPr id="30" name="Text Placeholder 14">
            <a:extLst>
              <a:ext uri="{FF2B5EF4-FFF2-40B4-BE49-F238E27FC236}">
                <a16:creationId xmlns:a16="http://schemas.microsoft.com/office/drawing/2014/main" id="{D2ADC037-283E-F479-4CC7-99B68A12F84F}"/>
              </a:ext>
            </a:extLst>
          </p:cNvPr>
          <p:cNvSpPr>
            <a:spLocks noGrp="1"/>
          </p:cNvSpPr>
          <p:nvPr>
            <p:ph type="body" sz="quarter" idx="22" hasCustomPrompt="1"/>
          </p:nvPr>
        </p:nvSpPr>
        <p:spPr>
          <a:xfrm>
            <a:off x="627530" y="1782482"/>
            <a:ext cx="2466350" cy="1423988"/>
          </a:xfrm>
        </p:spPr>
        <p:txBody>
          <a:bodyPr>
            <a:noAutofit/>
          </a:bodyPr>
          <a:lstStyle>
            <a:lvl1pPr marL="0" indent="0" algn="l">
              <a:buNone/>
              <a:defRPr sz="4400">
                <a:solidFill>
                  <a:schemeClr val="tx1"/>
                </a:solidFill>
              </a:defRPr>
            </a:lvl1pPr>
          </a:lstStyle>
          <a:p>
            <a:pPr lvl="0"/>
            <a:r>
              <a:rPr lang="en-US"/>
              <a:t>$12M</a:t>
            </a:r>
          </a:p>
        </p:txBody>
      </p:sp>
      <p:sp>
        <p:nvSpPr>
          <p:cNvPr id="31" name="Text Placeholder 14">
            <a:extLst>
              <a:ext uri="{FF2B5EF4-FFF2-40B4-BE49-F238E27FC236}">
                <a16:creationId xmlns:a16="http://schemas.microsoft.com/office/drawing/2014/main" id="{C8728E72-13A4-C9ED-5C1C-B11383326928}"/>
              </a:ext>
            </a:extLst>
          </p:cNvPr>
          <p:cNvSpPr>
            <a:spLocks noGrp="1"/>
          </p:cNvSpPr>
          <p:nvPr>
            <p:ph type="body" sz="quarter" idx="23" hasCustomPrompt="1"/>
          </p:nvPr>
        </p:nvSpPr>
        <p:spPr>
          <a:xfrm>
            <a:off x="3548150" y="1793050"/>
            <a:ext cx="2453661" cy="1423988"/>
          </a:xfrm>
        </p:spPr>
        <p:txBody>
          <a:bodyPr>
            <a:noAutofit/>
          </a:bodyPr>
          <a:lstStyle>
            <a:lvl1pPr marL="0" indent="0" algn="l">
              <a:buNone/>
              <a:defRPr sz="4400"/>
            </a:lvl1pPr>
          </a:lstStyle>
          <a:p>
            <a:pPr lvl="0"/>
            <a:r>
              <a:rPr lang="en-US"/>
              <a:t>01%</a:t>
            </a:r>
          </a:p>
        </p:txBody>
      </p:sp>
      <p:sp>
        <p:nvSpPr>
          <p:cNvPr id="32" name="Text Placeholder 11">
            <a:extLst>
              <a:ext uri="{FF2B5EF4-FFF2-40B4-BE49-F238E27FC236}">
                <a16:creationId xmlns:a16="http://schemas.microsoft.com/office/drawing/2014/main" id="{210F8A30-2A21-FAD2-13E3-141CD10454CF}"/>
              </a:ext>
            </a:extLst>
          </p:cNvPr>
          <p:cNvSpPr>
            <a:spLocks noGrp="1"/>
          </p:cNvSpPr>
          <p:nvPr>
            <p:ph type="body" sz="quarter" idx="25" hasCustomPrompt="1"/>
          </p:nvPr>
        </p:nvSpPr>
        <p:spPr>
          <a:xfrm>
            <a:off x="9351818"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33" name="Text Placeholder 14">
            <a:extLst>
              <a:ext uri="{FF2B5EF4-FFF2-40B4-BE49-F238E27FC236}">
                <a16:creationId xmlns:a16="http://schemas.microsoft.com/office/drawing/2014/main" id="{553B5763-75F3-EF27-5645-F34DEBD9FCAE}"/>
              </a:ext>
            </a:extLst>
          </p:cNvPr>
          <p:cNvSpPr>
            <a:spLocks noGrp="1"/>
          </p:cNvSpPr>
          <p:nvPr>
            <p:ph type="body" sz="quarter" idx="26" hasCustomPrompt="1"/>
          </p:nvPr>
        </p:nvSpPr>
        <p:spPr>
          <a:xfrm>
            <a:off x="9351818" y="1782482"/>
            <a:ext cx="2452255" cy="1423988"/>
          </a:xfrm>
        </p:spPr>
        <p:txBody>
          <a:bodyPr>
            <a:noAutofit/>
          </a:bodyPr>
          <a:lstStyle>
            <a:lvl1pPr marL="0" indent="0" algn="l">
              <a:buNone/>
              <a:defRPr sz="4400">
                <a:solidFill>
                  <a:schemeClr val="tx1"/>
                </a:solidFill>
              </a:defRPr>
            </a:lvl1pPr>
          </a:lstStyle>
          <a:p>
            <a:pPr lvl="0"/>
            <a:r>
              <a:rPr lang="en-US"/>
              <a:t>+5%</a:t>
            </a:r>
          </a:p>
        </p:txBody>
      </p:sp>
      <p:sp>
        <p:nvSpPr>
          <p:cNvPr id="34" name="Rectangle 33">
            <a:extLst>
              <a:ext uri="{FF2B5EF4-FFF2-40B4-BE49-F238E27FC236}">
                <a16:creationId xmlns:a16="http://schemas.microsoft.com/office/drawing/2014/main" id="{479112AF-E1F5-A0DA-DBA7-DB94D0A7DF24}"/>
              </a:ext>
            </a:extLst>
          </p:cNvPr>
          <p:cNvSpPr/>
          <p:nvPr userDrawn="1"/>
        </p:nvSpPr>
        <p:spPr>
          <a:xfrm>
            <a:off x="541132" y="384885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a:extLst>
              <a:ext uri="{FF2B5EF4-FFF2-40B4-BE49-F238E27FC236}">
                <a16:creationId xmlns:a16="http://schemas.microsoft.com/office/drawing/2014/main" id="{02E863F3-EDE0-5E71-61DA-A1D952F9A1A6}"/>
              </a:ext>
            </a:extLst>
          </p:cNvPr>
          <p:cNvSpPr/>
          <p:nvPr userDrawn="1"/>
        </p:nvSpPr>
        <p:spPr>
          <a:xfrm>
            <a:off x="3449063" y="3880100"/>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Rectangle 35">
            <a:extLst>
              <a:ext uri="{FF2B5EF4-FFF2-40B4-BE49-F238E27FC236}">
                <a16:creationId xmlns:a16="http://schemas.microsoft.com/office/drawing/2014/main" id="{C7171BCC-2271-E14D-C2D6-B2F186A5EBE4}"/>
              </a:ext>
            </a:extLst>
          </p:cNvPr>
          <p:cNvSpPr/>
          <p:nvPr userDrawn="1"/>
        </p:nvSpPr>
        <p:spPr>
          <a:xfrm>
            <a:off x="6356994" y="384885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ABD2401-6E62-1ACD-ED6C-342DC0DA4C38}"/>
              </a:ext>
            </a:extLst>
          </p:cNvPr>
          <p:cNvSpPr/>
          <p:nvPr userDrawn="1"/>
        </p:nvSpPr>
        <p:spPr>
          <a:xfrm>
            <a:off x="9260387" y="384885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Text Placeholder 11">
            <a:extLst>
              <a:ext uri="{FF2B5EF4-FFF2-40B4-BE49-F238E27FC236}">
                <a16:creationId xmlns:a16="http://schemas.microsoft.com/office/drawing/2014/main" id="{D78921F4-98B1-E433-CD37-04E1226DE518}"/>
              </a:ext>
            </a:extLst>
          </p:cNvPr>
          <p:cNvSpPr>
            <a:spLocks noGrp="1"/>
          </p:cNvSpPr>
          <p:nvPr>
            <p:ph type="body" sz="quarter" idx="27" hasCustomPrompt="1"/>
          </p:nvPr>
        </p:nvSpPr>
        <p:spPr>
          <a:xfrm>
            <a:off x="632479" y="3945260"/>
            <a:ext cx="1418197" cy="166320"/>
          </a:xfrm>
        </p:spPr>
        <p:txBody>
          <a:bodyPr>
            <a:noAutofit/>
          </a:bodyPr>
          <a:lstStyle>
            <a:lvl1pPr marL="0" indent="0">
              <a:buNone/>
              <a:defRPr sz="600"/>
            </a:lvl1pPr>
          </a:lstStyle>
          <a:p>
            <a:pPr lvl="0"/>
            <a:r>
              <a:rPr lang="en-US"/>
              <a:t>LOREM IPSUM DOLOR</a:t>
            </a:r>
          </a:p>
        </p:txBody>
      </p:sp>
      <p:sp>
        <p:nvSpPr>
          <p:cNvPr id="39" name="Text Placeholder 11">
            <a:extLst>
              <a:ext uri="{FF2B5EF4-FFF2-40B4-BE49-F238E27FC236}">
                <a16:creationId xmlns:a16="http://schemas.microsoft.com/office/drawing/2014/main" id="{5E6C0D64-E570-6713-0FCB-6043D86FC630}"/>
              </a:ext>
            </a:extLst>
          </p:cNvPr>
          <p:cNvSpPr>
            <a:spLocks noGrp="1"/>
          </p:cNvSpPr>
          <p:nvPr>
            <p:ph type="body" sz="quarter" idx="28" hasCustomPrompt="1"/>
          </p:nvPr>
        </p:nvSpPr>
        <p:spPr>
          <a:xfrm>
            <a:off x="3548150" y="3945260"/>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40" name="Text Placeholder 11">
            <a:extLst>
              <a:ext uri="{FF2B5EF4-FFF2-40B4-BE49-F238E27FC236}">
                <a16:creationId xmlns:a16="http://schemas.microsoft.com/office/drawing/2014/main" id="{2E9BFEBC-178A-AEA9-798C-AF582BB4F522}"/>
              </a:ext>
            </a:extLst>
          </p:cNvPr>
          <p:cNvSpPr>
            <a:spLocks noGrp="1"/>
          </p:cNvSpPr>
          <p:nvPr>
            <p:ph type="body" sz="quarter" idx="29" hasCustomPrompt="1"/>
          </p:nvPr>
        </p:nvSpPr>
        <p:spPr>
          <a:xfrm>
            <a:off x="6456218" y="3945260"/>
            <a:ext cx="1418197" cy="166320"/>
          </a:xfrm>
        </p:spPr>
        <p:txBody>
          <a:bodyPr>
            <a:noAutofit/>
          </a:bodyPr>
          <a:lstStyle>
            <a:lvl1pPr marL="0" indent="0">
              <a:buNone/>
              <a:defRPr sz="600"/>
            </a:lvl1pPr>
          </a:lstStyle>
          <a:p>
            <a:pPr lvl="0"/>
            <a:r>
              <a:rPr lang="en-US"/>
              <a:t>LOREM IPSUM DOLOR</a:t>
            </a:r>
          </a:p>
        </p:txBody>
      </p:sp>
      <p:sp>
        <p:nvSpPr>
          <p:cNvPr id="41" name="Text Placeholder 14">
            <a:extLst>
              <a:ext uri="{FF2B5EF4-FFF2-40B4-BE49-F238E27FC236}">
                <a16:creationId xmlns:a16="http://schemas.microsoft.com/office/drawing/2014/main" id="{A3581CF6-2867-6D51-B30D-D2393781C9E4}"/>
              </a:ext>
            </a:extLst>
          </p:cNvPr>
          <p:cNvSpPr>
            <a:spLocks noGrp="1"/>
          </p:cNvSpPr>
          <p:nvPr>
            <p:ph type="body" sz="quarter" idx="30" hasCustomPrompt="1"/>
          </p:nvPr>
        </p:nvSpPr>
        <p:spPr>
          <a:xfrm>
            <a:off x="6456218" y="4428701"/>
            <a:ext cx="2452255" cy="1423988"/>
          </a:xfrm>
        </p:spPr>
        <p:txBody>
          <a:bodyPr>
            <a:noAutofit/>
          </a:bodyPr>
          <a:lstStyle>
            <a:lvl1pPr marL="0" indent="0" algn="l">
              <a:buNone/>
              <a:defRPr sz="4400"/>
            </a:lvl1pPr>
          </a:lstStyle>
          <a:p>
            <a:pPr lvl="0"/>
            <a:r>
              <a:rPr lang="en-US"/>
              <a:t>$32B</a:t>
            </a:r>
          </a:p>
        </p:txBody>
      </p:sp>
      <p:sp>
        <p:nvSpPr>
          <p:cNvPr id="42" name="Text Placeholder 14">
            <a:extLst>
              <a:ext uri="{FF2B5EF4-FFF2-40B4-BE49-F238E27FC236}">
                <a16:creationId xmlns:a16="http://schemas.microsoft.com/office/drawing/2014/main" id="{A49D9018-18F4-D33E-8712-87A6AB2A894F}"/>
              </a:ext>
            </a:extLst>
          </p:cNvPr>
          <p:cNvSpPr>
            <a:spLocks noGrp="1"/>
          </p:cNvSpPr>
          <p:nvPr>
            <p:ph type="body" sz="quarter" idx="31" hasCustomPrompt="1"/>
          </p:nvPr>
        </p:nvSpPr>
        <p:spPr>
          <a:xfrm>
            <a:off x="627530" y="4428701"/>
            <a:ext cx="2466350" cy="1423988"/>
          </a:xfrm>
        </p:spPr>
        <p:txBody>
          <a:bodyPr>
            <a:noAutofit/>
          </a:bodyPr>
          <a:lstStyle>
            <a:lvl1pPr marL="0" indent="0" algn="l">
              <a:buNone/>
              <a:defRPr sz="4400"/>
            </a:lvl1pPr>
          </a:lstStyle>
          <a:p>
            <a:pPr lvl="0"/>
            <a:r>
              <a:rPr lang="en-US"/>
              <a:t>-23%</a:t>
            </a:r>
          </a:p>
        </p:txBody>
      </p:sp>
      <p:sp>
        <p:nvSpPr>
          <p:cNvPr id="43" name="Text Placeholder 14">
            <a:extLst>
              <a:ext uri="{FF2B5EF4-FFF2-40B4-BE49-F238E27FC236}">
                <a16:creationId xmlns:a16="http://schemas.microsoft.com/office/drawing/2014/main" id="{D2677D6F-7EFE-B6E8-4CF6-5DD9284FA628}"/>
              </a:ext>
            </a:extLst>
          </p:cNvPr>
          <p:cNvSpPr>
            <a:spLocks noGrp="1"/>
          </p:cNvSpPr>
          <p:nvPr>
            <p:ph type="body" sz="quarter" idx="32" hasCustomPrompt="1"/>
          </p:nvPr>
        </p:nvSpPr>
        <p:spPr>
          <a:xfrm>
            <a:off x="3548150" y="4439269"/>
            <a:ext cx="2453661" cy="1423988"/>
          </a:xfrm>
        </p:spPr>
        <p:txBody>
          <a:bodyPr>
            <a:noAutofit/>
          </a:bodyPr>
          <a:lstStyle>
            <a:lvl1pPr marL="0" indent="0" algn="l">
              <a:buNone/>
              <a:defRPr sz="4400">
                <a:solidFill>
                  <a:schemeClr val="tx1"/>
                </a:solidFill>
              </a:defRPr>
            </a:lvl1pPr>
          </a:lstStyle>
          <a:p>
            <a:pPr lvl="0"/>
            <a:r>
              <a:rPr lang="en-US"/>
              <a:t>Rocket ABC</a:t>
            </a:r>
          </a:p>
        </p:txBody>
      </p:sp>
      <p:sp>
        <p:nvSpPr>
          <p:cNvPr id="44" name="Text Placeholder 11">
            <a:extLst>
              <a:ext uri="{FF2B5EF4-FFF2-40B4-BE49-F238E27FC236}">
                <a16:creationId xmlns:a16="http://schemas.microsoft.com/office/drawing/2014/main" id="{AD2D4774-243B-748D-8ED5-EB18FD51FA9F}"/>
              </a:ext>
            </a:extLst>
          </p:cNvPr>
          <p:cNvSpPr>
            <a:spLocks noGrp="1"/>
          </p:cNvSpPr>
          <p:nvPr>
            <p:ph type="body" sz="quarter" idx="33" hasCustomPrompt="1"/>
          </p:nvPr>
        </p:nvSpPr>
        <p:spPr>
          <a:xfrm>
            <a:off x="9351818" y="3945260"/>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45" name="Text Placeholder 14">
            <a:extLst>
              <a:ext uri="{FF2B5EF4-FFF2-40B4-BE49-F238E27FC236}">
                <a16:creationId xmlns:a16="http://schemas.microsoft.com/office/drawing/2014/main" id="{DD7E2ADB-6CF3-72DA-89B4-8CA118D8384B}"/>
              </a:ext>
            </a:extLst>
          </p:cNvPr>
          <p:cNvSpPr>
            <a:spLocks noGrp="1"/>
          </p:cNvSpPr>
          <p:nvPr>
            <p:ph type="body" sz="quarter" idx="34" hasCustomPrompt="1"/>
          </p:nvPr>
        </p:nvSpPr>
        <p:spPr>
          <a:xfrm>
            <a:off x="9351818" y="4428701"/>
            <a:ext cx="2452255" cy="1423988"/>
          </a:xfrm>
        </p:spPr>
        <p:txBody>
          <a:bodyPr>
            <a:noAutofit/>
          </a:bodyPr>
          <a:lstStyle>
            <a:lvl1pPr marL="0" indent="0" algn="l">
              <a:buNone/>
              <a:defRPr sz="4400">
                <a:solidFill>
                  <a:schemeClr val="tx1"/>
                </a:solidFill>
              </a:defRPr>
            </a:lvl1pPr>
          </a:lstStyle>
          <a:p>
            <a:pPr lvl="0"/>
            <a:r>
              <a:rPr lang="en-US"/>
              <a:t>70%</a:t>
            </a:r>
          </a:p>
        </p:txBody>
      </p:sp>
    </p:spTree>
    <p:extLst>
      <p:ext uri="{BB962C8B-B14F-4D97-AF65-F5344CB8AC3E}">
        <p14:creationId xmlns:p14="http://schemas.microsoft.com/office/powerpoint/2010/main" val="10722075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Data Statistics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Rectangle 1">
            <a:extLst>
              <a:ext uri="{FF2B5EF4-FFF2-40B4-BE49-F238E27FC236}">
                <a16:creationId xmlns:a16="http://schemas.microsoft.com/office/drawing/2014/main" id="{92B237BE-844C-D0E0-0D09-631934125D67}"/>
              </a:ext>
            </a:extLst>
          </p:cNvPr>
          <p:cNvSpPr/>
          <p:nvPr userDrawn="1"/>
        </p:nvSpPr>
        <p:spPr>
          <a:xfrm>
            <a:off x="541132" y="1202632"/>
            <a:ext cx="2659267"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 name="Rectangle 2">
            <a:extLst>
              <a:ext uri="{FF2B5EF4-FFF2-40B4-BE49-F238E27FC236}">
                <a16:creationId xmlns:a16="http://schemas.microsoft.com/office/drawing/2014/main" id="{8509148E-8504-489C-5D1F-72E6FDD2287E}"/>
              </a:ext>
            </a:extLst>
          </p:cNvPr>
          <p:cNvSpPr/>
          <p:nvPr userDrawn="1"/>
        </p:nvSpPr>
        <p:spPr>
          <a:xfrm>
            <a:off x="3449063" y="123388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Rectangle 4">
            <a:extLst>
              <a:ext uri="{FF2B5EF4-FFF2-40B4-BE49-F238E27FC236}">
                <a16:creationId xmlns:a16="http://schemas.microsoft.com/office/drawing/2014/main" id="{1D8E1FC5-7975-6995-8DAC-44A9FF315F11}"/>
              </a:ext>
            </a:extLst>
          </p:cNvPr>
          <p:cNvSpPr/>
          <p:nvPr userDrawn="1"/>
        </p:nvSpPr>
        <p:spPr>
          <a:xfrm>
            <a:off x="6356994" y="1202632"/>
            <a:ext cx="2659267"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ectangle 16">
            <a:extLst>
              <a:ext uri="{FF2B5EF4-FFF2-40B4-BE49-F238E27FC236}">
                <a16:creationId xmlns:a16="http://schemas.microsoft.com/office/drawing/2014/main" id="{2B4B9818-3052-B3D3-3223-EC283EDA4132}"/>
              </a:ext>
            </a:extLst>
          </p:cNvPr>
          <p:cNvSpPr/>
          <p:nvPr userDrawn="1"/>
        </p:nvSpPr>
        <p:spPr>
          <a:xfrm>
            <a:off x="9260387" y="1202632"/>
            <a:ext cx="2659267" cy="24348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1">
            <a:extLst>
              <a:ext uri="{FF2B5EF4-FFF2-40B4-BE49-F238E27FC236}">
                <a16:creationId xmlns:a16="http://schemas.microsoft.com/office/drawing/2014/main" id="{2AB9283A-DF8B-8451-EB26-524FE0E8FD34}"/>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0" name="Text Placeholder 11">
            <a:extLst>
              <a:ext uri="{FF2B5EF4-FFF2-40B4-BE49-F238E27FC236}">
                <a16:creationId xmlns:a16="http://schemas.microsoft.com/office/drawing/2014/main" id="{EF11B6CC-CE34-8DD6-1594-E1D267AAC2DD}"/>
              </a:ext>
            </a:extLst>
          </p:cNvPr>
          <p:cNvSpPr>
            <a:spLocks noGrp="1"/>
          </p:cNvSpPr>
          <p:nvPr>
            <p:ph type="body" sz="quarter" idx="14" hasCustomPrompt="1"/>
          </p:nvPr>
        </p:nvSpPr>
        <p:spPr>
          <a:xfrm>
            <a:off x="3548150" y="1299041"/>
            <a:ext cx="1418197" cy="166320"/>
          </a:xfrm>
        </p:spPr>
        <p:txBody>
          <a:bodyPr>
            <a:noAutofit/>
          </a:bodyPr>
          <a:lstStyle>
            <a:lvl1pPr marL="0" indent="0">
              <a:buNone/>
              <a:defRPr sz="600"/>
            </a:lvl1pPr>
          </a:lstStyle>
          <a:p>
            <a:pPr lvl="0"/>
            <a:r>
              <a:rPr lang="en-US"/>
              <a:t>LOREM IPSUM DOLOR</a:t>
            </a:r>
          </a:p>
        </p:txBody>
      </p:sp>
      <p:sp>
        <p:nvSpPr>
          <p:cNvPr id="21" name="Text Placeholder 11">
            <a:extLst>
              <a:ext uri="{FF2B5EF4-FFF2-40B4-BE49-F238E27FC236}">
                <a16:creationId xmlns:a16="http://schemas.microsoft.com/office/drawing/2014/main" id="{C892B84F-2DC3-5183-B687-C6839274A499}"/>
              </a:ext>
            </a:extLst>
          </p:cNvPr>
          <p:cNvSpPr>
            <a:spLocks noGrp="1"/>
          </p:cNvSpPr>
          <p:nvPr>
            <p:ph type="body" sz="quarter" idx="15" hasCustomPrompt="1"/>
          </p:nvPr>
        </p:nvSpPr>
        <p:spPr>
          <a:xfrm>
            <a:off x="645621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2" name="Text Placeholder 14">
            <a:extLst>
              <a:ext uri="{FF2B5EF4-FFF2-40B4-BE49-F238E27FC236}">
                <a16:creationId xmlns:a16="http://schemas.microsoft.com/office/drawing/2014/main" id="{99B90E3A-2343-1B76-B681-0CF6414CA2CD}"/>
              </a:ext>
            </a:extLst>
          </p:cNvPr>
          <p:cNvSpPr>
            <a:spLocks noGrp="1"/>
          </p:cNvSpPr>
          <p:nvPr>
            <p:ph type="body" sz="quarter" idx="19" hasCustomPrompt="1"/>
          </p:nvPr>
        </p:nvSpPr>
        <p:spPr>
          <a:xfrm>
            <a:off x="6456218" y="1782482"/>
            <a:ext cx="2452255" cy="1423988"/>
          </a:xfrm>
        </p:spPr>
        <p:txBody>
          <a:bodyPr>
            <a:noAutofit/>
          </a:bodyPr>
          <a:lstStyle>
            <a:lvl1pPr marL="0" indent="0" algn="l">
              <a:buNone/>
              <a:defRPr sz="4400">
                <a:solidFill>
                  <a:schemeClr val="bg1"/>
                </a:solidFill>
              </a:defRPr>
            </a:lvl1pPr>
          </a:lstStyle>
          <a:p>
            <a:pPr lvl="0"/>
            <a:r>
              <a:rPr lang="en-US"/>
              <a:t>+23%</a:t>
            </a:r>
          </a:p>
        </p:txBody>
      </p:sp>
      <p:sp>
        <p:nvSpPr>
          <p:cNvPr id="30" name="Text Placeholder 14">
            <a:extLst>
              <a:ext uri="{FF2B5EF4-FFF2-40B4-BE49-F238E27FC236}">
                <a16:creationId xmlns:a16="http://schemas.microsoft.com/office/drawing/2014/main" id="{D2ADC037-283E-F479-4CC7-99B68A12F84F}"/>
              </a:ext>
            </a:extLst>
          </p:cNvPr>
          <p:cNvSpPr>
            <a:spLocks noGrp="1"/>
          </p:cNvSpPr>
          <p:nvPr>
            <p:ph type="body" sz="quarter" idx="22" hasCustomPrompt="1"/>
          </p:nvPr>
        </p:nvSpPr>
        <p:spPr>
          <a:xfrm>
            <a:off x="627530" y="1782482"/>
            <a:ext cx="2466350" cy="1423988"/>
          </a:xfrm>
        </p:spPr>
        <p:txBody>
          <a:bodyPr>
            <a:noAutofit/>
          </a:bodyPr>
          <a:lstStyle>
            <a:lvl1pPr marL="0" indent="0" algn="l">
              <a:buNone/>
              <a:defRPr sz="4400">
                <a:solidFill>
                  <a:schemeClr val="bg1"/>
                </a:solidFill>
              </a:defRPr>
            </a:lvl1pPr>
          </a:lstStyle>
          <a:p>
            <a:pPr lvl="0"/>
            <a:r>
              <a:rPr lang="en-US"/>
              <a:t>$12M</a:t>
            </a:r>
          </a:p>
        </p:txBody>
      </p:sp>
      <p:sp>
        <p:nvSpPr>
          <p:cNvPr id="31" name="Text Placeholder 14">
            <a:extLst>
              <a:ext uri="{FF2B5EF4-FFF2-40B4-BE49-F238E27FC236}">
                <a16:creationId xmlns:a16="http://schemas.microsoft.com/office/drawing/2014/main" id="{C8728E72-13A4-C9ED-5C1C-B11383326928}"/>
              </a:ext>
            </a:extLst>
          </p:cNvPr>
          <p:cNvSpPr>
            <a:spLocks noGrp="1"/>
          </p:cNvSpPr>
          <p:nvPr>
            <p:ph type="body" sz="quarter" idx="23" hasCustomPrompt="1"/>
          </p:nvPr>
        </p:nvSpPr>
        <p:spPr>
          <a:xfrm>
            <a:off x="3548150" y="1793050"/>
            <a:ext cx="2453661" cy="1423988"/>
          </a:xfrm>
        </p:spPr>
        <p:txBody>
          <a:bodyPr>
            <a:noAutofit/>
          </a:bodyPr>
          <a:lstStyle>
            <a:lvl1pPr marL="0" indent="0" algn="l">
              <a:buNone/>
              <a:defRPr sz="4400"/>
            </a:lvl1pPr>
          </a:lstStyle>
          <a:p>
            <a:pPr lvl="0"/>
            <a:r>
              <a:rPr lang="en-US"/>
              <a:t>01%</a:t>
            </a:r>
          </a:p>
        </p:txBody>
      </p:sp>
      <p:sp>
        <p:nvSpPr>
          <p:cNvPr id="32" name="Text Placeholder 11">
            <a:extLst>
              <a:ext uri="{FF2B5EF4-FFF2-40B4-BE49-F238E27FC236}">
                <a16:creationId xmlns:a16="http://schemas.microsoft.com/office/drawing/2014/main" id="{210F8A30-2A21-FAD2-13E3-141CD10454CF}"/>
              </a:ext>
            </a:extLst>
          </p:cNvPr>
          <p:cNvSpPr>
            <a:spLocks noGrp="1"/>
          </p:cNvSpPr>
          <p:nvPr>
            <p:ph type="body" sz="quarter" idx="25" hasCustomPrompt="1"/>
          </p:nvPr>
        </p:nvSpPr>
        <p:spPr>
          <a:xfrm>
            <a:off x="935181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33" name="Text Placeholder 14">
            <a:extLst>
              <a:ext uri="{FF2B5EF4-FFF2-40B4-BE49-F238E27FC236}">
                <a16:creationId xmlns:a16="http://schemas.microsoft.com/office/drawing/2014/main" id="{553B5763-75F3-EF27-5645-F34DEBD9FCAE}"/>
              </a:ext>
            </a:extLst>
          </p:cNvPr>
          <p:cNvSpPr>
            <a:spLocks noGrp="1"/>
          </p:cNvSpPr>
          <p:nvPr>
            <p:ph type="body" sz="quarter" idx="26" hasCustomPrompt="1"/>
          </p:nvPr>
        </p:nvSpPr>
        <p:spPr>
          <a:xfrm>
            <a:off x="9351818" y="1782482"/>
            <a:ext cx="2452255" cy="1423988"/>
          </a:xfrm>
        </p:spPr>
        <p:txBody>
          <a:bodyPr>
            <a:noAutofit/>
          </a:bodyPr>
          <a:lstStyle>
            <a:lvl1pPr marL="0" indent="0" algn="l">
              <a:buNone/>
              <a:defRPr sz="4400">
                <a:solidFill>
                  <a:schemeClr val="bg1"/>
                </a:solidFill>
              </a:defRPr>
            </a:lvl1pPr>
          </a:lstStyle>
          <a:p>
            <a:pPr lvl="0"/>
            <a:r>
              <a:rPr lang="en-US"/>
              <a:t>+5%</a:t>
            </a:r>
          </a:p>
        </p:txBody>
      </p:sp>
      <p:sp>
        <p:nvSpPr>
          <p:cNvPr id="34" name="Rectangle 33">
            <a:extLst>
              <a:ext uri="{FF2B5EF4-FFF2-40B4-BE49-F238E27FC236}">
                <a16:creationId xmlns:a16="http://schemas.microsoft.com/office/drawing/2014/main" id="{479112AF-E1F5-A0DA-DBA7-DB94D0A7DF24}"/>
              </a:ext>
            </a:extLst>
          </p:cNvPr>
          <p:cNvSpPr/>
          <p:nvPr userDrawn="1"/>
        </p:nvSpPr>
        <p:spPr>
          <a:xfrm>
            <a:off x="541132" y="3848851"/>
            <a:ext cx="2659267" cy="24348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a:extLst>
              <a:ext uri="{FF2B5EF4-FFF2-40B4-BE49-F238E27FC236}">
                <a16:creationId xmlns:a16="http://schemas.microsoft.com/office/drawing/2014/main" id="{02E863F3-EDE0-5E71-61DA-A1D952F9A1A6}"/>
              </a:ext>
            </a:extLst>
          </p:cNvPr>
          <p:cNvSpPr/>
          <p:nvPr userDrawn="1"/>
        </p:nvSpPr>
        <p:spPr>
          <a:xfrm>
            <a:off x="3449063" y="3880100"/>
            <a:ext cx="26592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Rectangle 35">
            <a:extLst>
              <a:ext uri="{FF2B5EF4-FFF2-40B4-BE49-F238E27FC236}">
                <a16:creationId xmlns:a16="http://schemas.microsoft.com/office/drawing/2014/main" id="{C7171BCC-2271-E14D-C2D6-B2F186A5EBE4}"/>
              </a:ext>
            </a:extLst>
          </p:cNvPr>
          <p:cNvSpPr/>
          <p:nvPr userDrawn="1"/>
        </p:nvSpPr>
        <p:spPr>
          <a:xfrm>
            <a:off x="6356994" y="384885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ABD2401-6E62-1ACD-ED6C-342DC0DA4C38}"/>
              </a:ext>
            </a:extLst>
          </p:cNvPr>
          <p:cNvSpPr/>
          <p:nvPr userDrawn="1"/>
        </p:nvSpPr>
        <p:spPr>
          <a:xfrm>
            <a:off x="9260387" y="3848851"/>
            <a:ext cx="2659267" cy="2434856"/>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Text Placeholder 11">
            <a:extLst>
              <a:ext uri="{FF2B5EF4-FFF2-40B4-BE49-F238E27FC236}">
                <a16:creationId xmlns:a16="http://schemas.microsoft.com/office/drawing/2014/main" id="{D78921F4-98B1-E433-CD37-04E1226DE518}"/>
              </a:ext>
            </a:extLst>
          </p:cNvPr>
          <p:cNvSpPr>
            <a:spLocks noGrp="1"/>
          </p:cNvSpPr>
          <p:nvPr>
            <p:ph type="body" sz="quarter" idx="27" hasCustomPrompt="1"/>
          </p:nvPr>
        </p:nvSpPr>
        <p:spPr>
          <a:xfrm>
            <a:off x="632479" y="3945260"/>
            <a:ext cx="1418197" cy="166320"/>
          </a:xfrm>
        </p:spPr>
        <p:txBody>
          <a:bodyPr>
            <a:noAutofit/>
          </a:bodyPr>
          <a:lstStyle>
            <a:lvl1pPr marL="0" indent="0">
              <a:buNone/>
              <a:defRPr sz="600"/>
            </a:lvl1pPr>
          </a:lstStyle>
          <a:p>
            <a:pPr lvl="0"/>
            <a:r>
              <a:rPr lang="en-US"/>
              <a:t>LOREM IPSUM DOLOR</a:t>
            </a:r>
          </a:p>
        </p:txBody>
      </p:sp>
      <p:sp>
        <p:nvSpPr>
          <p:cNvPr id="39" name="Text Placeholder 11">
            <a:extLst>
              <a:ext uri="{FF2B5EF4-FFF2-40B4-BE49-F238E27FC236}">
                <a16:creationId xmlns:a16="http://schemas.microsoft.com/office/drawing/2014/main" id="{5E6C0D64-E570-6713-0FCB-6043D86FC630}"/>
              </a:ext>
            </a:extLst>
          </p:cNvPr>
          <p:cNvSpPr>
            <a:spLocks noGrp="1"/>
          </p:cNvSpPr>
          <p:nvPr>
            <p:ph type="body" sz="quarter" idx="28" hasCustomPrompt="1"/>
          </p:nvPr>
        </p:nvSpPr>
        <p:spPr>
          <a:xfrm>
            <a:off x="3548150" y="3945260"/>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0" name="Text Placeholder 11">
            <a:extLst>
              <a:ext uri="{FF2B5EF4-FFF2-40B4-BE49-F238E27FC236}">
                <a16:creationId xmlns:a16="http://schemas.microsoft.com/office/drawing/2014/main" id="{2E9BFEBC-178A-AEA9-798C-AF582BB4F522}"/>
              </a:ext>
            </a:extLst>
          </p:cNvPr>
          <p:cNvSpPr>
            <a:spLocks noGrp="1"/>
          </p:cNvSpPr>
          <p:nvPr>
            <p:ph type="body" sz="quarter" idx="29" hasCustomPrompt="1"/>
          </p:nvPr>
        </p:nvSpPr>
        <p:spPr>
          <a:xfrm>
            <a:off x="6456218" y="3945260"/>
            <a:ext cx="1418197" cy="166320"/>
          </a:xfrm>
        </p:spPr>
        <p:txBody>
          <a:bodyPr>
            <a:noAutofit/>
          </a:bodyPr>
          <a:lstStyle>
            <a:lvl1pPr marL="0" indent="0">
              <a:buNone/>
              <a:defRPr sz="600"/>
            </a:lvl1pPr>
          </a:lstStyle>
          <a:p>
            <a:pPr lvl="0"/>
            <a:r>
              <a:rPr lang="en-US"/>
              <a:t>LOREM IPSUM DOLOR</a:t>
            </a:r>
          </a:p>
        </p:txBody>
      </p:sp>
      <p:sp>
        <p:nvSpPr>
          <p:cNvPr id="41" name="Text Placeholder 14">
            <a:extLst>
              <a:ext uri="{FF2B5EF4-FFF2-40B4-BE49-F238E27FC236}">
                <a16:creationId xmlns:a16="http://schemas.microsoft.com/office/drawing/2014/main" id="{A3581CF6-2867-6D51-B30D-D2393781C9E4}"/>
              </a:ext>
            </a:extLst>
          </p:cNvPr>
          <p:cNvSpPr>
            <a:spLocks noGrp="1"/>
          </p:cNvSpPr>
          <p:nvPr>
            <p:ph type="body" sz="quarter" idx="30" hasCustomPrompt="1"/>
          </p:nvPr>
        </p:nvSpPr>
        <p:spPr>
          <a:xfrm>
            <a:off x="6456218" y="4428701"/>
            <a:ext cx="2452255" cy="1423988"/>
          </a:xfrm>
        </p:spPr>
        <p:txBody>
          <a:bodyPr>
            <a:noAutofit/>
          </a:bodyPr>
          <a:lstStyle>
            <a:lvl1pPr marL="0" indent="0" algn="l">
              <a:buNone/>
              <a:defRPr sz="4400"/>
            </a:lvl1pPr>
          </a:lstStyle>
          <a:p>
            <a:pPr lvl="0"/>
            <a:r>
              <a:rPr lang="en-US"/>
              <a:t>$32B</a:t>
            </a:r>
          </a:p>
        </p:txBody>
      </p:sp>
      <p:sp>
        <p:nvSpPr>
          <p:cNvPr id="42" name="Text Placeholder 14">
            <a:extLst>
              <a:ext uri="{FF2B5EF4-FFF2-40B4-BE49-F238E27FC236}">
                <a16:creationId xmlns:a16="http://schemas.microsoft.com/office/drawing/2014/main" id="{A49D9018-18F4-D33E-8712-87A6AB2A894F}"/>
              </a:ext>
            </a:extLst>
          </p:cNvPr>
          <p:cNvSpPr>
            <a:spLocks noGrp="1"/>
          </p:cNvSpPr>
          <p:nvPr>
            <p:ph type="body" sz="quarter" idx="31" hasCustomPrompt="1"/>
          </p:nvPr>
        </p:nvSpPr>
        <p:spPr>
          <a:xfrm>
            <a:off x="627530" y="4428701"/>
            <a:ext cx="2466350" cy="1423988"/>
          </a:xfrm>
        </p:spPr>
        <p:txBody>
          <a:bodyPr>
            <a:noAutofit/>
          </a:bodyPr>
          <a:lstStyle>
            <a:lvl1pPr marL="0" indent="0" algn="l">
              <a:buNone/>
              <a:defRPr sz="4400"/>
            </a:lvl1pPr>
          </a:lstStyle>
          <a:p>
            <a:pPr lvl="0"/>
            <a:r>
              <a:rPr lang="en-US"/>
              <a:t>-23%</a:t>
            </a:r>
          </a:p>
        </p:txBody>
      </p:sp>
      <p:sp>
        <p:nvSpPr>
          <p:cNvPr id="43" name="Text Placeholder 14">
            <a:extLst>
              <a:ext uri="{FF2B5EF4-FFF2-40B4-BE49-F238E27FC236}">
                <a16:creationId xmlns:a16="http://schemas.microsoft.com/office/drawing/2014/main" id="{D2677D6F-7EFE-B6E8-4CF6-5DD9284FA628}"/>
              </a:ext>
            </a:extLst>
          </p:cNvPr>
          <p:cNvSpPr>
            <a:spLocks noGrp="1"/>
          </p:cNvSpPr>
          <p:nvPr>
            <p:ph type="body" sz="quarter" idx="32" hasCustomPrompt="1"/>
          </p:nvPr>
        </p:nvSpPr>
        <p:spPr>
          <a:xfrm>
            <a:off x="3548150" y="4439269"/>
            <a:ext cx="2453661" cy="1423988"/>
          </a:xfrm>
        </p:spPr>
        <p:txBody>
          <a:bodyPr>
            <a:noAutofit/>
          </a:bodyPr>
          <a:lstStyle>
            <a:lvl1pPr marL="0" indent="0" algn="l">
              <a:buNone/>
              <a:defRPr sz="4400">
                <a:solidFill>
                  <a:schemeClr val="bg1"/>
                </a:solidFill>
              </a:defRPr>
            </a:lvl1pPr>
          </a:lstStyle>
          <a:p>
            <a:pPr lvl="0"/>
            <a:r>
              <a:rPr lang="en-US"/>
              <a:t>Rocket ABC</a:t>
            </a:r>
          </a:p>
        </p:txBody>
      </p:sp>
      <p:sp>
        <p:nvSpPr>
          <p:cNvPr id="44" name="Text Placeholder 11">
            <a:extLst>
              <a:ext uri="{FF2B5EF4-FFF2-40B4-BE49-F238E27FC236}">
                <a16:creationId xmlns:a16="http://schemas.microsoft.com/office/drawing/2014/main" id="{AD2D4774-243B-748D-8ED5-EB18FD51FA9F}"/>
              </a:ext>
            </a:extLst>
          </p:cNvPr>
          <p:cNvSpPr>
            <a:spLocks noGrp="1"/>
          </p:cNvSpPr>
          <p:nvPr>
            <p:ph type="body" sz="quarter" idx="33" hasCustomPrompt="1"/>
          </p:nvPr>
        </p:nvSpPr>
        <p:spPr>
          <a:xfrm>
            <a:off x="9351818" y="3945260"/>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5" name="Text Placeholder 14">
            <a:extLst>
              <a:ext uri="{FF2B5EF4-FFF2-40B4-BE49-F238E27FC236}">
                <a16:creationId xmlns:a16="http://schemas.microsoft.com/office/drawing/2014/main" id="{DD7E2ADB-6CF3-72DA-89B4-8CA118D8384B}"/>
              </a:ext>
            </a:extLst>
          </p:cNvPr>
          <p:cNvSpPr>
            <a:spLocks noGrp="1"/>
          </p:cNvSpPr>
          <p:nvPr>
            <p:ph type="body" sz="quarter" idx="34" hasCustomPrompt="1"/>
          </p:nvPr>
        </p:nvSpPr>
        <p:spPr>
          <a:xfrm>
            <a:off x="9351818" y="4428701"/>
            <a:ext cx="2452255" cy="1423988"/>
          </a:xfrm>
        </p:spPr>
        <p:txBody>
          <a:bodyPr>
            <a:noAutofit/>
          </a:bodyPr>
          <a:lstStyle>
            <a:lvl1pPr marL="0" indent="0" algn="l">
              <a:buNone/>
              <a:defRPr sz="4400">
                <a:solidFill>
                  <a:schemeClr val="bg1"/>
                </a:solidFill>
              </a:defRPr>
            </a:lvl1pPr>
          </a:lstStyle>
          <a:p>
            <a:pPr lvl="0"/>
            <a:r>
              <a:rPr lang="en-US"/>
              <a:t>70%</a:t>
            </a:r>
          </a:p>
        </p:txBody>
      </p:sp>
    </p:spTree>
    <p:extLst>
      <p:ext uri="{BB962C8B-B14F-4D97-AF65-F5344CB8AC3E}">
        <p14:creationId xmlns:p14="http://schemas.microsoft.com/office/powerpoint/2010/main" val="365437227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_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 name="Rectangle 3">
            <a:extLst>
              <a:ext uri="{FF2B5EF4-FFF2-40B4-BE49-F238E27FC236}">
                <a16:creationId xmlns:a16="http://schemas.microsoft.com/office/drawing/2014/main" id="{EFF00AAF-39E5-D217-F1C9-EB01161A70DC}"/>
              </a:ext>
            </a:extLst>
          </p:cNvPr>
          <p:cNvSpPr/>
          <p:nvPr userDrawn="1"/>
        </p:nvSpPr>
        <p:spPr>
          <a:xfrm>
            <a:off x="659187"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D876FFDC-F63B-C779-5AFB-FB3268774C58}"/>
              </a:ext>
            </a:extLst>
          </p:cNvPr>
          <p:cNvSpPr/>
          <p:nvPr userDrawn="1"/>
        </p:nvSpPr>
        <p:spPr>
          <a:xfrm>
            <a:off x="2916250"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E34373FB-5A35-5F62-540D-26D702905B4E}"/>
              </a:ext>
            </a:extLst>
          </p:cNvPr>
          <p:cNvSpPr/>
          <p:nvPr userDrawn="1"/>
        </p:nvSpPr>
        <p:spPr>
          <a:xfrm>
            <a:off x="5178206"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2DCAB938-EFF5-67F0-9EF0-1E4343B4D699}"/>
              </a:ext>
            </a:extLst>
          </p:cNvPr>
          <p:cNvSpPr/>
          <p:nvPr userDrawn="1"/>
        </p:nvSpPr>
        <p:spPr>
          <a:xfrm>
            <a:off x="7440162"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88D41C6-FB50-7A70-C0C0-DC77528F37CC}"/>
              </a:ext>
            </a:extLst>
          </p:cNvPr>
          <p:cNvSpPr/>
          <p:nvPr userDrawn="1"/>
        </p:nvSpPr>
        <p:spPr>
          <a:xfrm>
            <a:off x="9702118"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8E34A63-1928-0F07-DC9A-A9B1BAF77DC7}"/>
              </a:ext>
            </a:extLst>
          </p:cNvPr>
          <p:cNvSpPr/>
          <p:nvPr userDrawn="1"/>
        </p:nvSpPr>
        <p:spPr>
          <a:xfrm>
            <a:off x="659187"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19D1565-BAAA-3395-B459-D4B00F95C0D0}"/>
              </a:ext>
            </a:extLst>
          </p:cNvPr>
          <p:cNvSpPr/>
          <p:nvPr userDrawn="1"/>
        </p:nvSpPr>
        <p:spPr>
          <a:xfrm>
            <a:off x="2916250"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15CCEF52-0ADB-EA17-AFDE-0E43B84B061D}"/>
              </a:ext>
            </a:extLst>
          </p:cNvPr>
          <p:cNvSpPr/>
          <p:nvPr userDrawn="1"/>
        </p:nvSpPr>
        <p:spPr>
          <a:xfrm>
            <a:off x="5178206"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558A3F9E-ACC9-678C-C12A-4E2F2B7F90FB}"/>
              </a:ext>
            </a:extLst>
          </p:cNvPr>
          <p:cNvSpPr/>
          <p:nvPr userDrawn="1"/>
        </p:nvSpPr>
        <p:spPr>
          <a:xfrm>
            <a:off x="7440162"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FABDC031-42B7-1FD4-5CA3-0A37BC62B759}"/>
              </a:ext>
            </a:extLst>
          </p:cNvPr>
          <p:cNvSpPr/>
          <p:nvPr userDrawn="1"/>
        </p:nvSpPr>
        <p:spPr>
          <a:xfrm>
            <a:off x="9702118"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Text Placeholder 11">
            <a:extLst>
              <a:ext uri="{FF2B5EF4-FFF2-40B4-BE49-F238E27FC236}">
                <a16:creationId xmlns:a16="http://schemas.microsoft.com/office/drawing/2014/main" id="{A7C7A7A9-8966-A556-78A0-53CDA95AA741}"/>
              </a:ext>
            </a:extLst>
          </p:cNvPr>
          <p:cNvSpPr>
            <a:spLocks noGrp="1"/>
          </p:cNvSpPr>
          <p:nvPr>
            <p:ph type="body" sz="quarter" idx="14" hasCustomPrompt="1"/>
          </p:nvPr>
        </p:nvSpPr>
        <p:spPr>
          <a:xfrm>
            <a:off x="781801" y="1414603"/>
            <a:ext cx="1418197" cy="166320"/>
          </a:xfrm>
        </p:spPr>
        <p:txBody>
          <a:bodyPr>
            <a:noAutofit/>
          </a:bodyPr>
          <a:lstStyle>
            <a:lvl1pPr marL="0" indent="0">
              <a:buNone/>
              <a:defRPr sz="600"/>
            </a:lvl1pPr>
          </a:lstStyle>
          <a:p>
            <a:pPr lvl="0"/>
            <a:r>
              <a:rPr lang="en-US"/>
              <a:t>LOREM IPSUM DOLOR</a:t>
            </a:r>
          </a:p>
        </p:txBody>
      </p:sp>
      <p:sp>
        <p:nvSpPr>
          <p:cNvPr id="23" name="Text Placeholder 14">
            <a:extLst>
              <a:ext uri="{FF2B5EF4-FFF2-40B4-BE49-F238E27FC236}">
                <a16:creationId xmlns:a16="http://schemas.microsoft.com/office/drawing/2014/main" id="{F349EB2C-CF7A-E8ED-4FDE-587374082C37}"/>
              </a:ext>
            </a:extLst>
          </p:cNvPr>
          <p:cNvSpPr>
            <a:spLocks noGrp="1"/>
          </p:cNvSpPr>
          <p:nvPr>
            <p:ph type="body" sz="quarter" idx="23" hasCustomPrompt="1"/>
          </p:nvPr>
        </p:nvSpPr>
        <p:spPr>
          <a:xfrm>
            <a:off x="781801" y="1908612"/>
            <a:ext cx="1840241" cy="1423988"/>
          </a:xfrm>
        </p:spPr>
        <p:txBody>
          <a:bodyPr>
            <a:noAutofit/>
          </a:bodyPr>
          <a:lstStyle>
            <a:lvl1pPr marL="0" indent="0" algn="l">
              <a:buNone/>
              <a:defRPr sz="3600"/>
            </a:lvl1pPr>
          </a:lstStyle>
          <a:p>
            <a:pPr lvl="0"/>
            <a:r>
              <a:rPr lang="en-US"/>
              <a:t>$12M</a:t>
            </a:r>
          </a:p>
        </p:txBody>
      </p:sp>
      <p:sp>
        <p:nvSpPr>
          <p:cNvPr id="24" name="Text Placeholder 11">
            <a:extLst>
              <a:ext uri="{FF2B5EF4-FFF2-40B4-BE49-F238E27FC236}">
                <a16:creationId xmlns:a16="http://schemas.microsoft.com/office/drawing/2014/main" id="{E55532AD-EA99-0876-114C-0BBFB927F64C}"/>
              </a:ext>
            </a:extLst>
          </p:cNvPr>
          <p:cNvSpPr>
            <a:spLocks noGrp="1"/>
          </p:cNvSpPr>
          <p:nvPr>
            <p:ph type="body" sz="quarter" idx="24" hasCustomPrompt="1"/>
          </p:nvPr>
        </p:nvSpPr>
        <p:spPr>
          <a:xfrm>
            <a:off x="3050385" y="1414603"/>
            <a:ext cx="1418197" cy="166320"/>
          </a:xfrm>
        </p:spPr>
        <p:txBody>
          <a:bodyPr>
            <a:noAutofit/>
          </a:bodyPr>
          <a:lstStyle>
            <a:lvl1pPr marL="0" indent="0">
              <a:buNone/>
              <a:defRPr sz="600"/>
            </a:lvl1pPr>
          </a:lstStyle>
          <a:p>
            <a:pPr lvl="0"/>
            <a:r>
              <a:rPr lang="en-US"/>
              <a:t>LOREM IPSUM DOLOR</a:t>
            </a:r>
          </a:p>
        </p:txBody>
      </p:sp>
      <p:sp>
        <p:nvSpPr>
          <p:cNvPr id="25" name="Text Placeholder 14">
            <a:extLst>
              <a:ext uri="{FF2B5EF4-FFF2-40B4-BE49-F238E27FC236}">
                <a16:creationId xmlns:a16="http://schemas.microsoft.com/office/drawing/2014/main" id="{E8D2B063-1E73-159B-828D-4B35526713A7}"/>
              </a:ext>
            </a:extLst>
          </p:cNvPr>
          <p:cNvSpPr>
            <a:spLocks noGrp="1"/>
          </p:cNvSpPr>
          <p:nvPr>
            <p:ph type="body" sz="quarter" idx="25" hasCustomPrompt="1"/>
          </p:nvPr>
        </p:nvSpPr>
        <p:spPr>
          <a:xfrm>
            <a:off x="3050385" y="1908612"/>
            <a:ext cx="1840241" cy="1423988"/>
          </a:xfrm>
        </p:spPr>
        <p:txBody>
          <a:bodyPr>
            <a:noAutofit/>
          </a:bodyPr>
          <a:lstStyle>
            <a:lvl1pPr marL="0" indent="0" algn="l">
              <a:buNone/>
              <a:defRPr sz="3600"/>
            </a:lvl1pPr>
          </a:lstStyle>
          <a:p>
            <a:pPr lvl="0"/>
            <a:r>
              <a:rPr lang="en-US"/>
              <a:t>01%</a:t>
            </a:r>
          </a:p>
        </p:txBody>
      </p:sp>
      <p:sp>
        <p:nvSpPr>
          <p:cNvPr id="26" name="Text Placeholder 11">
            <a:extLst>
              <a:ext uri="{FF2B5EF4-FFF2-40B4-BE49-F238E27FC236}">
                <a16:creationId xmlns:a16="http://schemas.microsoft.com/office/drawing/2014/main" id="{FBA62A24-58F6-140B-35B8-44BA6E9693E8}"/>
              </a:ext>
            </a:extLst>
          </p:cNvPr>
          <p:cNvSpPr>
            <a:spLocks noGrp="1"/>
          </p:cNvSpPr>
          <p:nvPr>
            <p:ph type="body" sz="quarter" idx="26" hasCustomPrompt="1"/>
          </p:nvPr>
        </p:nvSpPr>
        <p:spPr>
          <a:xfrm>
            <a:off x="5295928" y="1414603"/>
            <a:ext cx="1418197" cy="166320"/>
          </a:xfrm>
        </p:spPr>
        <p:txBody>
          <a:bodyPr>
            <a:noAutofit/>
          </a:bodyPr>
          <a:lstStyle>
            <a:lvl1pPr marL="0" indent="0">
              <a:buNone/>
              <a:defRPr sz="600"/>
            </a:lvl1pPr>
          </a:lstStyle>
          <a:p>
            <a:pPr lvl="0"/>
            <a:r>
              <a:rPr lang="en-US"/>
              <a:t>LOREM IPSUM DOLOR</a:t>
            </a:r>
          </a:p>
        </p:txBody>
      </p:sp>
      <p:sp>
        <p:nvSpPr>
          <p:cNvPr id="27" name="Text Placeholder 14">
            <a:extLst>
              <a:ext uri="{FF2B5EF4-FFF2-40B4-BE49-F238E27FC236}">
                <a16:creationId xmlns:a16="http://schemas.microsoft.com/office/drawing/2014/main" id="{B4058F4B-7ECE-C3B5-C65C-4EC47D8C369A}"/>
              </a:ext>
            </a:extLst>
          </p:cNvPr>
          <p:cNvSpPr>
            <a:spLocks noGrp="1"/>
          </p:cNvSpPr>
          <p:nvPr>
            <p:ph type="body" sz="quarter" idx="27" hasCustomPrompt="1"/>
          </p:nvPr>
        </p:nvSpPr>
        <p:spPr>
          <a:xfrm>
            <a:off x="5295928" y="1908612"/>
            <a:ext cx="1840241" cy="1423988"/>
          </a:xfrm>
        </p:spPr>
        <p:txBody>
          <a:bodyPr>
            <a:noAutofit/>
          </a:bodyPr>
          <a:lstStyle>
            <a:lvl1pPr marL="0" indent="0" algn="l">
              <a:buNone/>
              <a:defRPr sz="3600"/>
            </a:lvl1pPr>
          </a:lstStyle>
          <a:p>
            <a:pPr lvl="0"/>
            <a:r>
              <a:rPr lang="en-US"/>
              <a:t>+23%</a:t>
            </a:r>
          </a:p>
        </p:txBody>
      </p:sp>
      <p:sp>
        <p:nvSpPr>
          <p:cNvPr id="28" name="Text Placeholder 11">
            <a:extLst>
              <a:ext uri="{FF2B5EF4-FFF2-40B4-BE49-F238E27FC236}">
                <a16:creationId xmlns:a16="http://schemas.microsoft.com/office/drawing/2014/main" id="{86C89CD2-710D-EA2D-ED23-E2710A16211A}"/>
              </a:ext>
            </a:extLst>
          </p:cNvPr>
          <p:cNvSpPr>
            <a:spLocks noGrp="1"/>
          </p:cNvSpPr>
          <p:nvPr>
            <p:ph type="body" sz="quarter" idx="28" hasCustomPrompt="1"/>
          </p:nvPr>
        </p:nvSpPr>
        <p:spPr>
          <a:xfrm>
            <a:off x="7564566" y="1414603"/>
            <a:ext cx="1418197" cy="166320"/>
          </a:xfrm>
        </p:spPr>
        <p:txBody>
          <a:bodyPr>
            <a:noAutofit/>
          </a:bodyPr>
          <a:lstStyle>
            <a:lvl1pPr marL="0" indent="0">
              <a:buNone/>
              <a:defRPr sz="600"/>
            </a:lvl1pPr>
          </a:lstStyle>
          <a:p>
            <a:pPr lvl="0"/>
            <a:r>
              <a:rPr lang="en-US"/>
              <a:t>LOREM IPSUM DOLOR</a:t>
            </a:r>
          </a:p>
        </p:txBody>
      </p:sp>
      <p:sp>
        <p:nvSpPr>
          <p:cNvPr id="29" name="Text Placeholder 14">
            <a:extLst>
              <a:ext uri="{FF2B5EF4-FFF2-40B4-BE49-F238E27FC236}">
                <a16:creationId xmlns:a16="http://schemas.microsoft.com/office/drawing/2014/main" id="{FD0A81AA-23C8-8E3B-E149-8BC14B1020F1}"/>
              </a:ext>
            </a:extLst>
          </p:cNvPr>
          <p:cNvSpPr>
            <a:spLocks noGrp="1"/>
          </p:cNvSpPr>
          <p:nvPr>
            <p:ph type="body" sz="quarter" idx="29" hasCustomPrompt="1"/>
          </p:nvPr>
        </p:nvSpPr>
        <p:spPr>
          <a:xfrm>
            <a:off x="7564566" y="1908612"/>
            <a:ext cx="1840241" cy="1423988"/>
          </a:xfrm>
        </p:spPr>
        <p:txBody>
          <a:bodyPr>
            <a:noAutofit/>
          </a:bodyPr>
          <a:lstStyle>
            <a:lvl1pPr marL="0" indent="0" algn="l">
              <a:buNone/>
              <a:defRPr sz="3600"/>
            </a:lvl1pPr>
          </a:lstStyle>
          <a:p>
            <a:pPr lvl="0"/>
            <a:r>
              <a:rPr lang="en-US"/>
              <a:t>01%</a:t>
            </a:r>
          </a:p>
        </p:txBody>
      </p:sp>
      <p:sp>
        <p:nvSpPr>
          <p:cNvPr id="46" name="Text Placeholder 11">
            <a:extLst>
              <a:ext uri="{FF2B5EF4-FFF2-40B4-BE49-F238E27FC236}">
                <a16:creationId xmlns:a16="http://schemas.microsoft.com/office/drawing/2014/main" id="{D6712691-2E4B-50DA-D3D1-A7C2EF3B3D7A}"/>
              </a:ext>
            </a:extLst>
          </p:cNvPr>
          <p:cNvSpPr>
            <a:spLocks noGrp="1"/>
          </p:cNvSpPr>
          <p:nvPr>
            <p:ph type="body" sz="quarter" idx="30" hasCustomPrompt="1"/>
          </p:nvPr>
        </p:nvSpPr>
        <p:spPr>
          <a:xfrm>
            <a:off x="9833204" y="1414603"/>
            <a:ext cx="1418197" cy="166320"/>
          </a:xfrm>
        </p:spPr>
        <p:txBody>
          <a:bodyPr>
            <a:noAutofit/>
          </a:bodyPr>
          <a:lstStyle>
            <a:lvl1pPr marL="0" indent="0">
              <a:buNone/>
              <a:defRPr sz="600"/>
            </a:lvl1pPr>
          </a:lstStyle>
          <a:p>
            <a:pPr lvl="0"/>
            <a:r>
              <a:rPr lang="en-US"/>
              <a:t>LOREM IPSUM DOLOR</a:t>
            </a:r>
          </a:p>
        </p:txBody>
      </p:sp>
      <p:sp>
        <p:nvSpPr>
          <p:cNvPr id="47" name="Text Placeholder 14">
            <a:extLst>
              <a:ext uri="{FF2B5EF4-FFF2-40B4-BE49-F238E27FC236}">
                <a16:creationId xmlns:a16="http://schemas.microsoft.com/office/drawing/2014/main" id="{164A8CCA-4F70-71F0-6C92-D77788736741}"/>
              </a:ext>
            </a:extLst>
          </p:cNvPr>
          <p:cNvSpPr>
            <a:spLocks noGrp="1"/>
          </p:cNvSpPr>
          <p:nvPr>
            <p:ph type="body" sz="quarter" idx="31" hasCustomPrompt="1"/>
          </p:nvPr>
        </p:nvSpPr>
        <p:spPr>
          <a:xfrm>
            <a:off x="9833204" y="1908612"/>
            <a:ext cx="1840241" cy="1423988"/>
          </a:xfrm>
        </p:spPr>
        <p:txBody>
          <a:bodyPr>
            <a:noAutofit/>
          </a:bodyPr>
          <a:lstStyle>
            <a:lvl1pPr marL="0" indent="0" algn="l">
              <a:buNone/>
              <a:defRPr sz="3600"/>
            </a:lvl1pPr>
          </a:lstStyle>
          <a:p>
            <a:pPr lvl="0"/>
            <a:r>
              <a:rPr lang="en-US"/>
              <a:t>15%</a:t>
            </a:r>
          </a:p>
        </p:txBody>
      </p:sp>
      <p:sp>
        <p:nvSpPr>
          <p:cNvPr id="48" name="Text Placeholder 11">
            <a:extLst>
              <a:ext uri="{FF2B5EF4-FFF2-40B4-BE49-F238E27FC236}">
                <a16:creationId xmlns:a16="http://schemas.microsoft.com/office/drawing/2014/main" id="{D1D5954D-D160-1CBD-C737-5186EFA34A59}"/>
              </a:ext>
            </a:extLst>
          </p:cNvPr>
          <p:cNvSpPr>
            <a:spLocks noGrp="1"/>
          </p:cNvSpPr>
          <p:nvPr>
            <p:ph type="body" sz="quarter" idx="32" hasCustomPrompt="1"/>
          </p:nvPr>
        </p:nvSpPr>
        <p:spPr>
          <a:xfrm>
            <a:off x="781801" y="3729539"/>
            <a:ext cx="1418197" cy="166320"/>
          </a:xfrm>
        </p:spPr>
        <p:txBody>
          <a:bodyPr>
            <a:noAutofit/>
          </a:bodyPr>
          <a:lstStyle>
            <a:lvl1pPr marL="0" indent="0">
              <a:buNone/>
              <a:defRPr sz="600"/>
            </a:lvl1pPr>
          </a:lstStyle>
          <a:p>
            <a:pPr lvl="0"/>
            <a:r>
              <a:rPr lang="en-US"/>
              <a:t>LOREM IPSUM DOLOR</a:t>
            </a:r>
          </a:p>
        </p:txBody>
      </p:sp>
      <p:sp>
        <p:nvSpPr>
          <p:cNvPr id="49" name="Text Placeholder 14">
            <a:extLst>
              <a:ext uri="{FF2B5EF4-FFF2-40B4-BE49-F238E27FC236}">
                <a16:creationId xmlns:a16="http://schemas.microsoft.com/office/drawing/2014/main" id="{D6D31319-2233-0FD0-73C2-87FB633B85E4}"/>
              </a:ext>
            </a:extLst>
          </p:cNvPr>
          <p:cNvSpPr>
            <a:spLocks noGrp="1"/>
          </p:cNvSpPr>
          <p:nvPr>
            <p:ph type="body" sz="quarter" idx="33" hasCustomPrompt="1"/>
          </p:nvPr>
        </p:nvSpPr>
        <p:spPr>
          <a:xfrm>
            <a:off x="781801" y="4223548"/>
            <a:ext cx="1840241" cy="1423988"/>
          </a:xfrm>
        </p:spPr>
        <p:txBody>
          <a:bodyPr>
            <a:noAutofit/>
          </a:bodyPr>
          <a:lstStyle>
            <a:lvl1pPr marL="0" indent="0" algn="l">
              <a:buNone/>
              <a:defRPr sz="3600"/>
            </a:lvl1pPr>
          </a:lstStyle>
          <a:p>
            <a:pPr lvl="0"/>
            <a:r>
              <a:rPr lang="en-US"/>
              <a:t>-23%</a:t>
            </a:r>
          </a:p>
        </p:txBody>
      </p:sp>
      <p:sp>
        <p:nvSpPr>
          <p:cNvPr id="50" name="Text Placeholder 11">
            <a:extLst>
              <a:ext uri="{FF2B5EF4-FFF2-40B4-BE49-F238E27FC236}">
                <a16:creationId xmlns:a16="http://schemas.microsoft.com/office/drawing/2014/main" id="{14AA5189-5E3C-64A9-580B-D4E10AA91B5B}"/>
              </a:ext>
            </a:extLst>
          </p:cNvPr>
          <p:cNvSpPr>
            <a:spLocks noGrp="1"/>
          </p:cNvSpPr>
          <p:nvPr>
            <p:ph type="body" sz="quarter" idx="34" hasCustomPrompt="1"/>
          </p:nvPr>
        </p:nvSpPr>
        <p:spPr>
          <a:xfrm>
            <a:off x="3050385" y="3729539"/>
            <a:ext cx="1418197" cy="166320"/>
          </a:xfrm>
        </p:spPr>
        <p:txBody>
          <a:bodyPr>
            <a:noAutofit/>
          </a:bodyPr>
          <a:lstStyle>
            <a:lvl1pPr marL="0" indent="0">
              <a:buNone/>
              <a:defRPr sz="600"/>
            </a:lvl1pPr>
          </a:lstStyle>
          <a:p>
            <a:pPr lvl="0"/>
            <a:r>
              <a:rPr lang="en-US"/>
              <a:t>LOREM IPSUM DOLOR</a:t>
            </a:r>
          </a:p>
        </p:txBody>
      </p:sp>
      <p:sp>
        <p:nvSpPr>
          <p:cNvPr id="51" name="Text Placeholder 14">
            <a:extLst>
              <a:ext uri="{FF2B5EF4-FFF2-40B4-BE49-F238E27FC236}">
                <a16:creationId xmlns:a16="http://schemas.microsoft.com/office/drawing/2014/main" id="{593DDB0B-FF59-98C2-0BD4-322EB26B1C7E}"/>
              </a:ext>
            </a:extLst>
          </p:cNvPr>
          <p:cNvSpPr>
            <a:spLocks noGrp="1"/>
          </p:cNvSpPr>
          <p:nvPr>
            <p:ph type="body" sz="quarter" idx="35" hasCustomPrompt="1"/>
          </p:nvPr>
        </p:nvSpPr>
        <p:spPr>
          <a:xfrm>
            <a:off x="3050385" y="4223548"/>
            <a:ext cx="1840241" cy="1423988"/>
          </a:xfrm>
        </p:spPr>
        <p:txBody>
          <a:bodyPr>
            <a:noAutofit/>
          </a:bodyPr>
          <a:lstStyle>
            <a:lvl1pPr marL="0" indent="0" algn="l">
              <a:buNone/>
              <a:defRPr sz="3600"/>
            </a:lvl1pPr>
          </a:lstStyle>
          <a:p>
            <a:pPr lvl="0"/>
            <a:r>
              <a:rPr lang="en-US"/>
              <a:t>Rocket ABC</a:t>
            </a:r>
          </a:p>
        </p:txBody>
      </p:sp>
      <p:sp>
        <p:nvSpPr>
          <p:cNvPr id="52" name="Text Placeholder 11">
            <a:extLst>
              <a:ext uri="{FF2B5EF4-FFF2-40B4-BE49-F238E27FC236}">
                <a16:creationId xmlns:a16="http://schemas.microsoft.com/office/drawing/2014/main" id="{36BEFF24-6202-2E08-A022-E048C5E09841}"/>
              </a:ext>
            </a:extLst>
          </p:cNvPr>
          <p:cNvSpPr>
            <a:spLocks noGrp="1"/>
          </p:cNvSpPr>
          <p:nvPr>
            <p:ph type="body" sz="quarter" idx="36" hasCustomPrompt="1"/>
          </p:nvPr>
        </p:nvSpPr>
        <p:spPr>
          <a:xfrm>
            <a:off x="5295928" y="3729539"/>
            <a:ext cx="1418197" cy="166320"/>
          </a:xfrm>
        </p:spPr>
        <p:txBody>
          <a:bodyPr>
            <a:noAutofit/>
          </a:bodyPr>
          <a:lstStyle>
            <a:lvl1pPr marL="0" indent="0">
              <a:buNone/>
              <a:defRPr sz="600"/>
            </a:lvl1pPr>
          </a:lstStyle>
          <a:p>
            <a:pPr lvl="0"/>
            <a:r>
              <a:rPr lang="en-US"/>
              <a:t>LOREM IPSUM DOLOR</a:t>
            </a:r>
          </a:p>
        </p:txBody>
      </p:sp>
      <p:sp>
        <p:nvSpPr>
          <p:cNvPr id="53" name="Text Placeholder 14">
            <a:extLst>
              <a:ext uri="{FF2B5EF4-FFF2-40B4-BE49-F238E27FC236}">
                <a16:creationId xmlns:a16="http://schemas.microsoft.com/office/drawing/2014/main" id="{89551B6C-2173-E9EA-0774-EC8F04DF8413}"/>
              </a:ext>
            </a:extLst>
          </p:cNvPr>
          <p:cNvSpPr>
            <a:spLocks noGrp="1"/>
          </p:cNvSpPr>
          <p:nvPr>
            <p:ph type="body" sz="quarter" idx="37" hasCustomPrompt="1"/>
          </p:nvPr>
        </p:nvSpPr>
        <p:spPr>
          <a:xfrm>
            <a:off x="5295928" y="4223548"/>
            <a:ext cx="1840241" cy="1423988"/>
          </a:xfrm>
        </p:spPr>
        <p:txBody>
          <a:bodyPr>
            <a:noAutofit/>
          </a:bodyPr>
          <a:lstStyle>
            <a:lvl1pPr marL="0" indent="0" algn="l">
              <a:buNone/>
              <a:defRPr sz="3600"/>
            </a:lvl1pPr>
          </a:lstStyle>
          <a:p>
            <a:pPr lvl="0"/>
            <a:r>
              <a:rPr lang="en-US"/>
              <a:t>$32B</a:t>
            </a:r>
          </a:p>
        </p:txBody>
      </p:sp>
      <p:sp>
        <p:nvSpPr>
          <p:cNvPr id="54" name="Text Placeholder 11">
            <a:extLst>
              <a:ext uri="{FF2B5EF4-FFF2-40B4-BE49-F238E27FC236}">
                <a16:creationId xmlns:a16="http://schemas.microsoft.com/office/drawing/2014/main" id="{A0590DAA-451E-17A7-5E18-77163FDDB014}"/>
              </a:ext>
            </a:extLst>
          </p:cNvPr>
          <p:cNvSpPr>
            <a:spLocks noGrp="1"/>
          </p:cNvSpPr>
          <p:nvPr>
            <p:ph type="body" sz="quarter" idx="38" hasCustomPrompt="1"/>
          </p:nvPr>
        </p:nvSpPr>
        <p:spPr>
          <a:xfrm>
            <a:off x="7564566" y="3729539"/>
            <a:ext cx="1418197" cy="166320"/>
          </a:xfrm>
        </p:spPr>
        <p:txBody>
          <a:bodyPr>
            <a:noAutofit/>
          </a:bodyPr>
          <a:lstStyle>
            <a:lvl1pPr marL="0" indent="0">
              <a:buNone/>
              <a:defRPr sz="600"/>
            </a:lvl1pPr>
          </a:lstStyle>
          <a:p>
            <a:pPr lvl="0"/>
            <a:r>
              <a:rPr lang="en-US"/>
              <a:t>LOREM IPSUM DOLOR</a:t>
            </a:r>
          </a:p>
        </p:txBody>
      </p:sp>
      <p:sp>
        <p:nvSpPr>
          <p:cNvPr id="55" name="Text Placeholder 14">
            <a:extLst>
              <a:ext uri="{FF2B5EF4-FFF2-40B4-BE49-F238E27FC236}">
                <a16:creationId xmlns:a16="http://schemas.microsoft.com/office/drawing/2014/main" id="{03EC689B-171C-3E49-57AF-A8FA3972D7F8}"/>
              </a:ext>
            </a:extLst>
          </p:cNvPr>
          <p:cNvSpPr>
            <a:spLocks noGrp="1"/>
          </p:cNvSpPr>
          <p:nvPr>
            <p:ph type="body" sz="quarter" idx="39" hasCustomPrompt="1"/>
          </p:nvPr>
        </p:nvSpPr>
        <p:spPr>
          <a:xfrm>
            <a:off x="7564566" y="4223548"/>
            <a:ext cx="1840241" cy="1423988"/>
          </a:xfrm>
        </p:spPr>
        <p:txBody>
          <a:bodyPr>
            <a:noAutofit/>
          </a:bodyPr>
          <a:lstStyle>
            <a:lvl1pPr marL="0" indent="0" algn="l">
              <a:buNone/>
              <a:defRPr sz="3600"/>
            </a:lvl1pPr>
          </a:lstStyle>
          <a:p>
            <a:pPr lvl="0"/>
            <a:r>
              <a:rPr lang="en-US"/>
              <a:t>70%</a:t>
            </a:r>
          </a:p>
        </p:txBody>
      </p:sp>
      <p:sp>
        <p:nvSpPr>
          <p:cNvPr id="56" name="Text Placeholder 11">
            <a:extLst>
              <a:ext uri="{FF2B5EF4-FFF2-40B4-BE49-F238E27FC236}">
                <a16:creationId xmlns:a16="http://schemas.microsoft.com/office/drawing/2014/main" id="{FC73590D-49E9-4E3C-FD20-C53E0BB5EABF}"/>
              </a:ext>
            </a:extLst>
          </p:cNvPr>
          <p:cNvSpPr>
            <a:spLocks noGrp="1"/>
          </p:cNvSpPr>
          <p:nvPr>
            <p:ph type="body" sz="quarter" idx="40" hasCustomPrompt="1"/>
          </p:nvPr>
        </p:nvSpPr>
        <p:spPr>
          <a:xfrm>
            <a:off x="9833204" y="3729539"/>
            <a:ext cx="1418197" cy="166320"/>
          </a:xfrm>
        </p:spPr>
        <p:txBody>
          <a:bodyPr>
            <a:noAutofit/>
          </a:bodyPr>
          <a:lstStyle>
            <a:lvl1pPr marL="0" indent="0">
              <a:buNone/>
              <a:defRPr sz="600"/>
            </a:lvl1pPr>
          </a:lstStyle>
          <a:p>
            <a:pPr lvl="0"/>
            <a:r>
              <a:rPr lang="en-US"/>
              <a:t>LOREM IPSUM DOLOR</a:t>
            </a:r>
          </a:p>
        </p:txBody>
      </p:sp>
      <p:sp>
        <p:nvSpPr>
          <p:cNvPr id="57" name="Text Placeholder 14">
            <a:extLst>
              <a:ext uri="{FF2B5EF4-FFF2-40B4-BE49-F238E27FC236}">
                <a16:creationId xmlns:a16="http://schemas.microsoft.com/office/drawing/2014/main" id="{BB97F0A2-ADAD-2EE8-F4E5-5F43A779ABE6}"/>
              </a:ext>
            </a:extLst>
          </p:cNvPr>
          <p:cNvSpPr>
            <a:spLocks noGrp="1"/>
          </p:cNvSpPr>
          <p:nvPr>
            <p:ph type="body" sz="quarter" idx="41" hasCustomPrompt="1"/>
          </p:nvPr>
        </p:nvSpPr>
        <p:spPr>
          <a:xfrm>
            <a:off x="9833204" y="4223548"/>
            <a:ext cx="1840241" cy="1423988"/>
          </a:xfrm>
        </p:spPr>
        <p:txBody>
          <a:bodyPr>
            <a:noAutofit/>
          </a:bodyPr>
          <a:lstStyle>
            <a:lvl1pPr marL="0" indent="0" algn="l">
              <a:buNone/>
              <a:defRPr sz="3600"/>
            </a:lvl1pPr>
          </a:lstStyle>
          <a:p>
            <a:pPr lvl="0"/>
            <a:r>
              <a:rPr lang="en-US"/>
              <a:t>$12M</a:t>
            </a:r>
          </a:p>
        </p:txBody>
      </p:sp>
    </p:spTree>
    <p:extLst>
      <p:ext uri="{BB962C8B-B14F-4D97-AF65-F5344CB8AC3E}">
        <p14:creationId xmlns:p14="http://schemas.microsoft.com/office/powerpoint/2010/main" val="255485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urple Without Pattern">
    <p:bg>
      <p:bgPr>
        <a:gradFill>
          <a:gsLst>
            <a:gs pos="0">
              <a:srgbClr val="630268"/>
            </a:gs>
            <a:gs pos="100000">
              <a:srgbClr val="990099"/>
            </a:gs>
          </a:gsLst>
          <a:lin ang="600000" scaled="0"/>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29474470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Data Statistics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 name="Rectangle 3">
            <a:extLst>
              <a:ext uri="{FF2B5EF4-FFF2-40B4-BE49-F238E27FC236}">
                <a16:creationId xmlns:a16="http://schemas.microsoft.com/office/drawing/2014/main" id="{EFF00AAF-39E5-D217-F1C9-EB01161A70DC}"/>
              </a:ext>
            </a:extLst>
          </p:cNvPr>
          <p:cNvSpPr/>
          <p:nvPr userDrawn="1"/>
        </p:nvSpPr>
        <p:spPr>
          <a:xfrm>
            <a:off x="659187" y="1337144"/>
            <a:ext cx="2129796" cy="218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D876FFDC-F63B-C779-5AFB-FB3268774C58}"/>
              </a:ext>
            </a:extLst>
          </p:cNvPr>
          <p:cNvSpPr/>
          <p:nvPr userDrawn="1"/>
        </p:nvSpPr>
        <p:spPr>
          <a:xfrm>
            <a:off x="2916250"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E34373FB-5A35-5F62-540D-26D702905B4E}"/>
              </a:ext>
            </a:extLst>
          </p:cNvPr>
          <p:cNvSpPr/>
          <p:nvPr userDrawn="1"/>
        </p:nvSpPr>
        <p:spPr>
          <a:xfrm>
            <a:off x="5178206" y="1337144"/>
            <a:ext cx="2129796" cy="2181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2DCAB938-EFF5-67F0-9EF0-1E4343B4D699}"/>
              </a:ext>
            </a:extLst>
          </p:cNvPr>
          <p:cNvSpPr/>
          <p:nvPr userDrawn="1"/>
        </p:nvSpPr>
        <p:spPr>
          <a:xfrm>
            <a:off x="7440162" y="1337144"/>
            <a:ext cx="2129796" cy="218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88D41C6-FB50-7A70-C0C0-DC77528F37CC}"/>
              </a:ext>
            </a:extLst>
          </p:cNvPr>
          <p:cNvSpPr/>
          <p:nvPr userDrawn="1"/>
        </p:nvSpPr>
        <p:spPr>
          <a:xfrm>
            <a:off x="9702118" y="1337144"/>
            <a:ext cx="2129796" cy="2181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8E34A63-1928-0F07-DC9A-A9B1BAF77DC7}"/>
              </a:ext>
            </a:extLst>
          </p:cNvPr>
          <p:cNvSpPr/>
          <p:nvPr userDrawn="1"/>
        </p:nvSpPr>
        <p:spPr>
          <a:xfrm>
            <a:off x="659187" y="3640505"/>
            <a:ext cx="2129796" cy="2181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19D1565-BAAA-3395-B459-D4B00F95C0D0}"/>
              </a:ext>
            </a:extLst>
          </p:cNvPr>
          <p:cNvSpPr/>
          <p:nvPr userDrawn="1"/>
        </p:nvSpPr>
        <p:spPr>
          <a:xfrm>
            <a:off x="2916250" y="3640505"/>
            <a:ext cx="2129796" cy="2181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15CCEF52-0ADB-EA17-AFDE-0E43B84B061D}"/>
              </a:ext>
            </a:extLst>
          </p:cNvPr>
          <p:cNvSpPr/>
          <p:nvPr userDrawn="1"/>
        </p:nvSpPr>
        <p:spPr>
          <a:xfrm>
            <a:off x="5178206" y="3640505"/>
            <a:ext cx="2129796" cy="2181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558A3F9E-ACC9-678C-C12A-4E2F2B7F90FB}"/>
              </a:ext>
            </a:extLst>
          </p:cNvPr>
          <p:cNvSpPr/>
          <p:nvPr userDrawn="1"/>
        </p:nvSpPr>
        <p:spPr>
          <a:xfrm>
            <a:off x="7440162" y="3640505"/>
            <a:ext cx="2129796" cy="2181560"/>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FABDC031-42B7-1FD4-5CA3-0A37BC62B759}"/>
              </a:ext>
            </a:extLst>
          </p:cNvPr>
          <p:cNvSpPr/>
          <p:nvPr userDrawn="1"/>
        </p:nvSpPr>
        <p:spPr>
          <a:xfrm>
            <a:off x="9702118"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Text Placeholder 11">
            <a:extLst>
              <a:ext uri="{FF2B5EF4-FFF2-40B4-BE49-F238E27FC236}">
                <a16:creationId xmlns:a16="http://schemas.microsoft.com/office/drawing/2014/main" id="{A7C7A7A9-8966-A556-78A0-53CDA95AA741}"/>
              </a:ext>
            </a:extLst>
          </p:cNvPr>
          <p:cNvSpPr>
            <a:spLocks noGrp="1"/>
          </p:cNvSpPr>
          <p:nvPr>
            <p:ph type="body" sz="quarter" idx="14" hasCustomPrompt="1"/>
          </p:nvPr>
        </p:nvSpPr>
        <p:spPr>
          <a:xfrm>
            <a:off x="781801"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3" name="Text Placeholder 14">
            <a:extLst>
              <a:ext uri="{FF2B5EF4-FFF2-40B4-BE49-F238E27FC236}">
                <a16:creationId xmlns:a16="http://schemas.microsoft.com/office/drawing/2014/main" id="{F349EB2C-CF7A-E8ED-4FDE-587374082C37}"/>
              </a:ext>
            </a:extLst>
          </p:cNvPr>
          <p:cNvSpPr>
            <a:spLocks noGrp="1"/>
          </p:cNvSpPr>
          <p:nvPr>
            <p:ph type="body" sz="quarter" idx="23" hasCustomPrompt="1"/>
          </p:nvPr>
        </p:nvSpPr>
        <p:spPr>
          <a:xfrm>
            <a:off x="781801" y="1908612"/>
            <a:ext cx="1840241" cy="1423988"/>
          </a:xfrm>
        </p:spPr>
        <p:txBody>
          <a:bodyPr>
            <a:noAutofit/>
          </a:bodyPr>
          <a:lstStyle>
            <a:lvl1pPr marL="0" indent="0" algn="l">
              <a:buNone/>
              <a:defRPr sz="3600">
                <a:solidFill>
                  <a:schemeClr val="bg1"/>
                </a:solidFill>
              </a:defRPr>
            </a:lvl1pPr>
          </a:lstStyle>
          <a:p>
            <a:pPr lvl="0"/>
            <a:r>
              <a:rPr lang="en-US"/>
              <a:t>$12M</a:t>
            </a:r>
          </a:p>
        </p:txBody>
      </p:sp>
      <p:sp>
        <p:nvSpPr>
          <p:cNvPr id="24" name="Text Placeholder 11">
            <a:extLst>
              <a:ext uri="{FF2B5EF4-FFF2-40B4-BE49-F238E27FC236}">
                <a16:creationId xmlns:a16="http://schemas.microsoft.com/office/drawing/2014/main" id="{E55532AD-EA99-0876-114C-0BBFB927F64C}"/>
              </a:ext>
            </a:extLst>
          </p:cNvPr>
          <p:cNvSpPr>
            <a:spLocks noGrp="1"/>
          </p:cNvSpPr>
          <p:nvPr>
            <p:ph type="body" sz="quarter" idx="24" hasCustomPrompt="1"/>
          </p:nvPr>
        </p:nvSpPr>
        <p:spPr>
          <a:xfrm>
            <a:off x="3050385" y="1414603"/>
            <a:ext cx="1418197" cy="166320"/>
          </a:xfrm>
        </p:spPr>
        <p:txBody>
          <a:bodyPr>
            <a:noAutofit/>
          </a:bodyPr>
          <a:lstStyle>
            <a:lvl1pPr marL="0" indent="0">
              <a:buNone/>
              <a:defRPr sz="600"/>
            </a:lvl1pPr>
          </a:lstStyle>
          <a:p>
            <a:pPr lvl="0"/>
            <a:r>
              <a:rPr lang="en-US"/>
              <a:t>LOREM IPSUM DOLOR</a:t>
            </a:r>
          </a:p>
        </p:txBody>
      </p:sp>
      <p:sp>
        <p:nvSpPr>
          <p:cNvPr id="25" name="Text Placeholder 14">
            <a:extLst>
              <a:ext uri="{FF2B5EF4-FFF2-40B4-BE49-F238E27FC236}">
                <a16:creationId xmlns:a16="http://schemas.microsoft.com/office/drawing/2014/main" id="{E8D2B063-1E73-159B-828D-4B35526713A7}"/>
              </a:ext>
            </a:extLst>
          </p:cNvPr>
          <p:cNvSpPr>
            <a:spLocks noGrp="1"/>
          </p:cNvSpPr>
          <p:nvPr>
            <p:ph type="body" sz="quarter" idx="25" hasCustomPrompt="1"/>
          </p:nvPr>
        </p:nvSpPr>
        <p:spPr>
          <a:xfrm>
            <a:off x="3050385" y="1908612"/>
            <a:ext cx="1840241" cy="1423988"/>
          </a:xfrm>
        </p:spPr>
        <p:txBody>
          <a:bodyPr>
            <a:noAutofit/>
          </a:bodyPr>
          <a:lstStyle>
            <a:lvl1pPr marL="0" indent="0" algn="l">
              <a:buNone/>
              <a:defRPr sz="3600"/>
            </a:lvl1pPr>
          </a:lstStyle>
          <a:p>
            <a:pPr lvl="0"/>
            <a:r>
              <a:rPr lang="en-US"/>
              <a:t>01%</a:t>
            </a:r>
          </a:p>
        </p:txBody>
      </p:sp>
      <p:sp>
        <p:nvSpPr>
          <p:cNvPr id="26" name="Text Placeholder 11">
            <a:extLst>
              <a:ext uri="{FF2B5EF4-FFF2-40B4-BE49-F238E27FC236}">
                <a16:creationId xmlns:a16="http://schemas.microsoft.com/office/drawing/2014/main" id="{FBA62A24-58F6-140B-35B8-44BA6E9693E8}"/>
              </a:ext>
            </a:extLst>
          </p:cNvPr>
          <p:cNvSpPr>
            <a:spLocks noGrp="1"/>
          </p:cNvSpPr>
          <p:nvPr>
            <p:ph type="body" sz="quarter" idx="26" hasCustomPrompt="1"/>
          </p:nvPr>
        </p:nvSpPr>
        <p:spPr>
          <a:xfrm>
            <a:off x="5295928"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7" name="Text Placeholder 14">
            <a:extLst>
              <a:ext uri="{FF2B5EF4-FFF2-40B4-BE49-F238E27FC236}">
                <a16:creationId xmlns:a16="http://schemas.microsoft.com/office/drawing/2014/main" id="{B4058F4B-7ECE-C3B5-C65C-4EC47D8C369A}"/>
              </a:ext>
            </a:extLst>
          </p:cNvPr>
          <p:cNvSpPr>
            <a:spLocks noGrp="1"/>
          </p:cNvSpPr>
          <p:nvPr>
            <p:ph type="body" sz="quarter" idx="27" hasCustomPrompt="1"/>
          </p:nvPr>
        </p:nvSpPr>
        <p:spPr>
          <a:xfrm>
            <a:off x="5295928" y="1908612"/>
            <a:ext cx="1840241" cy="1423988"/>
          </a:xfrm>
        </p:spPr>
        <p:txBody>
          <a:bodyPr>
            <a:noAutofit/>
          </a:bodyPr>
          <a:lstStyle>
            <a:lvl1pPr marL="0" indent="0" algn="l">
              <a:buNone/>
              <a:defRPr sz="3600">
                <a:solidFill>
                  <a:schemeClr val="bg1"/>
                </a:solidFill>
              </a:defRPr>
            </a:lvl1pPr>
          </a:lstStyle>
          <a:p>
            <a:pPr lvl="0"/>
            <a:r>
              <a:rPr lang="en-US"/>
              <a:t>+23%</a:t>
            </a:r>
          </a:p>
        </p:txBody>
      </p:sp>
      <p:sp>
        <p:nvSpPr>
          <p:cNvPr id="28" name="Text Placeholder 11">
            <a:extLst>
              <a:ext uri="{FF2B5EF4-FFF2-40B4-BE49-F238E27FC236}">
                <a16:creationId xmlns:a16="http://schemas.microsoft.com/office/drawing/2014/main" id="{86C89CD2-710D-EA2D-ED23-E2710A16211A}"/>
              </a:ext>
            </a:extLst>
          </p:cNvPr>
          <p:cNvSpPr>
            <a:spLocks noGrp="1"/>
          </p:cNvSpPr>
          <p:nvPr>
            <p:ph type="body" sz="quarter" idx="28" hasCustomPrompt="1"/>
          </p:nvPr>
        </p:nvSpPr>
        <p:spPr>
          <a:xfrm>
            <a:off x="7564566"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9" name="Text Placeholder 14">
            <a:extLst>
              <a:ext uri="{FF2B5EF4-FFF2-40B4-BE49-F238E27FC236}">
                <a16:creationId xmlns:a16="http://schemas.microsoft.com/office/drawing/2014/main" id="{FD0A81AA-23C8-8E3B-E149-8BC14B1020F1}"/>
              </a:ext>
            </a:extLst>
          </p:cNvPr>
          <p:cNvSpPr>
            <a:spLocks noGrp="1"/>
          </p:cNvSpPr>
          <p:nvPr>
            <p:ph type="body" sz="quarter" idx="29" hasCustomPrompt="1"/>
          </p:nvPr>
        </p:nvSpPr>
        <p:spPr>
          <a:xfrm>
            <a:off x="7564566" y="1908612"/>
            <a:ext cx="1840241" cy="1423988"/>
          </a:xfrm>
        </p:spPr>
        <p:txBody>
          <a:bodyPr>
            <a:noAutofit/>
          </a:bodyPr>
          <a:lstStyle>
            <a:lvl1pPr marL="0" indent="0" algn="l">
              <a:buNone/>
              <a:defRPr sz="3600">
                <a:solidFill>
                  <a:schemeClr val="bg1"/>
                </a:solidFill>
              </a:defRPr>
            </a:lvl1pPr>
          </a:lstStyle>
          <a:p>
            <a:pPr lvl="0"/>
            <a:r>
              <a:rPr lang="en-US"/>
              <a:t>01%</a:t>
            </a:r>
          </a:p>
        </p:txBody>
      </p:sp>
      <p:sp>
        <p:nvSpPr>
          <p:cNvPr id="46" name="Text Placeholder 11">
            <a:extLst>
              <a:ext uri="{FF2B5EF4-FFF2-40B4-BE49-F238E27FC236}">
                <a16:creationId xmlns:a16="http://schemas.microsoft.com/office/drawing/2014/main" id="{D6712691-2E4B-50DA-D3D1-A7C2EF3B3D7A}"/>
              </a:ext>
            </a:extLst>
          </p:cNvPr>
          <p:cNvSpPr>
            <a:spLocks noGrp="1"/>
          </p:cNvSpPr>
          <p:nvPr>
            <p:ph type="body" sz="quarter" idx="30" hasCustomPrompt="1"/>
          </p:nvPr>
        </p:nvSpPr>
        <p:spPr>
          <a:xfrm>
            <a:off x="9833204"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7" name="Text Placeholder 14">
            <a:extLst>
              <a:ext uri="{FF2B5EF4-FFF2-40B4-BE49-F238E27FC236}">
                <a16:creationId xmlns:a16="http://schemas.microsoft.com/office/drawing/2014/main" id="{164A8CCA-4F70-71F0-6C92-D77788736741}"/>
              </a:ext>
            </a:extLst>
          </p:cNvPr>
          <p:cNvSpPr>
            <a:spLocks noGrp="1"/>
          </p:cNvSpPr>
          <p:nvPr>
            <p:ph type="body" sz="quarter" idx="31" hasCustomPrompt="1"/>
          </p:nvPr>
        </p:nvSpPr>
        <p:spPr>
          <a:xfrm>
            <a:off x="9833204" y="1908612"/>
            <a:ext cx="1840241" cy="1423988"/>
          </a:xfrm>
        </p:spPr>
        <p:txBody>
          <a:bodyPr>
            <a:noAutofit/>
          </a:bodyPr>
          <a:lstStyle>
            <a:lvl1pPr marL="0" indent="0" algn="l">
              <a:buNone/>
              <a:defRPr sz="3600">
                <a:solidFill>
                  <a:schemeClr val="bg1"/>
                </a:solidFill>
              </a:defRPr>
            </a:lvl1pPr>
          </a:lstStyle>
          <a:p>
            <a:pPr lvl="0"/>
            <a:r>
              <a:rPr lang="en-US"/>
              <a:t>15%</a:t>
            </a:r>
          </a:p>
        </p:txBody>
      </p:sp>
      <p:sp>
        <p:nvSpPr>
          <p:cNvPr id="48" name="Text Placeholder 11">
            <a:extLst>
              <a:ext uri="{FF2B5EF4-FFF2-40B4-BE49-F238E27FC236}">
                <a16:creationId xmlns:a16="http://schemas.microsoft.com/office/drawing/2014/main" id="{D1D5954D-D160-1CBD-C737-5186EFA34A59}"/>
              </a:ext>
            </a:extLst>
          </p:cNvPr>
          <p:cNvSpPr>
            <a:spLocks noGrp="1"/>
          </p:cNvSpPr>
          <p:nvPr>
            <p:ph type="body" sz="quarter" idx="32" hasCustomPrompt="1"/>
          </p:nvPr>
        </p:nvSpPr>
        <p:spPr>
          <a:xfrm>
            <a:off x="781801" y="3729539"/>
            <a:ext cx="1418197" cy="166320"/>
          </a:xfrm>
        </p:spPr>
        <p:txBody>
          <a:bodyPr>
            <a:noAutofit/>
          </a:bodyPr>
          <a:lstStyle>
            <a:lvl1pPr marL="0" indent="0">
              <a:buNone/>
              <a:defRPr sz="600"/>
            </a:lvl1pPr>
          </a:lstStyle>
          <a:p>
            <a:pPr lvl="0"/>
            <a:r>
              <a:rPr lang="en-US"/>
              <a:t>LOREM IPSUM DOLOR</a:t>
            </a:r>
          </a:p>
        </p:txBody>
      </p:sp>
      <p:sp>
        <p:nvSpPr>
          <p:cNvPr id="49" name="Text Placeholder 14">
            <a:extLst>
              <a:ext uri="{FF2B5EF4-FFF2-40B4-BE49-F238E27FC236}">
                <a16:creationId xmlns:a16="http://schemas.microsoft.com/office/drawing/2014/main" id="{D6D31319-2233-0FD0-73C2-87FB633B85E4}"/>
              </a:ext>
            </a:extLst>
          </p:cNvPr>
          <p:cNvSpPr>
            <a:spLocks noGrp="1"/>
          </p:cNvSpPr>
          <p:nvPr>
            <p:ph type="body" sz="quarter" idx="33" hasCustomPrompt="1"/>
          </p:nvPr>
        </p:nvSpPr>
        <p:spPr>
          <a:xfrm>
            <a:off x="781801" y="4223548"/>
            <a:ext cx="1840241" cy="1423988"/>
          </a:xfrm>
        </p:spPr>
        <p:txBody>
          <a:bodyPr>
            <a:noAutofit/>
          </a:bodyPr>
          <a:lstStyle>
            <a:lvl1pPr marL="0" indent="0" algn="l">
              <a:buNone/>
              <a:defRPr sz="3600"/>
            </a:lvl1pPr>
          </a:lstStyle>
          <a:p>
            <a:pPr lvl="0"/>
            <a:r>
              <a:rPr lang="en-US"/>
              <a:t>-23%</a:t>
            </a:r>
          </a:p>
        </p:txBody>
      </p:sp>
      <p:sp>
        <p:nvSpPr>
          <p:cNvPr id="50" name="Text Placeholder 11">
            <a:extLst>
              <a:ext uri="{FF2B5EF4-FFF2-40B4-BE49-F238E27FC236}">
                <a16:creationId xmlns:a16="http://schemas.microsoft.com/office/drawing/2014/main" id="{14AA5189-5E3C-64A9-580B-D4E10AA91B5B}"/>
              </a:ext>
            </a:extLst>
          </p:cNvPr>
          <p:cNvSpPr>
            <a:spLocks noGrp="1"/>
          </p:cNvSpPr>
          <p:nvPr>
            <p:ph type="body" sz="quarter" idx="34" hasCustomPrompt="1"/>
          </p:nvPr>
        </p:nvSpPr>
        <p:spPr>
          <a:xfrm>
            <a:off x="3050385" y="3729539"/>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51" name="Text Placeholder 14">
            <a:extLst>
              <a:ext uri="{FF2B5EF4-FFF2-40B4-BE49-F238E27FC236}">
                <a16:creationId xmlns:a16="http://schemas.microsoft.com/office/drawing/2014/main" id="{593DDB0B-FF59-98C2-0BD4-322EB26B1C7E}"/>
              </a:ext>
            </a:extLst>
          </p:cNvPr>
          <p:cNvSpPr>
            <a:spLocks noGrp="1"/>
          </p:cNvSpPr>
          <p:nvPr>
            <p:ph type="body" sz="quarter" idx="35" hasCustomPrompt="1"/>
          </p:nvPr>
        </p:nvSpPr>
        <p:spPr>
          <a:xfrm>
            <a:off x="3050385" y="4223548"/>
            <a:ext cx="1840241" cy="1423988"/>
          </a:xfrm>
        </p:spPr>
        <p:txBody>
          <a:bodyPr>
            <a:noAutofit/>
          </a:bodyPr>
          <a:lstStyle>
            <a:lvl1pPr marL="0" indent="0" algn="l">
              <a:buNone/>
              <a:defRPr sz="3600">
                <a:solidFill>
                  <a:schemeClr val="bg1"/>
                </a:solidFill>
              </a:defRPr>
            </a:lvl1pPr>
          </a:lstStyle>
          <a:p>
            <a:pPr lvl="0"/>
            <a:r>
              <a:rPr lang="en-US"/>
              <a:t>Rocket ABC</a:t>
            </a:r>
          </a:p>
        </p:txBody>
      </p:sp>
      <p:sp>
        <p:nvSpPr>
          <p:cNvPr id="52" name="Text Placeholder 11">
            <a:extLst>
              <a:ext uri="{FF2B5EF4-FFF2-40B4-BE49-F238E27FC236}">
                <a16:creationId xmlns:a16="http://schemas.microsoft.com/office/drawing/2014/main" id="{36BEFF24-6202-2E08-A022-E048C5E09841}"/>
              </a:ext>
            </a:extLst>
          </p:cNvPr>
          <p:cNvSpPr>
            <a:spLocks noGrp="1"/>
          </p:cNvSpPr>
          <p:nvPr>
            <p:ph type="body" sz="quarter" idx="36" hasCustomPrompt="1"/>
          </p:nvPr>
        </p:nvSpPr>
        <p:spPr>
          <a:xfrm>
            <a:off x="5295928" y="3729539"/>
            <a:ext cx="1418197" cy="166320"/>
          </a:xfrm>
        </p:spPr>
        <p:txBody>
          <a:bodyPr>
            <a:noAutofit/>
          </a:bodyPr>
          <a:lstStyle>
            <a:lvl1pPr marL="0" indent="0">
              <a:buNone/>
              <a:defRPr sz="600"/>
            </a:lvl1pPr>
          </a:lstStyle>
          <a:p>
            <a:pPr lvl="0"/>
            <a:r>
              <a:rPr lang="en-US"/>
              <a:t>LOREM IPSUM DOLOR</a:t>
            </a:r>
          </a:p>
        </p:txBody>
      </p:sp>
      <p:sp>
        <p:nvSpPr>
          <p:cNvPr id="53" name="Text Placeholder 14">
            <a:extLst>
              <a:ext uri="{FF2B5EF4-FFF2-40B4-BE49-F238E27FC236}">
                <a16:creationId xmlns:a16="http://schemas.microsoft.com/office/drawing/2014/main" id="{89551B6C-2173-E9EA-0774-EC8F04DF8413}"/>
              </a:ext>
            </a:extLst>
          </p:cNvPr>
          <p:cNvSpPr>
            <a:spLocks noGrp="1"/>
          </p:cNvSpPr>
          <p:nvPr>
            <p:ph type="body" sz="quarter" idx="37" hasCustomPrompt="1"/>
          </p:nvPr>
        </p:nvSpPr>
        <p:spPr>
          <a:xfrm>
            <a:off x="5295928" y="4223548"/>
            <a:ext cx="1840241" cy="1423988"/>
          </a:xfrm>
        </p:spPr>
        <p:txBody>
          <a:bodyPr>
            <a:noAutofit/>
          </a:bodyPr>
          <a:lstStyle>
            <a:lvl1pPr marL="0" indent="0" algn="l">
              <a:buNone/>
              <a:defRPr sz="3600"/>
            </a:lvl1pPr>
          </a:lstStyle>
          <a:p>
            <a:pPr lvl="0"/>
            <a:r>
              <a:rPr lang="en-US"/>
              <a:t>$32B</a:t>
            </a:r>
          </a:p>
        </p:txBody>
      </p:sp>
      <p:sp>
        <p:nvSpPr>
          <p:cNvPr id="54" name="Text Placeholder 11">
            <a:extLst>
              <a:ext uri="{FF2B5EF4-FFF2-40B4-BE49-F238E27FC236}">
                <a16:creationId xmlns:a16="http://schemas.microsoft.com/office/drawing/2014/main" id="{A0590DAA-451E-17A7-5E18-77163FDDB014}"/>
              </a:ext>
            </a:extLst>
          </p:cNvPr>
          <p:cNvSpPr>
            <a:spLocks noGrp="1"/>
          </p:cNvSpPr>
          <p:nvPr>
            <p:ph type="body" sz="quarter" idx="38" hasCustomPrompt="1"/>
          </p:nvPr>
        </p:nvSpPr>
        <p:spPr>
          <a:xfrm>
            <a:off x="7564566" y="3729539"/>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55" name="Text Placeholder 14">
            <a:extLst>
              <a:ext uri="{FF2B5EF4-FFF2-40B4-BE49-F238E27FC236}">
                <a16:creationId xmlns:a16="http://schemas.microsoft.com/office/drawing/2014/main" id="{03EC689B-171C-3E49-57AF-A8FA3972D7F8}"/>
              </a:ext>
            </a:extLst>
          </p:cNvPr>
          <p:cNvSpPr>
            <a:spLocks noGrp="1"/>
          </p:cNvSpPr>
          <p:nvPr>
            <p:ph type="body" sz="quarter" idx="39" hasCustomPrompt="1"/>
          </p:nvPr>
        </p:nvSpPr>
        <p:spPr>
          <a:xfrm>
            <a:off x="7564566" y="4223548"/>
            <a:ext cx="1840241" cy="1423988"/>
          </a:xfrm>
        </p:spPr>
        <p:txBody>
          <a:bodyPr>
            <a:noAutofit/>
          </a:bodyPr>
          <a:lstStyle>
            <a:lvl1pPr marL="0" indent="0" algn="l">
              <a:buNone/>
              <a:defRPr sz="3600">
                <a:solidFill>
                  <a:schemeClr val="bg1"/>
                </a:solidFill>
              </a:defRPr>
            </a:lvl1pPr>
          </a:lstStyle>
          <a:p>
            <a:pPr lvl="0"/>
            <a:r>
              <a:rPr lang="en-US"/>
              <a:t>70%</a:t>
            </a:r>
          </a:p>
        </p:txBody>
      </p:sp>
      <p:sp>
        <p:nvSpPr>
          <p:cNvPr id="56" name="Text Placeholder 11">
            <a:extLst>
              <a:ext uri="{FF2B5EF4-FFF2-40B4-BE49-F238E27FC236}">
                <a16:creationId xmlns:a16="http://schemas.microsoft.com/office/drawing/2014/main" id="{FC73590D-49E9-4E3C-FD20-C53E0BB5EABF}"/>
              </a:ext>
            </a:extLst>
          </p:cNvPr>
          <p:cNvSpPr>
            <a:spLocks noGrp="1"/>
          </p:cNvSpPr>
          <p:nvPr>
            <p:ph type="body" sz="quarter" idx="40" hasCustomPrompt="1"/>
          </p:nvPr>
        </p:nvSpPr>
        <p:spPr>
          <a:xfrm>
            <a:off x="9833204" y="3729539"/>
            <a:ext cx="1418197" cy="166320"/>
          </a:xfrm>
        </p:spPr>
        <p:txBody>
          <a:bodyPr>
            <a:noAutofit/>
          </a:bodyPr>
          <a:lstStyle>
            <a:lvl1pPr marL="0" indent="0">
              <a:buNone/>
              <a:defRPr sz="600"/>
            </a:lvl1pPr>
          </a:lstStyle>
          <a:p>
            <a:pPr lvl="0"/>
            <a:r>
              <a:rPr lang="en-US"/>
              <a:t>LOREM IPSUM DOLOR</a:t>
            </a:r>
          </a:p>
        </p:txBody>
      </p:sp>
      <p:sp>
        <p:nvSpPr>
          <p:cNvPr id="57" name="Text Placeholder 14">
            <a:extLst>
              <a:ext uri="{FF2B5EF4-FFF2-40B4-BE49-F238E27FC236}">
                <a16:creationId xmlns:a16="http://schemas.microsoft.com/office/drawing/2014/main" id="{BB97F0A2-ADAD-2EE8-F4E5-5F43A779ABE6}"/>
              </a:ext>
            </a:extLst>
          </p:cNvPr>
          <p:cNvSpPr>
            <a:spLocks noGrp="1"/>
          </p:cNvSpPr>
          <p:nvPr>
            <p:ph type="body" sz="quarter" idx="41" hasCustomPrompt="1"/>
          </p:nvPr>
        </p:nvSpPr>
        <p:spPr>
          <a:xfrm>
            <a:off x="9833204" y="4223548"/>
            <a:ext cx="1840241" cy="1423988"/>
          </a:xfrm>
        </p:spPr>
        <p:txBody>
          <a:bodyPr>
            <a:noAutofit/>
          </a:bodyPr>
          <a:lstStyle>
            <a:lvl1pPr marL="0" indent="0" algn="l">
              <a:buNone/>
              <a:defRPr sz="3600"/>
            </a:lvl1pPr>
          </a:lstStyle>
          <a:p>
            <a:pPr lvl="0"/>
            <a:r>
              <a:rPr lang="en-US"/>
              <a:t>$12M</a:t>
            </a:r>
          </a:p>
        </p:txBody>
      </p:sp>
    </p:spTree>
    <p:extLst>
      <p:ext uri="{BB962C8B-B14F-4D97-AF65-F5344CB8AC3E}">
        <p14:creationId xmlns:p14="http://schemas.microsoft.com/office/powerpoint/2010/main" val="9404727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18490413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12" name="Picture 11">
            <a:extLst>
              <a:ext uri="{FF2B5EF4-FFF2-40B4-BE49-F238E27FC236}">
                <a16:creationId xmlns:a16="http://schemas.microsoft.com/office/drawing/2014/main" id="{944E4D4F-2D8D-AF44-B6A6-8537319A5457}"/>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pic>
        <p:nvPicPr>
          <p:cNvPr id="14" name="Graphic 13">
            <a:extLst>
              <a:ext uri="{FF2B5EF4-FFF2-40B4-BE49-F238E27FC236}">
                <a16:creationId xmlns:a16="http://schemas.microsoft.com/office/drawing/2014/main" id="{07CA42CC-3843-D64F-8A02-E476A2367E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7286046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pic>
        <p:nvPicPr>
          <p:cNvPr id="11" name="Picture 10">
            <a:extLst>
              <a:ext uri="{FF2B5EF4-FFF2-40B4-BE49-F238E27FC236}">
                <a16:creationId xmlns:a16="http://schemas.microsoft.com/office/drawing/2014/main" id="{4F2E11E7-4BF7-4F43-904C-A3E03A99E602}"/>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cxnSp>
        <p:nvCxnSpPr>
          <p:cNvPr id="13" name="Straight Connector 12">
            <a:extLst>
              <a:ext uri="{FF2B5EF4-FFF2-40B4-BE49-F238E27FC236}">
                <a16:creationId xmlns:a16="http://schemas.microsoft.com/office/drawing/2014/main" id="{1733280C-48E2-8240-B66F-DA7F3AA3F2BF}"/>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7CEEB188-14B9-684D-A4A4-EFE5FA51F4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7360949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pic>
        <p:nvPicPr>
          <p:cNvPr id="12" name="Picture 11">
            <a:extLst>
              <a:ext uri="{FF2B5EF4-FFF2-40B4-BE49-F238E27FC236}">
                <a16:creationId xmlns:a16="http://schemas.microsoft.com/office/drawing/2014/main" id="{2D3ABE29-BD51-D34F-AEED-75684E3CBE66}"/>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13" name="Graphic 12">
            <a:extLst>
              <a:ext uri="{FF2B5EF4-FFF2-40B4-BE49-F238E27FC236}">
                <a16:creationId xmlns:a16="http://schemas.microsoft.com/office/drawing/2014/main" id="{A45FF894-A044-9A4C-960E-EEF69DB17EF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05009045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D3C665A-7C0E-5F4B-839C-CC2DDADA3211}"/>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pic>
        <p:nvPicPr>
          <p:cNvPr id="13" name="Graphic 12">
            <a:extLst>
              <a:ext uri="{FF2B5EF4-FFF2-40B4-BE49-F238E27FC236}">
                <a16:creationId xmlns:a16="http://schemas.microsoft.com/office/drawing/2014/main" id="{E6BC7163-EF8E-D340-9546-B13B3CF073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cxnSp>
        <p:nvCxnSpPr>
          <p:cNvPr id="14" name="Straight Connector 13">
            <a:extLst>
              <a:ext uri="{FF2B5EF4-FFF2-40B4-BE49-F238E27FC236}">
                <a16:creationId xmlns:a16="http://schemas.microsoft.com/office/drawing/2014/main" id="{554083A9-00EF-B24E-A2DC-BBAD4FF310CD}"/>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2762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mputer &amp; Laptop">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019D1-B12C-3407-EC45-142B6947132E}"/>
              </a:ext>
            </a:extLst>
          </p:cNvPr>
          <p:cNvPicPr>
            <a:picLocks noChangeAspect="1"/>
          </p:cNvPicPr>
          <p:nvPr userDrawn="1"/>
        </p:nvPicPr>
        <p:blipFill rotWithShape="1">
          <a:blip r:embed="rId2"/>
          <a:srcRect t="-3" b="-3"/>
          <a:stretch/>
        </p:blipFill>
        <p:spPr>
          <a:xfrm>
            <a:off x="398364" y="2514600"/>
            <a:ext cx="5793592" cy="3573838"/>
          </a:xfrm>
          <a:prstGeom prst="rect">
            <a:avLst/>
          </a:prstGeom>
        </p:spPr>
      </p:pic>
      <p:sp>
        <p:nvSpPr>
          <p:cNvPr id="6" name="Rectangle 5">
            <a:extLst>
              <a:ext uri="{FF2B5EF4-FFF2-40B4-BE49-F238E27FC236}">
                <a16:creationId xmlns:a16="http://schemas.microsoft.com/office/drawing/2014/main" id="{A712587A-3F8A-0A94-6829-FCCD0818788E}"/>
              </a:ext>
            </a:extLst>
          </p:cNvPr>
          <p:cNvSpPr/>
          <p:nvPr userDrawn="1"/>
        </p:nvSpPr>
        <p:spPr>
          <a:xfrm>
            <a:off x="1224366" y="2861733"/>
            <a:ext cx="4171723" cy="2602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cxnSp>
        <p:nvCxnSpPr>
          <p:cNvPr id="30" name="Straight Connector 29">
            <a:extLst>
              <a:ext uri="{FF2B5EF4-FFF2-40B4-BE49-F238E27FC236}">
                <a16:creationId xmlns:a16="http://schemas.microsoft.com/office/drawing/2014/main" id="{0027BB0C-0E4A-524B-A0F1-5FD1964B1B35}"/>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137C898-5031-3B49-8D13-4BAD21DD9109}"/>
              </a:ext>
            </a:extLst>
          </p:cNvPr>
          <p:cNvPicPr>
            <a:picLocks noChangeAspect="1"/>
          </p:cNvPicPr>
          <p:nvPr userDrawn="1"/>
        </p:nvPicPr>
        <p:blipFill>
          <a:blip r:embed="rId3"/>
          <a:srcRect/>
          <a:stretch/>
        </p:blipFill>
        <p:spPr>
          <a:xfrm>
            <a:off x="5980650" y="1716054"/>
            <a:ext cx="5709592" cy="4263581"/>
          </a:xfrm>
          <a:prstGeom prst="rect">
            <a:avLst/>
          </a:prstGeom>
        </p:spPr>
      </p:pic>
      <p:sp>
        <p:nvSpPr>
          <p:cNvPr id="10" name="Rectangle 9">
            <a:extLst>
              <a:ext uri="{FF2B5EF4-FFF2-40B4-BE49-F238E27FC236}">
                <a16:creationId xmlns:a16="http://schemas.microsoft.com/office/drawing/2014/main" id="{BDB23E96-15BF-68F3-F138-B846802C9DEF}"/>
              </a:ext>
            </a:extLst>
          </p:cNvPr>
          <p:cNvSpPr/>
          <p:nvPr userDrawn="1"/>
        </p:nvSpPr>
        <p:spPr>
          <a:xfrm>
            <a:off x="6191956" y="1941689"/>
            <a:ext cx="5277233" cy="3048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spTree>
    <p:extLst>
      <p:ext uri="{BB962C8B-B14F-4D97-AF65-F5344CB8AC3E}">
        <p14:creationId xmlns:p14="http://schemas.microsoft.com/office/powerpoint/2010/main" val="338723002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75791193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cxnSp>
        <p:nvCxnSpPr>
          <p:cNvPr id="17" name="Straight Connector 16">
            <a:extLst>
              <a:ext uri="{FF2B5EF4-FFF2-40B4-BE49-F238E27FC236}">
                <a16:creationId xmlns:a16="http://schemas.microsoft.com/office/drawing/2014/main" id="{AA4C6E6D-2D86-184D-ABEE-8BE2A0F15A10}"/>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ABAC82-3A64-B045-8C40-6108F813C851}"/>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00E9D8-14B5-864A-B8D2-45D3C7B5148E}"/>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615F83-FFA9-8640-9D7A-FC021AE57C1E}"/>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19A74833-6966-AA41-A4D3-876F6C1572C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Box 21">
            <a:extLst>
              <a:ext uri="{FF2B5EF4-FFF2-40B4-BE49-F238E27FC236}">
                <a16:creationId xmlns:a16="http://schemas.microsoft.com/office/drawing/2014/main" id="{B6D6A829-3C31-F446-A97C-8C5B3DDB232C}"/>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23" name="TextBox 22">
            <a:extLst>
              <a:ext uri="{FF2B5EF4-FFF2-40B4-BE49-F238E27FC236}">
                <a16:creationId xmlns:a16="http://schemas.microsoft.com/office/drawing/2014/main" id="{E58C1CE9-E58D-A240-A701-28C4051ABCF5}"/>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24" name="TextBox 23">
            <a:extLst>
              <a:ext uri="{FF2B5EF4-FFF2-40B4-BE49-F238E27FC236}">
                <a16:creationId xmlns:a16="http://schemas.microsoft.com/office/drawing/2014/main" id="{8D96BFC1-BB8D-8641-9753-B100A55597C4}"/>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25" name="TextBox 24">
            <a:extLst>
              <a:ext uri="{FF2B5EF4-FFF2-40B4-BE49-F238E27FC236}">
                <a16:creationId xmlns:a16="http://schemas.microsoft.com/office/drawing/2014/main" id="{8C346B41-4626-A047-A5C3-34E7E2E008D6}"/>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32807740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411013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Purpl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5BBCA3AB-D29D-E726-C266-E7AE36D27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512652476"/>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4142071470"/>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6 part displ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98A571-E82D-F846-BFD3-07307F856F76}"/>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Freeform 40">
            <a:extLst>
              <a:ext uri="{FF2B5EF4-FFF2-40B4-BE49-F238E27FC236}">
                <a16:creationId xmlns:a16="http://schemas.microsoft.com/office/drawing/2014/main" id="{63FE7859-D4E5-D343-854F-6A59099E923C}"/>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2" name="Freeform 41">
            <a:extLst>
              <a:ext uri="{FF2B5EF4-FFF2-40B4-BE49-F238E27FC236}">
                <a16:creationId xmlns:a16="http://schemas.microsoft.com/office/drawing/2014/main" id="{20F9E733-A94B-564E-8EC7-6D11866F8C97}"/>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B0C36808-6CE5-E745-87DB-2E60D700C579}"/>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B50932A-C614-5C4E-B0F2-1A8E40481B9A}"/>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5" name="Straight Connector 44">
            <a:extLst>
              <a:ext uri="{FF2B5EF4-FFF2-40B4-BE49-F238E27FC236}">
                <a16:creationId xmlns:a16="http://schemas.microsoft.com/office/drawing/2014/main" id="{E0EE5DC3-8949-324A-9507-9AAE1F79743B}"/>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62303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 part display -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E349C6-FEF0-27E6-41D8-31A4AACB570F}"/>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783EF16-73A0-20A4-A9BF-ADDA21CD49E8}"/>
              </a:ext>
            </a:extLst>
          </p:cNvPr>
          <p:cNvSpPr/>
          <p:nvPr userDrawn="1"/>
        </p:nvSpPr>
        <p:spPr>
          <a:xfrm>
            <a:off x="4837062" y="1702747"/>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E626B8DB-7545-72D0-6680-4B1DB0CC3068}"/>
              </a:ext>
            </a:extLst>
          </p:cNvPr>
          <p:cNvSpPr/>
          <p:nvPr userDrawn="1"/>
        </p:nvSpPr>
        <p:spPr>
          <a:xfrm>
            <a:off x="4096418" y="3042682"/>
            <a:ext cx="1112754" cy="111275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47D555BF-6969-5661-11A1-276D513C8C93}"/>
              </a:ext>
            </a:extLst>
          </p:cNvPr>
          <p:cNvSpPr/>
          <p:nvPr userDrawn="1"/>
        </p:nvSpPr>
        <p:spPr>
          <a:xfrm>
            <a:off x="7134434" y="3042682"/>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id="{B6E7558B-25D1-F3AC-BF66-1DF7C03C6FA6}"/>
              </a:ext>
            </a:extLst>
          </p:cNvPr>
          <p:cNvSpPr/>
          <p:nvPr userDrawn="1"/>
        </p:nvSpPr>
        <p:spPr>
          <a:xfrm>
            <a:off x="6351453" y="1702747"/>
            <a:ext cx="1112754" cy="111275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1" name="Oval 20">
            <a:extLst>
              <a:ext uri="{FF2B5EF4-FFF2-40B4-BE49-F238E27FC236}">
                <a16:creationId xmlns:a16="http://schemas.microsoft.com/office/drawing/2014/main" id="{84EAC818-F27C-15CE-F61B-5639DD4F8AEB}"/>
              </a:ext>
            </a:extLst>
          </p:cNvPr>
          <p:cNvSpPr/>
          <p:nvPr userDrawn="1"/>
        </p:nvSpPr>
        <p:spPr>
          <a:xfrm>
            <a:off x="4837062" y="4338396"/>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2B10FCBA-3270-171C-0985-BD8D7A6FB12F}"/>
              </a:ext>
            </a:extLst>
          </p:cNvPr>
          <p:cNvSpPr/>
          <p:nvPr userDrawn="1"/>
        </p:nvSpPr>
        <p:spPr>
          <a:xfrm>
            <a:off x="6351453" y="4338396"/>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Oval 24">
            <a:extLst>
              <a:ext uri="{FF2B5EF4-FFF2-40B4-BE49-F238E27FC236}">
                <a16:creationId xmlns:a16="http://schemas.microsoft.com/office/drawing/2014/main" id="{BBEEF703-364D-D13A-AE87-8B8FAF9CBEB1}"/>
              </a:ext>
            </a:extLst>
          </p:cNvPr>
          <p:cNvSpPr/>
          <p:nvPr userDrawn="1"/>
        </p:nvSpPr>
        <p:spPr>
          <a:xfrm>
            <a:off x="5671639" y="3129878"/>
            <a:ext cx="965100" cy="965100"/>
          </a:xfrm>
          <a:prstGeom prst="ellipse">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1" name="Text Placeholder 6">
            <a:extLst>
              <a:ext uri="{FF2B5EF4-FFF2-40B4-BE49-F238E27FC236}">
                <a16:creationId xmlns:a16="http://schemas.microsoft.com/office/drawing/2014/main" id="{D45489B4-3980-B3B7-5B7A-95521D424AEE}"/>
              </a:ext>
            </a:extLst>
          </p:cNvPr>
          <p:cNvSpPr>
            <a:spLocks noGrp="1"/>
          </p:cNvSpPr>
          <p:nvPr>
            <p:ph type="body" sz="quarter" idx="21" hasCustomPrompt="1"/>
          </p:nvPr>
        </p:nvSpPr>
        <p:spPr>
          <a:xfrm>
            <a:off x="4873895" y="1759419"/>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2" name="Text Placeholder 6">
            <a:extLst>
              <a:ext uri="{FF2B5EF4-FFF2-40B4-BE49-F238E27FC236}">
                <a16:creationId xmlns:a16="http://schemas.microsoft.com/office/drawing/2014/main" id="{06D46BA6-0B14-9D69-73BC-1CCA5DCA8106}"/>
              </a:ext>
            </a:extLst>
          </p:cNvPr>
          <p:cNvSpPr>
            <a:spLocks noGrp="1"/>
          </p:cNvSpPr>
          <p:nvPr>
            <p:ph type="body" sz="quarter" idx="33" hasCustomPrompt="1"/>
          </p:nvPr>
        </p:nvSpPr>
        <p:spPr>
          <a:xfrm>
            <a:off x="4128809" y="3099649"/>
            <a:ext cx="1057633" cy="1025557"/>
          </a:xfrm>
        </p:spPr>
        <p:txBody>
          <a:bodyPr anchor="ctr" anchorCtr="0"/>
          <a:lstStyle>
            <a:lvl1pPr marL="0" indent="0" algn="ctr">
              <a:buNone/>
              <a:defRPr sz="1200">
                <a:solidFill>
                  <a:schemeClr val="tx1"/>
                </a:solidFill>
              </a:defRPr>
            </a:lvl1pPr>
          </a:lstStyle>
          <a:p>
            <a:pPr lvl="0"/>
            <a:r>
              <a:rPr lang="en-US"/>
              <a:t>Insert text here</a:t>
            </a:r>
          </a:p>
        </p:txBody>
      </p:sp>
      <p:sp>
        <p:nvSpPr>
          <p:cNvPr id="43" name="Text Placeholder 6">
            <a:extLst>
              <a:ext uri="{FF2B5EF4-FFF2-40B4-BE49-F238E27FC236}">
                <a16:creationId xmlns:a16="http://schemas.microsoft.com/office/drawing/2014/main" id="{4F3509EC-7495-560B-BC9D-5810AD815F71}"/>
              </a:ext>
            </a:extLst>
          </p:cNvPr>
          <p:cNvSpPr>
            <a:spLocks noGrp="1"/>
          </p:cNvSpPr>
          <p:nvPr>
            <p:ph type="body" sz="quarter" idx="34" hasCustomPrompt="1"/>
          </p:nvPr>
        </p:nvSpPr>
        <p:spPr>
          <a:xfrm>
            <a:off x="4855732" y="4395548"/>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4" name="Text Placeholder 6">
            <a:extLst>
              <a:ext uri="{FF2B5EF4-FFF2-40B4-BE49-F238E27FC236}">
                <a16:creationId xmlns:a16="http://schemas.microsoft.com/office/drawing/2014/main" id="{D1B89F4C-1C2E-B059-BE5B-CB32406270F8}"/>
              </a:ext>
            </a:extLst>
          </p:cNvPr>
          <p:cNvSpPr>
            <a:spLocks noGrp="1"/>
          </p:cNvSpPr>
          <p:nvPr>
            <p:ph type="body" sz="quarter" idx="35" hasCustomPrompt="1"/>
          </p:nvPr>
        </p:nvSpPr>
        <p:spPr>
          <a:xfrm>
            <a:off x="6371390" y="4395548"/>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5" name="Text Placeholder 6">
            <a:extLst>
              <a:ext uri="{FF2B5EF4-FFF2-40B4-BE49-F238E27FC236}">
                <a16:creationId xmlns:a16="http://schemas.microsoft.com/office/drawing/2014/main" id="{6197774C-2520-2F62-0810-BEA768269792}"/>
              </a:ext>
            </a:extLst>
          </p:cNvPr>
          <p:cNvSpPr>
            <a:spLocks noGrp="1"/>
          </p:cNvSpPr>
          <p:nvPr>
            <p:ph type="body" sz="quarter" idx="36" hasCustomPrompt="1"/>
          </p:nvPr>
        </p:nvSpPr>
        <p:spPr>
          <a:xfrm>
            <a:off x="7146526" y="3099649"/>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53" name="Text Placeholder 6">
            <a:extLst>
              <a:ext uri="{FF2B5EF4-FFF2-40B4-BE49-F238E27FC236}">
                <a16:creationId xmlns:a16="http://schemas.microsoft.com/office/drawing/2014/main" id="{835839F2-1199-8BF8-F5E9-014C0F244E03}"/>
              </a:ext>
            </a:extLst>
          </p:cNvPr>
          <p:cNvSpPr>
            <a:spLocks noGrp="1"/>
          </p:cNvSpPr>
          <p:nvPr>
            <p:ph type="body" sz="quarter" idx="37" hasCustomPrompt="1"/>
          </p:nvPr>
        </p:nvSpPr>
        <p:spPr>
          <a:xfrm>
            <a:off x="6371390" y="1759419"/>
            <a:ext cx="1057633" cy="1025557"/>
          </a:xfrm>
        </p:spPr>
        <p:txBody>
          <a:bodyPr anchor="ctr" anchorCtr="0"/>
          <a:lstStyle>
            <a:lvl1pPr marL="0" indent="0" algn="ctr">
              <a:buNone/>
              <a:defRPr sz="1200">
                <a:solidFill>
                  <a:schemeClr val="tx1"/>
                </a:solidFill>
              </a:defRPr>
            </a:lvl1pPr>
          </a:lstStyle>
          <a:p>
            <a:pPr lvl="0"/>
            <a:r>
              <a:rPr lang="en-US"/>
              <a:t>Insert text here</a:t>
            </a:r>
          </a:p>
        </p:txBody>
      </p:sp>
      <p:sp>
        <p:nvSpPr>
          <p:cNvPr id="54" name="Text Placeholder 6">
            <a:extLst>
              <a:ext uri="{FF2B5EF4-FFF2-40B4-BE49-F238E27FC236}">
                <a16:creationId xmlns:a16="http://schemas.microsoft.com/office/drawing/2014/main" id="{541F0246-6DA7-F8AA-3AC5-1DF2AB383257}"/>
              </a:ext>
            </a:extLst>
          </p:cNvPr>
          <p:cNvSpPr>
            <a:spLocks noGrp="1"/>
          </p:cNvSpPr>
          <p:nvPr>
            <p:ph type="body" sz="quarter" idx="38" hasCustomPrompt="1"/>
          </p:nvPr>
        </p:nvSpPr>
        <p:spPr>
          <a:xfrm>
            <a:off x="5626123" y="3128716"/>
            <a:ext cx="1057633" cy="1025557"/>
          </a:xfrm>
        </p:spPr>
        <p:txBody>
          <a:bodyPr anchor="ctr" anchorCtr="0"/>
          <a:lstStyle>
            <a:lvl1pPr marL="0" indent="0" algn="ctr">
              <a:buNone/>
              <a:defRPr sz="1000" b="1">
                <a:solidFill>
                  <a:schemeClr val="tx1"/>
                </a:solidFill>
              </a:defRPr>
            </a:lvl1pPr>
          </a:lstStyle>
          <a:p>
            <a:pPr lvl="0"/>
            <a:r>
              <a:rPr lang="en-US"/>
              <a:t>Insert text here</a:t>
            </a:r>
          </a:p>
        </p:txBody>
      </p:sp>
    </p:spTree>
    <p:extLst>
      <p:ext uri="{BB962C8B-B14F-4D97-AF65-F5344CB8AC3E}">
        <p14:creationId xmlns:p14="http://schemas.microsoft.com/office/powerpoint/2010/main" val="8037362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0964469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0559775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4" name="Rectangle 13">
            <a:extLst>
              <a:ext uri="{FF2B5EF4-FFF2-40B4-BE49-F238E27FC236}">
                <a16:creationId xmlns:a16="http://schemas.microsoft.com/office/drawing/2014/main" id="{B246D07D-AED1-163B-6250-253FDB8564FD}"/>
              </a:ext>
            </a:extLst>
          </p:cNvPr>
          <p:cNvSpPr/>
          <p:nvPr userDrawn="1"/>
        </p:nvSpPr>
        <p:spPr>
          <a:xfrm>
            <a:off x="556001"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842B70A2-D233-C937-8D4C-42F828FC4CA9}"/>
              </a:ext>
            </a:extLst>
          </p:cNvPr>
          <p:cNvSpPr>
            <a:spLocks noGrp="1"/>
          </p:cNvSpPr>
          <p:nvPr>
            <p:ph type="body" sz="quarter" idx="24" hasCustomPrompt="1"/>
          </p:nvPr>
        </p:nvSpPr>
        <p:spPr>
          <a:xfrm>
            <a:off x="703448"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16" name="Text Placeholder 14">
            <a:extLst>
              <a:ext uri="{FF2B5EF4-FFF2-40B4-BE49-F238E27FC236}">
                <a16:creationId xmlns:a16="http://schemas.microsoft.com/office/drawing/2014/main" id="{6FE5CC61-8489-BBB6-84E0-320C392ECB35}"/>
              </a:ext>
            </a:extLst>
          </p:cNvPr>
          <p:cNvSpPr>
            <a:spLocks noGrp="1"/>
          </p:cNvSpPr>
          <p:nvPr>
            <p:ph type="body" sz="quarter" idx="25" hasCustomPrompt="1"/>
          </p:nvPr>
        </p:nvSpPr>
        <p:spPr>
          <a:xfrm>
            <a:off x="556132"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8" name="Rectangle 17">
            <a:extLst>
              <a:ext uri="{FF2B5EF4-FFF2-40B4-BE49-F238E27FC236}">
                <a16:creationId xmlns:a16="http://schemas.microsoft.com/office/drawing/2014/main" id="{26E06BC1-DC83-8C04-ECE5-B1E06912E000}"/>
              </a:ext>
            </a:extLst>
          </p:cNvPr>
          <p:cNvSpPr/>
          <p:nvPr userDrawn="1"/>
        </p:nvSpPr>
        <p:spPr>
          <a:xfrm>
            <a:off x="3371485"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4">
            <a:extLst>
              <a:ext uri="{FF2B5EF4-FFF2-40B4-BE49-F238E27FC236}">
                <a16:creationId xmlns:a16="http://schemas.microsoft.com/office/drawing/2014/main" id="{C9ED9FBB-416E-0A99-401A-1A139C688BA2}"/>
              </a:ext>
            </a:extLst>
          </p:cNvPr>
          <p:cNvSpPr>
            <a:spLocks noGrp="1"/>
          </p:cNvSpPr>
          <p:nvPr>
            <p:ph type="body" sz="quarter" idx="26" hasCustomPrompt="1"/>
          </p:nvPr>
        </p:nvSpPr>
        <p:spPr>
          <a:xfrm>
            <a:off x="3495294"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21" name="Text Placeholder 14">
            <a:extLst>
              <a:ext uri="{FF2B5EF4-FFF2-40B4-BE49-F238E27FC236}">
                <a16:creationId xmlns:a16="http://schemas.microsoft.com/office/drawing/2014/main" id="{D89BC4DB-401A-7452-3DAB-B6ADFA60760F}"/>
              </a:ext>
            </a:extLst>
          </p:cNvPr>
          <p:cNvSpPr>
            <a:spLocks noGrp="1"/>
          </p:cNvSpPr>
          <p:nvPr>
            <p:ph type="body" sz="quarter" idx="27" hasCustomPrompt="1"/>
          </p:nvPr>
        </p:nvSpPr>
        <p:spPr>
          <a:xfrm>
            <a:off x="3371484"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5" name="Rectangle 24">
            <a:extLst>
              <a:ext uri="{FF2B5EF4-FFF2-40B4-BE49-F238E27FC236}">
                <a16:creationId xmlns:a16="http://schemas.microsoft.com/office/drawing/2014/main" id="{2FE34AAB-43ED-DD1E-0578-1BC041D864BC}"/>
              </a:ext>
            </a:extLst>
          </p:cNvPr>
          <p:cNvSpPr/>
          <p:nvPr userDrawn="1"/>
        </p:nvSpPr>
        <p:spPr>
          <a:xfrm>
            <a:off x="6186969"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Text Placeholder 14">
            <a:extLst>
              <a:ext uri="{FF2B5EF4-FFF2-40B4-BE49-F238E27FC236}">
                <a16:creationId xmlns:a16="http://schemas.microsoft.com/office/drawing/2014/main" id="{21954CF3-15B6-9E4C-2D27-939ECFD94919}"/>
              </a:ext>
            </a:extLst>
          </p:cNvPr>
          <p:cNvSpPr>
            <a:spLocks noGrp="1"/>
          </p:cNvSpPr>
          <p:nvPr>
            <p:ph type="body" sz="quarter" idx="28" hasCustomPrompt="1"/>
          </p:nvPr>
        </p:nvSpPr>
        <p:spPr>
          <a:xfrm>
            <a:off x="6315588"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27" name="Text Placeholder 14">
            <a:extLst>
              <a:ext uri="{FF2B5EF4-FFF2-40B4-BE49-F238E27FC236}">
                <a16:creationId xmlns:a16="http://schemas.microsoft.com/office/drawing/2014/main" id="{B78E0103-A8DC-5A92-ACBF-3CD50407CA4B}"/>
              </a:ext>
            </a:extLst>
          </p:cNvPr>
          <p:cNvSpPr>
            <a:spLocks noGrp="1"/>
          </p:cNvSpPr>
          <p:nvPr>
            <p:ph type="body" sz="quarter" idx="29" hasCustomPrompt="1"/>
          </p:nvPr>
        </p:nvSpPr>
        <p:spPr>
          <a:xfrm>
            <a:off x="6186968"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8" name="Rectangle 27">
            <a:extLst>
              <a:ext uri="{FF2B5EF4-FFF2-40B4-BE49-F238E27FC236}">
                <a16:creationId xmlns:a16="http://schemas.microsoft.com/office/drawing/2014/main" id="{9C6D164B-9D97-0607-6E8F-76CD1D14C716}"/>
              </a:ext>
            </a:extLst>
          </p:cNvPr>
          <p:cNvSpPr/>
          <p:nvPr userDrawn="1"/>
        </p:nvSpPr>
        <p:spPr>
          <a:xfrm>
            <a:off x="9002585"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Text Placeholder 14">
            <a:extLst>
              <a:ext uri="{FF2B5EF4-FFF2-40B4-BE49-F238E27FC236}">
                <a16:creationId xmlns:a16="http://schemas.microsoft.com/office/drawing/2014/main" id="{786392E1-9279-54F6-9D92-FA98A9A4B846}"/>
              </a:ext>
            </a:extLst>
          </p:cNvPr>
          <p:cNvSpPr>
            <a:spLocks noGrp="1"/>
          </p:cNvSpPr>
          <p:nvPr>
            <p:ph type="body" sz="quarter" idx="30" hasCustomPrompt="1"/>
          </p:nvPr>
        </p:nvSpPr>
        <p:spPr>
          <a:xfrm>
            <a:off x="9149900"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30" name="Text Placeholder 14">
            <a:extLst>
              <a:ext uri="{FF2B5EF4-FFF2-40B4-BE49-F238E27FC236}">
                <a16:creationId xmlns:a16="http://schemas.microsoft.com/office/drawing/2014/main" id="{C9672D7D-24C7-4C66-6BC3-8D7BC2165DE5}"/>
              </a:ext>
            </a:extLst>
          </p:cNvPr>
          <p:cNvSpPr>
            <a:spLocks noGrp="1"/>
          </p:cNvSpPr>
          <p:nvPr>
            <p:ph type="body" sz="quarter" idx="31" hasCustomPrompt="1"/>
          </p:nvPr>
        </p:nvSpPr>
        <p:spPr>
          <a:xfrm>
            <a:off x="9002584"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8925617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397915"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545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p:nvSpPr>
        <p:spPr>
          <a:xfrm>
            <a:off x="269866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p:nvSpPr>
        <p:spPr>
          <a:xfrm>
            <a:off x="4989580"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p:nvSpPr>
        <p:spPr>
          <a:xfrm>
            <a:off x="7290328"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p:nvSpPr>
        <p:spPr>
          <a:xfrm>
            <a:off x="958124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90328"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4989580"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69866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397915"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58124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82422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17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41121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689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2502865167"/>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userDrawn="1"/>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09117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23" name="Rectangle 22">
            <a:extLst>
              <a:ext uri="{FF2B5EF4-FFF2-40B4-BE49-F238E27FC236}">
                <a16:creationId xmlns:a16="http://schemas.microsoft.com/office/drawing/2014/main" id="{4E125E86-B8B9-5838-4157-CF2FD81D3108}"/>
              </a:ext>
            </a:extLst>
          </p:cNvPr>
          <p:cNvSpPr/>
          <p:nvPr/>
        </p:nvSpPr>
        <p:spPr>
          <a:xfrm>
            <a:off x="8068096"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182217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46" name="Rectangle 45">
            <a:extLst>
              <a:ext uri="{FF2B5EF4-FFF2-40B4-BE49-F238E27FC236}">
                <a16:creationId xmlns:a16="http://schemas.microsoft.com/office/drawing/2014/main" id="{76E970AE-A4BE-3D1B-6AB4-3F4AD392E08F}"/>
              </a:ext>
            </a:extLst>
          </p:cNvPr>
          <p:cNvSpPr/>
          <p:nvPr/>
        </p:nvSpPr>
        <p:spPr>
          <a:xfrm>
            <a:off x="592122"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0"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6" name="Text Placeholder 14">
            <a:extLst>
              <a:ext uri="{FF2B5EF4-FFF2-40B4-BE49-F238E27FC236}">
                <a16:creationId xmlns:a16="http://schemas.microsoft.com/office/drawing/2014/main" id="{21ECF6FA-F6CD-675C-CB51-4748A6D8A3E0}"/>
              </a:ext>
            </a:extLst>
          </p:cNvPr>
          <p:cNvSpPr>
            <a:spLocks noGrp="1"/>
          </p:cNvSpPr>
          <p:nvPr>
            <p:ph type="body" sz="quarter" idx="24" hasCustomPrompt="1"/>
          </p:nvPr>
        </p:nvSpPr>
        <p:spPr>
          <a:xfrm>
            <a:off x="8068227" y="375617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7" name="Rectangle 56">
            <a:extLst>
              <a:ext uri="{FF2B5EF4-FFF2-40B4-BE49-F238E27FC236}">
                <a16:creationId xmlns:a16="http://schemas.microsoft.com/office/drawing/2014/main" id="{7FD322C1-67E3-3050-F6AA-7C8C7CA78137}"/>
              </a:ext>
            </a:extLst>
          </p:cNvPr>
          <p:cNvSpPr/>
          <p:nvPr/>
        </p:nvSpPr>
        <p:spPr>
          <a:xfrm>
            <a:off x="4340158"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Text Placeholder 14">
            <a:extLst>
              <a:ext uri="{FF2B5EF4-FFF2-40B4-BE49-F238E27FC236}">
                <a16:creationId xmlns:a16="http://schemas.microsoft.com/office/drawing/2014/main" id="{12B36411-C678-0101-6C23-2AA9912BE627}"/>
              </a:ext>
            </a:extLst>
          </p:cNvPr>
          <p:cNvSpPr>
            <a:spLocks noGrp="1"/>
          </p:cNvSpPr>
          <p:nvPr>
            <p:ph type="body" sz="quarter" idx="25" hasCustomPrompt="1"/>
          </p:nvPr>
        </p:nvSpPr>
        <p:spPr>
          <a:xfrm>
            <a:off x="4565916"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0" name="Rectangle 59">
            <a:extLst>
              <a:ext uri="{FF2B5EF4-FFF2-40B4-BE49-F238E27FC236}">
                <a16:creationId xmlns:a16="http://schemas.microsoft.com/office/drawing/2014/main" id="{DDBDBF0B-E402-9DA4-014E-5DF84C992F7C}"/>
              </a:ext>
            </a:extLst>
          </p:cNvPr>
          <p:cNvSpPr/>
          <p:nvPr/>
        </p:nvSpPr>
        <p:spPr>
          <a:xfrm>
            <a:off x="8068096"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Text Placeholder 14">
            <a:extLst>
              <a:ext uri="{FF2B5EF4-FFF2-40B4-BE49-F238E27FC236}">
                <a16:creationId xmlns:a16="http://schemas.microsoft.com/office/drawing/2014/main" id="{D45AC54A-3134-A191-94AD-023C969D0AE9}"/>
              </a:ext>
            </a:extLst>
          </p:cNvPr>
          <p:cNvSpPr>
            <a:spLocks noGrp="1"/>
          </p:cNvSpPr>
          <p:nvPr>
            <p:ph type="body" sz="quarter" idx="26" hasCustomPrompt="1"/>
          </p:nvPr>
        </p:nvSpPr>
        <p:spPr>
          <a:xfrm>
            <a:off x="8293854" y="449679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7" name="Text Placeholder 14">
            <a:extLst>
              <a:ext uri="{FF2B5EF4-FFF2-40B4-BE49-F238E27FC236}">
                <a16:creationId xmlns:a16="http://schemas.microsoft.com/office/drawing/2014/main" id="{615B6AB4-205A-9866-479E-FAFAE3AFAB96}"/>
              </a:ext>
            </a:extLst>
          </p:cNvPr>
          <p:cNvSpPr>
            <a:spLocks noGrp="1"/>
          </p:cNvSpPr>
          <p:nvPr>
            <p:ph type="body" sz="quarter" idx="17" hasCustomPrompt="1"/>
          </p:nvPr>
        </p:nvSpPr>
        <p:spPr>
          <a:xfrm>
            <a:off x="8068227" y="108155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 name="Text Placeholder 14">
            <a:extLst>
              <a:ext uri="{FF2B5EF4-FFF2-40B4-BE49-F238E27FC236}">
                <a16:creationId xmlns:a16="http://schemas.microsoft.com/office/drawing/2014/main" id="{BBFBDEE6-CD2E-CF63-25A8-6A4C77A4CF74}"/>
              </a:ext>
            </a:extLst>
          </p:cNvPr>
          <p:cNvSpPr>
            <a:spLocks noGrp="1"/>
          </p:cNvSpPr>
          <p:nvPr>
            <p:ph type="body" sz="quarter" idx="23" hasCustomPrompt="1"/>
          </p:nvPr>
        </p:nvSpPr>
        <p:spPr>
          <a:xfrm>
            <a:off x="4323516" y="376579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360177873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3_Columns - imag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72967371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4 Column - multi color">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622969338"/>
      </p:ext>
    </p:extLst>
  </p:cSld>
  <p:clrMapOvr>
    <a:masterClrMapping/>
  </p:clrMapOvr>
  <p:extLst>
    <p:ext uri="{DCECCB84-F9BA-43D5-87BE-67443E8EF086}">
      <p15:sldGuideLst xmlns:p15="http://schemas.microsoft.com/office/powerpoint/2012/main">
        <p15:guide id="3"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Blue Without Pattern">
    <p:bg>
      <p:bgPr>
        <a:gradFill>
          <a:gsLst>
            <a:gs pos="0">
              <a:srgbClr val="1C1C7C"/>
            </a:gs>
            <a:gs pos="100000">
              <a:srgbClr val="1D1D91"/>
            </a:gs>
          </a:gsLst>
          <a:lin ang="600000" scaled="0"/>
        </a:gra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163820111"/>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5570467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1456696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7" name="Oval 26">
            <a:extLst>
              <a:ext uri="{FF2B5EF4-FFF2-40B4-BE49-F238E27FC236}">
                <a16:creationId xmlns:a16="http://schemas.microsoft.com/office/drawing/2014/main" id="{8D7E2EE0-61D6-4F45-B031-6998EC8C5E49}"/>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8" name="Oval 27">
            <a:extLst>
              <a:ext uri="{FF2B5EF4-FFF2-40B4-BE49-F238E27FC236}">
                <a16:creationId xmlns:a16="http://schemas.microsoft.com/office/drawing/2014/main" id="{0480738B-AB26-E948-986D-4757B1079E85}"/>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31" name="Oval 30">
            <a:extLst>
              <a:ext uri="{FF2B5EF4-FFF2-40B4-BE49-F238E27FC236}">
                <a16:creationId xmlns:a16="http://schemas.microsoft.com/office/drawing/2014/main" id="{A796D5D8-0185-5C4B-A7B8-D0606248681A}"/>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32" name="Oval 31">
            <a:extLst>
              <a:ext uri="{FF2B5EF4-FFF2-40B4-BE49-F238E27FC236}">
                <a16:creationId xmlns:a16="http://schemas.microsoft.com/office/drawing/2014/main" id="{91FE5D7F-6DBA-6442-9F5C-BFB0237D8D0E}"/>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33" name="Oval 32">
            <a:extLst>
              <a:ext uri="{FF2B5EF4-FFF2-40B4-BE49-F238E27FC236}">
                <a16:creationId xmlns:a16="http://schemas.microsoft.com/office/drawing/2014/main" id="{E629E17A-46CE-7D41-BBF2-8F601A58289E}"/>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Tree>
    <p:extLst>
      <p:ext uri="{BB962C8B-B14F-4D97-AF65-F5344CB8AC3E}">
        <p14:creationId xmlns:p14="http://schemas.microsoft.com/office/powerpoint/2010/main" val="4225644607"/>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9" name="Oval 38">
            <a:extLst>
              <a:ext uri="{FF2B5EF4-FFF2-40B4-BE49-F238E27FC236}">
                <a16:creationId xmlns:a16="http://schemas.microsoft.com/office/drawing/2014/main" id="{68BF3D62-7CCC-5E47-9ABE-2440460C572E}"/>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4" name="Oval 43">
            <a:extLst>
              <a:ext uri="{FF2B5EF4-FFF2-40B4-BE49-F238E27FC236}">
                <a16:creationId xmlns:a16="http://schemas.microsoft.com/office/drawing/2014/main" id="{32F7A483-F940-D44B-9E34-0FAEDA7B2F1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1" name="Oval 50">
            <a:extLst>
              <a:ext uri="{FF2B5EF4-FFF2-40B4-BE49-F238E27FC236}">
                <a16:creationId xmlns:a16="http://schemas.microsoft.com/office/drawing/2014/main" id="{0FCB964E-13BC-204C-91B8-ED46DEAB530F}"/>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3" name="Oval 52">
            <a:extLst>
              <a:ext uri="{FF2B5EF4-FFF2-40B4-BE49-F238E27FC236}">
                <a16:creationId xmlns:a16="http://schemas.microsoft.com/office/drawing/2014/main" id="{3470D2D2-E80E-DD4D-AA2D-40B220C62160}"/>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Tree>
    <p:extLst>
      <p:ext uri="{BB962C8B-B14F-4D97-AF65-F5344CB8AC3E}">
        <p14:creationId xmlns:p14="http://schemas.microsoft.com/office/powerpoint/2010/main" val="373685426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p:nvPicPr>
        <p:blipFill>
          <a:blip r:embed="rId2"/>
          <a:stretch>
            <a:fillRect/>
          </a:stretch>
        </p:blipFill>
        <p:spPr>
          <a:xfrm flipV="1">
            <a:off x="578163" y="2743200"/>
            <a:ext cx="11085123" cy="45719"/>
          </a:xfrm>
          <a:prstGeom prst="rect">
            <a:avLst/>
          </a:prstGeom>
        </p:spPr>
      </p:pic>
      <p:pic>
        <p:nvPicPr>
          <p:cNvPr id="7" name="Picture 6">
            <a:extLst>
              <a:ext uri="{FF2B5EF4-FFF2-40B4-BE49-F238E27FC236}">
                <a16:creationId xmlns:a16="http://schemas.microsoft.com/office/drawing/2014/main" id="{50F17F2D-61A2-6D41-B33A-D85EA85016E7}"/>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1526030880"/>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73867770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
        <p:nvSpPr>
          <p:cNvPr id="20" name="Rounded Rectangle 19">
            <a:extLst>
              <a:ext uri="{FF2B5EF4-FFF2-40B4-BE49-F238E27FC236}">
                <a16:creationId xmlns:a16="http://schemas.microsoft.com/office/drawing/2014/main" id="{5A602ABC-4FE0-BD46-9D29-B7B8B8804100}"/>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1" name="Rounded Rectangle 20">
            <a:extLst>
              <a:ext uri="{FF2B5EF4-FFF2-40B4-BE49-F238E27FC236}">
                <a16:creationId xmlns:a16="http://schemas.microsoft.com/office/drawing/2014/main" id="{46FAC2D7-1CDB-684C-B00F-F4F943869544}"/>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2" name="Rounded Rectangle 21">
            <a:extLst>
              <a:ext uri="{FF2B5EF4-FFF2-40B4-BE49-F238E27FC236}">
                <a16:creationId xmlns:a16="http://schemas.microsoft.com/office/drawing/2014/main" id="{F110CCDD-7B2D-1242-B34B-8187CA522C36}"/>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8953940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7C82200-29F8-FA4B-84B0-1DC3068B66CC}"/>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94447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61329654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052974319"/>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Blu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04C69-4331-3BB0-216D-460C34CC0985}"/>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7" name="Subtitle 2">
            <a:extLst>
              <a:ext uri="{FF2B5EF4-FFF2-40B4-BE49-F238E27FC236}">
                <a16:creationId xmlns:a16="http://schemas.microsoft.com/office/drawing/2014/main" id="{670853C7-4C3D-F862-1A5A-B5BC0A64D6A7}"/>
              </a:ext>
            </a:extLst>
          </p:cNvPr>
          <p:cNvSpPr>
            <a:spLocks noGrp="1"/>
          </p:cNvSpPr>
          <p:nvPr>
            <p:ph type="subTitle" idx="1" hasCustomPrompt="1"/>
          </p:nvPr>
        </p:nvSpPr>
        <p:spPr>
          <a:xfrm>
            <a:off x="1711158" y="2949676"/>
            <a:ext cx="8662220" cy="2399071"/>
          </a:xfrm>
        </p:spPr>
        <p:txBody>
          <a:bodyPr>
            <a:noAutofit/>
          </a:bodyPr>
          <a:lstStyle>
            <a:lvl1pPr marL="0" indent="0" algn="l">
              <a:lnSpc>
                <a:spcPct val="120000"/>
              </a:lnSpc>
              <a:spcBef>
                <a:spcPts val="0"/>
              </a:spcBef>
              <a:spcAft>
                <a:spcPts val="600"/>
              </a:spcAft>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a:t>
            </a:r>
          </a:p>
          <a:p>
            <a:r>
              <a:rPr lang="en-US"/>
              <a:t>Two lines of text look like this.</a:t>
            </a:r>
          </a:p>
        </p:txBody>
      </p:sp>
      <p:sp>
        <p:nvSpPr>
          <p:cNvPr id="12" name="Slide Number Placeholder 5">
            <a:extLst>
              <a:ext uri="{FF2B5EF4-FFF2-40B4-BE49-F238E27FC236}">
                <a16:creationId xmlns:a16="http://schemas.microsoft.com/office/drawing/2014/main" id="{D1A55EE4-B16C-DE6B-5592-F5B2BF5D024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E3E9722A-4B70-82CB-2B76-2A8143A60E2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043012957"/>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53062403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53071443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203008189"/>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82123185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38804464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9" name="Rectangle 18">
            <a:extLst>
              <a:ext uri="{FF2B5EF4-FFF2-40B4-BE49-F238E27FC236}">
                <a16:creationId xmlns:a16="http://schemas.microsoft.com/office/drawing/2014/main" id="{487ABE04-B32D-924C-B71C-58725094C3AF}"/>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1629239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2" name="Rectangle 11">
            <a:extLst>
              <a:ext uri="{FF2B5EF4-FFF2-40B4-BE49-F238E27FC236}">
                <a16:creationId xmlns:a16="http://schemas.microsoft.com/office/drawing/2014/main" id="{C0B4213F-7C57-C34A-86A3-D09A9533F02A}"/>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3" name="Rectangle 12">
            <a:extLst>
              <a:ext uri="{FF2B5EF4-FFF2-40B4-BE49-F238E27FC236}">
                <a16:creationId xmlns:a16="http://schemas.microsoft.com/office/drawing/2014/main" id="{05DAE410-CCFD-6A4C-8F9D-DFE35C4D43D1}"/>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2227711813"/>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Rectangle 8">
            <a:extLst>
              <a:ext uri="{FF2B5EF4-FFF2-40B4-BE49-F238E27FC236}">
                <a16:creationId xmlns:a16="http://schemas.microsoft.com/office/drawing/2014/main" id="{C469B6C8-98A1-E24B-89C0-FEBDABC8FFD4}"/>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Tree>
    <p:extLst>
      <p:ext uri="{BB962C8B-B14F-4D97-AF65-F5344CB8AC3E}">
        <p14:creationId xmlns:p14="http://schemas.microsoft.com/office/powerpoint/2010/main" val="1382997352"/>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PPT guideline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Box 8">
            <a:extLst>
              <a:ext uri="{FF2B5EF4-FFF2-40B4-BE49-F238E27FC236}">
                <a16:creationId xmlns:a16="http://schemas.microsoft.com/office/drawing/2014/main" id="{45226CE5-41A7-EB4F-81B2-AD0F353DCF57}"/>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spTree>
    <p:extLst>
      <p:ext uri="{BB962C8B-B14F-4D97-AF65-F5344CB8AC3E}">
        <p14:creationId xmlns:p14="http://schemas.microsoft.com/office/powerpoint/2010/main" val="25724922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dark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1" name="Rectangle 20">
            <a:extLst>
              <a:ext uri="{FF2B5EF4-FFF2-40B4-BE49-F238E27FC236}">
                <a16:creationId xmlns:a16="http://schemas.microsoft.com/office/drawing/2014/main" id="{9E63A5F9-99C4-0543-8DDB-58DF6CC19ECE}"/>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23" name="TextBox 22">
            <a:extLst>
              <a:ext uri="{FF2B5EF4-FFF2-40B4-BE49-F238E27FC236}">
                <a16:creationId xmlns:a16="http://schemas.microsoft.com/office/drawing/2014/main" id="{F763F717-D5E0-964B-BBCC-8491A4F4C56A}"/>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24" name="Rectangle 23">
            <a:extLst>
              <a:ext uri="{FF2B5EF4-FFF2-40B4-BE49-F238E27FC236}">
                <a16:creationId xmlns:a16="http://schemas.microsoft.com/office/drawing/2014/main" id="{230FA652-8A49-8D46-AE20-15B16052AC0D}"/>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25" name="TextBox 24">
            <a:extLst>
              <a:ext uri="{FF2B5EF4-FFF2-40B4-BE49-F238E27FC236}">
                <a16:creationId xmlns:a16="http://schemas.microsoft.com/office/drawing/2014/main" id="{3F9D6784-DEAC-C54D-ADBA-46D7527DB102}"/>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26" name="TextBox 25">
            <a:extLst>
              <a:ext uri="{FF2B5EF4-FFF2-40B4-BE49-F238E27FC236}">
                <a16:creationId xmlns:a16="http://schemas.microsoft.com/office/drawing/2014/main" id="{4F6D8893-9C44-224E-AB80-8ED77B360E18}"/>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Tree>
    <p:extLst>
      <p:ext uri="{BB962C8B-B14F-4D97-AF65-F5344CB8AC3E}">
        <p14:creationId xmlns:p14="http://schemas.microsoft.com/office/powerpoint/2010/main" val="750680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Black Without Pattern">
    <p:bg>
      <p:bgPr>
        <a:gradFill>
          <a:gsLst>
            <a:gs pos="0">
              <a:srgbClr val="010203"/>
            </a:gs>
            <a:gs pos="100000">
              <a:srgbClr val="2E2E2E"/>
            </a:gs>
          </a:gsLst>
          <a:lin ang="600000" scaled="0"/>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06248534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Legal 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Box 8">
            <a:extLst>
              <a:ext uri="{FF2B5EF4-FFF2-40B4-BE49-F238E27FC236}">
                <a16:creationId xmlns:a16="http://schemas.microsoft.com/office/drawing/2014/main" id="{26732A67-3913-9442-B5BB-D46D5CAFE64E}"/>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11" name="TextBox 10">
            <a:extLst>
              <a:ext uri="{FF2B5EF4-FFF2-40B4-BE49-F238E27FC236}">
                <a16:creationId xmlns:a16="http://schemas.microsoft.com/office/drawing/2014/main" id="{B4D9319C-9A95-5B42-B351-5D75A3FBF576}"/>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NAY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are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2023 Rocket Software Inc. or its affiliates. All rights reserved.</a:t>
            </a:r>
          </a:p>
        </p:txBody>
      </p:sp>
    </p:spTree>
    <p:extLst>
      <p:ext uri="{BB962C8B-B14F-4D97-AF65-F5344CB8AC3E}">
        <p14:creationId xmlns:p14="http://schemas.microsoft.com/office/powerpoint/2010/main" val="37200088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02437810"/>
      </p:ext>
    </p:extLst>
  </p:cSld>
  <p:clrMapOvr>
    <a:masterClrMapping/>
  </p:clrMapOvr>
  <p:hf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139400295"/>
      </p:ext>
    </p:extLst>
  </p:cSld>
  <p:clrMapOvr>
    <a:masterClrMapping/>
  </p:clrMapOvr>
  <p:hf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961742949"/>
      </p:ext>
    </p:extLst>
  </p:cSld>
  <p:clrMapOvr>
    <a:masterClrMapping/>
  </p:clrMapOvr>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005974014"/>
      </p:ext>
    </p:extLst>
  </p:cSld>
  <p:clrMapOvr>
    <a:masterClrMapping/>
  </p:clrMapOvr>
  <p:hf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642985045"/>
      </p:ext>
    </p:extLst>
  </p:cSld>
  <p:clrMapOvr>
    <a:masterClrMapping/>
  </p:clrMapOvr>
  <p:hf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2232742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34020790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3779297643"/>
      </p:ext>
    </p:extLst>
  </p:cSld>
  <p:clrMapOvr>
    <a:masterClrMapping/>
  </p:clrMapOvr>
  <p:hf hdr="0" ftr="0" dt="0"/>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6058587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Header Black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D4E411-8F24-0EAA-57AA-4612F9FD39CF}"/>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10" name="Subtitle 2">
            <a:extLst>
              <a:ext uri="{FF2B5EF4-FFF2-40B4-BE49-F238E27FC236}">
                <a16:creationId xmlns:a16="http://schemas.microsoft.com/office/drawing/2014/main" id="{01ACB1FD-9E75-3778-5D93-8609AE904ADE}"/>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 looks like this. Two lines of text look like this.</a:t>
            </a:r>
          </a:p>
        </p:txBody>
      </p:sp>
      <p:sp>
        <p:nvSpPr>
          <p:cNvPr id="13" name="Slide Number Placeholder 5">
            <a:extLst>
              <a:ext uri="{FF2B5EF4-FFF2-40B4-BE49-F238E27FC236}">
                <a16:creationId xmlns:a16="http://schemas.microsoft.com/office/drawing/2014/main" id="{9271F4E2-0265-7209-7852-F700B00483F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Graphic 2">
            <a:extLst>
              <a:ext uri="{FF2B5EF4-FFF2-40B4-BE49-F238E27FC236}">
                <a16:creationId xmlns:a16="http://schemas.microsoft.com/office/drawing/2014/main" id="{ACB83537-7466-FA3B-9C8D-19C34630FF9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21782364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1423193752"/>
      </p:ext>
    </p:extLst>
  </p:cSld>
  <p:clrMapOvr>
    <a:masterClrMapping/>
  </p:clrMapOvr>
  <p:hf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401747751"/>
      </p:ext>
    </p:extLst>
  </p:cSld>
  <p:clrMapOvr>
    <a:masterClrMapping/>
  </p:clrMapOvr>
  <p:hf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3287051423"/>
      </p:ext>
    </p:extLst>
  </p:cSld>
  <p:clrMapOvr>
    <a:masterClrMapping/>
  </p:clrMapOvr>
  <p:hf hdr="0" ftr="0" dt="0"/>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6913777"/>
      </p:ext>
    </p:extLst>
  </p:cSld>
  <p:clrMapOvr>
    <a:masterClrMapping/>
  </p:clrMapOvr>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3364658828"/>
      </p:ext>
    </p:extLst>
  </p:cSld>
  <p:clrMapOvr>
    <a:masterClrMapping/>
  </p:clrMapOvr>
  <p:hf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1913830135"/>
      </p:ext>
    </p:extLst>
  </p:cSld>
  <p:clrMapOvr>
    <a:masterClrMapping/>
  </p:clrMapOvr>
  <p:hf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FE245-56C2-F14B-82AF-5D597B49DB7D}" type="slidenum">
              <a:rPr lang="en-US" smtClean="0"/>
              <a:pPr/>
              <a:t>‹#›</a:t>
            </a:fld>
            <a:endParaRPr lang="en-US"/>
          </a:p>
        </p:txBody>
      </p:sp>
    </p:spTree>
    <p:extLst>
      <p:ext uri="{BB962C8B-B14F-4D97-AF65-F5344CB8AC3E}">
        <p14:creationId xmlns:p14="http://schemas.microsoft.com/office/powerpoint/2010/main" val="1376085009"/>
      </p:ext>
    </p:extLst>
  </p:cSld>
  <p:clrMapOvr>
    <a:masterClrMapping/>
  </p:clrMapOvr>
  <p:hf hdr="0" ftr="0" dt="0"/>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cSld name="Title Page Without Pattern">
    <p:bg>
      <p:bgPr>
        <a:gradFill>
          <a:gsLst>
            <a:gs pos="0">
              <a:srgbClr val="010203"/>
            </a:gs>
            <a:gs pos="100000">
              <a:srgbClr val="2E2E2E"/>
            </a:gs>
          </a:gsLst>
          <a:lin ang="600000" scaled="0"/>
        </a:gra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6" name="Picture 5" descr="A picture containing text, clipart&#10;&#10;Description automatically generated">
            <a:extLst>
              <a:ext uri="{FF2B5EF4-FFF2-40B4-BE49-F238E27FC236}">
                <a16:creationId xmlns:a16="http://schemas.microsoft.com/office/drawing/2014/main" id="{8E07FE5D-E261-AA40-887B-8BA4E19BB581}"/>
              </a:ext>
            </a:extLst>
          </p:cNvPr>
          <p:cNvPicPr>
            <a:picLocks noChangeAspect="1"/>
          </p:cNvPicPr>
          <p:nvPr userDrawn="1"/>
        </p:nvPicPr>
        <p:blipFill>
          <a:blip r:embed="rId2"/>
          <a:stretch>
            <a:fillRect/>
          </a:stretch>
        </p:blipFill>
        <p:spPr>
          <a:xfrm>
            <a:off x="576474" y="5634066"/>
            <a:ext cx="2843110" cy="459044"/>
          </a:xfrm>
          <a:prstGeom prst="rect">
            <a:avLst/>
          </a:prstGeom>
        </p:spPr>
      </p:pic>
      <p:pic>
        <p:nvPicPr>
          <p:cNvPr id="7" name="Picture 6" descr="Icon&#10;&#10;Description automatically generated">
            <a:extLst>
              <a:ext uri="{FF2B5EF4-FFF2-40B4-BE49-F238E27FC236}">
                <a16:creationId xmlns:a16="http://schemas.microsoft.com/office/drawing/2014/main" id="{4B026289-6C1D-E84F-8C6C-F338E85BF4EA}"/>
              </a:ext>
            </a:extLst>
          </p:cNvPr>
          <p:cNvPicPr>
            <a:picLocks noChangeAspect="1"/>
          </p:cNvPicPr>
          <p:nvPr userDrawn="1"/>
        </p:nvPicPr>
        <p:blipFill>
          <a:blip r:embed="rId3"/>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747243019"/>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cSld name="Title Pag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4058817695"/>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cSld name="Title Page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957516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61372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Pag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886181014"/>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337130-0336-EBC3-3854-624EA08D6ADC}"/>
              </a:ext>
            </a:extLst>
          </p:cNvPr>
          <p:cNvSpPr>
            <a:spLocks noGrp="1"/>
          </p:cNvSpPr>
          <p:nvPr>
            <p:ph type="ctrTitle" hasCustomPrompt="1"/>
          </p:nvPr>
        </p:nvSpPr>
        <p:spPr>
          <a:xfrm>
            <a:off x="1711158" y="1242048"/>
            <a:ext cx="8691715" cy="1540481"/>
          </a:xfrm>
        </p:spPr>
        <p:txBody>
          <a:bodyPr anchor="b">
            <a:noAutofit/>
          </a:bodyPr>
          <a:lstStyle>
            <a:lvl1pPr algn="l">
              <a:defRPr sz="6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Divider title goes here</a:t>
            </a:r>
          </a:p>
        </p:txBody>
      </p:sp>
      <p:sp>
        <p:nvSpPr>
          <p:cNvPr id="6" name="Subtitle 2">
            <a:extLst>
              <a:ext uri="{FF2B5EF4-FFF2-40B4-BE49-F238E27FC236}">
                <a16:creationId xmlns:a16="http://schemas.microsoft.com/office/drawing/2014/main" id="{923ED649-C7F0-CCE6-94DC-E02A4ECB3C6D}"/>
              </a:ext>
            </a:extLst>
          </p:cNvPr>
          <p:cNvSpPr>
            <a:spLocks noGrp="1"/>
          </p:cNvSpPr>
          <p:nvPr>
            <p:ph type="subTitle" idx="1" hasCustomPrompt="1"/>
          </p:nvPr>
        </p:nvSpPr>
        <p:spPr>
          <a:xfrm>
            <a:off x="1711158" y="2949676"/>
            <a:ext cx="8662220" cy="2399071"/>
          </a:xfrm>
        </p:spPr>
        <p:txBody>
          <a:bodyPr>
            <a:noAutofit/>
          </a:bodyPr>
          <a:lstStyle>
            <a:lvl1pPr marL="0" indent="0" algn="l">
              <a:lnSpc>
                <a:spcPct val="100000"/>
              </a:lnSpc>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Description and subtitle goes here. One lines looks like this. Two lines of text look like this.</a:t>
            </a:r>
          </a:p>
        </p:txBody>
      </p:sp>
      <p:sp>
        <p:nvSpPr>
          <p:cNvPr id="10" name="Slide Number Placeholder 5">
            <a:extLst>
              <a:ext uri="{FF2B5EF4-FFF2-40B4-BE49-F238E27FC236}">
                <a16:creationId xmlns:a16="http://schemas.microsoft.com/office/drawing/2014/main" id="{43888DA2-831F-22BC-74A0-6F9EEAB68B52}"/>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14520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ntro-tex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7812912" y="1371600"/>
            <a:ext cx="3489766" cy="609600"/>
          </a:xfrm>
        </p:spPr>
        <p:txBody>
          <a:bodyPr lIns="0" anchor="t">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7812912" y="2442258"/>
            <a:ext cx="3495554" cy="3600307"/>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0" y="461963"/>
            <a:ext cx="7108825" cy="5645150"/>
          </a:xfrm>
          <a:pattFill prst="pct5">
            <a:fgClr>
              <a:schemeClr val="accent1"/>
            </a:fgClr>
            <a:bgClr>
              <a:schemeClr val="bg1"/>
            </a:bgClr>
          </a:pattFill>
        </p:spPr>
        <p:txBody>
          <a:bodyPr anchor="ctr">
            <a:noAutofit/>
          </a:bodyP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042CB903-0F6C-CF16-19E4-B773B2AABC2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4" name="Picture 3">
            <a:extLst>
              <a:ext uri="{FF2B5EF4-FFF2-40B4-BE49-F238E27FC236}">
                <a16:creationId xmlns:a16="http://schemas.microsoft.com/office/drawing/2014/main" id="{0A568785-7A36-262D-932D-F726EFABD8CD}"/>
              </a:ext>
            </a:extLst>
          </p:cNvPr>
          <p:cNvPicPr>
            <a:picLocks noChangeAspect="1"/>
          </p:cNvPicPr>
          <p:nvPr userDrawn="1"/>
        </p:nvPicPr>
        <p:blipFill>
          <a:blip r:embed="rId2"/>
          <a:stretch>
            <a:fillRect/>
          </a:stretch>
        </p:blipFill>
        <p:spPr>
          <a:xfrm>
            <a:off x="7812912" y="2146109"/>
            <a:ext cx="3257630" cy="47441"/>
          </a:xfrm>
          <a:prstGeom prst="rect">
            <a:avLst/>
          </a:prstGeom>
        </p:spPr>
      </p:pic>
    </p:spTree>
    <p:extLst>
      <p:ext uri="{BB962C8B-B14F-4D97-AF65-F5344CB8AC3E}">
        <p14:creationId xmlns:p14="http://schemas.microsoft.com/office/powerpoint/2010/main" val="1805158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tro - text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10">
            <a:extLst>
              <a:ext uri="{FF2B5EF4-FFF2-40B4-BE49-F238E27FC236}">
                <a16:creationId xmlns:a16="http://schemas.microsoft.com/office/drawing/2014/main" id="{27A72FD8-04D8-0F6C-9F9E-A46C4B01D670}"/>
              </a:ext>
            </a:extLst>
          </p:cNvPr>
          <p:cNvSpPr>
            <a:spLocks noGrp="1"/>
          </p:cNvSpPr>
          <p:nvPr>
            <p:ph type="pic" sz="quarter" idx="13"/>
          </p:nvPr>
        </p:nvSpPr>
        <p:spPr>
          <a:xfrm>
            <a:off x="5102942" y="393291"/>
            <a:ext cx="7089058" cy="5133022"/>
          </a:xfrm>
          <a:pattFill prst="pct5">
            <a:fgClr>
              <a:schemeClr val="accent1"/>
            </a:fgClr>
            <a:bgClr>
              <a:schemeClr val="bg1"/>
            </a:bgClr>
          </a:pattFill>
        </p:spPr>
        <p:txBody>
          <a:bodyPr anchor="ctr"/>
          <a:lstStyle>
            <a:lvl1pPr marL="0" indent="0" algn="ctr">
              <a:buNone/>
              <a:defRPr/>
            </a:lvl1pPr>
          </a:lstStyle>
          <a:p>
            <a:r>
              <a:rPr lang="en-US"/>
              <a:t>Click icon to add picture</a:t>
            </a:r>
          </a:p>
        </p:txBody>
      </p:sp>
      <p:sp>
        <p:nvSpPr>
          <p:cNvPr id="5" name="Slide Number Placeholder 5">
            <a:extLst>
              <a:ext uri="{FF2B5EF4-FFF2-40B4-BE49-F238E27FC236}">
                <a16:creationId xmlns:a16="http://schemas.microsoft.com/office/drawing/2014/main" id="{48ABFE38-0677-FBD1-B8D1-C3C203A975B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7" name="Straight Connector 6">
            <a:extLst>
              <a:ext uri="{FF2B5EF4-FFF2-40B4-BE49-F238E27FC236}">
                <a16:creationId xmlns:a16="http://schemas.microsoft.com/office/drawing/2014/main" id="{BBB421BD-0F2C-6B15-896B-577BA0C679F9}"/>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402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 and Content Lef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26F3E6E3-FDA3-01A2-B2BA-882E259C4101}"/>
              </a:ext>
            </a:extLst>
          </p:cNvPr>
          <p:cNvSpPr>
            <a:spLocks noGrp="1"/>
          </p:cNvSpPr>
          <p:nvPr>
            <p:ph sz="half" idx="13" hasCustomPrompt="1"/>
          </p:nvPr>
        </p:nvSpPr>
        <p:spPr>
          <a:xfrm>
            <a:off x="1" y="462116"/>
            <a:ext cx="7207044" cy="5633884"/>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964128" y="1122364"/>
            <a:ext cx="3264311"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964128" y="2231925"/>
            <a:ext cx="3264310"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pic>
        <p:nvPicPr>
          <p:cNvPr id="13" name="Picture 12">
            <a:extLst>
              <a:ext uri="{FF2B5EF4-FFF2-40B4-BE49-F238E27FC236}">
                <a16:creationId xmlns:a16="http://schemas.microsoft.com/office/drawing/2014/main" id="{4E659312-6650-0E92-880D-87D63018098D}"/>
              </a:ext>
            </a:extLst>
          </p:cNvPr>
          <p:cNvPicPr>
            <a:picLocks noChangeAspect="1"/>
          </p:cNvPicPr>
          <p:nvPr userDrawn="1"/>
        </p:nvPicPr>
        <p:blipFill>
          <a:blip r:embed="rId2"/>
          <a:stretch>
            <a:fillRect/>
          </a:stretch>
        </p:blipFill>
        <p:spPr>
          <a:xfrm>
            <a:off x="7969170" y="1007728"/>
            <a:ext cx="3257630" cy="47441"/>
          </a:xfrm>
          <a:prstGeom prst="rect">
            <a:avLst/>
          </a:prstGeom>
        </p:spPr>
      </p:pic>
      <p:sp>
        <p:nvSpPr>
          <p:cNvPr id="7" name="Slide Number Placeholder 5">
            <a:extLst>
              <a:ext uri="{FF2B5EF4-FFF2-40B4-BE49-F238E27FC236}">
                <a16:creationId xmlns:a16="http://schemas.microsoft.com/office/drawing/2014/main" id="{59FE023A-A6A2-AB32-9F6C-C848F336B4B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23A35B77-6304-583D-1F4B-B329228CD46B}"/>
              </a:ext>
            </a:extLst>
          </p:cNvPr>
          <p:cNvPicPr>
            <a:picLocks noChangeAspect="1"/>
          </p:cNvPicPr>
          <p:nvPr userDrawn="1"/>
        </p:nvPicPr>
        <p:blipFill>
          <a:blip r:embed="rId2"/>
          <a:stretch>
            <a:fillRect/>
          </a:stretch>
        </p:blipFill>
        <p:spPr>
          <a:xfrm>
            <a:off x="7969170" y="1007728"/>
            <a:ext cx="3257630" cy="47441"/>
          </a:xfrm>
          <a:prstGeom prst="rect">
            <a:avLst/>
          </a:prstGeom>
        </p:spPr>
      </p:pic>
    </p:spTree>
    <p:extLst>
      <p:ext uri="{BB962C8B-B14F-4D97-AF65-F5344CB8AC3E}">
        <p14:creationId xmlns:p14="http://schemas.microsoft.com/office/powerpoint/2010/main" val="251222692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tro and Content Left 2">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E7138B-E481-D8E8-2296-638E4B74C065}"/>
              </a:ext>
            </a:extLst>
          </p:cNvPr>
          <p:cNvSpPr>
            <a:spLocks noGrp="1"/>
          </p:cNvSpPr>
          <p:nvPr>
            <p:ph sz="half" idx="13" hasCustomPrompt="1"/>
          </p:nvPr>
        </p:nvSpPr>
        <p:spPr>
          <a:xfrm>
            <a:off x="1" y="462116"/>
            <a:ext cx="6754760" cy="5320970"/>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7268497" y="838200"/>
            <a:ext cx="4114800" cy="1109560"/>
          </a:xfrm>
        </p:spPr>
        <p:txBody>
          <a:bodyPr anchor="b">
            <a:noAutofit/>
          </a:bodyPr>
          <a:lstStyle>
            <a:lvl1pPr algn="l">
              <a:defRPr sz="3200"/>
            </a:lvl1pPr>
          </a:lstStyle>
          <a:p>
            <a:r>
              <a:rPr lang="en-US"/>
              <a:t>Title goes here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7268496" y="2231925"/>
            <a:ext cx="4114799" cy="3503712"/>
          </a:xfrm>
        </p:spPr>
        <p:txBody>
          <a:bodyPr>
            <a:no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Text goes here</a:t>
            </a:r>
          </a:p>
        </p:txBody>
      </p:sp>
      <p:sp>
        <p:nvSpPr>
          <p:cNvPr id="7" name="Slide Number Placeholder 5">
            <a:extLst>
              <a:ext uri="{FF2B5EF4-FFF2-40B4-BE49-F238E27FC236}">
                <a16:creationId xmlns:a16="http://schemas.microsoft.com/office/drawing/2014/main" id="{0F39D7A8-E236-3E0A-803E-1FFE746846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7EAA907B-DD2E-E5EC-BD81-BD83A5B4545B}"/>
              </a:ext>
            </a:extLst>
          </p:cNvPr>
          <p:cNvPicPr>
            <a:picLocks noChangeAspect="1"/>
          </p:cNvPicPr>
          <p:nvPr userDrawn="1"/>
        </p:nvPicPr>
        <p:blipFill>
          <a:blip r:embed="rId2"/>
          <a:stretch>
            <a:fillRect/>
          </a:stretch>
        </p:blipFill>
        <p:spPr>
          <a:xfrm>
            <a:off x="7268497" y="2074559"/>
            <a:ext cx="3257630" cy="47441"/>
          </a:xfrm>
          <a:prstGeom prst="rect">
            <a:avLst/>
          </a:prstGeom>
        </p:spPr>
      </p:pic>
    </p:spTree>
    <p:extLst>
      <p:ext uri="{BB962C8B-B14F-4D97-AF65-F5344CB8AC3E}">
        <p14:creationId xmlns:p14="http://schemas.microsoft.com/office/powerpoint/2010/main" val="255589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tro and Content 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8A2CB2-4E3F-02A8-7E61-E4AE5ED8867C}"/>
              </a:ext>
            </a:extLst>
          </p:cNvPr>
          <p:cNvSpPr>
            <a:spLocks noGrp="1"/>
          </p:cNvSpPr>
          <p:nvPr>
            <p:ph sz="half" idx="14" hasCustomPrompt="1"/>
          </p:nvPr>
        </p:nvSpPr>
        <p:spPr>
          <a:xfrm>
            <a:off x="4962833" y="462116"/>
            <a:ext cx="7229167" cy="5273521"/>
          </a:xfrm>
        </p:spPr>
        <p:txBody>
          <a:bodyPr>
            <a:noAutofit/>
          </a:bodyPr>
          <a:lstStyle>
            <a:lvl1pPr marL="687388" indent="-225425">
              <a:buFont typeface="Arial" panose="020B0604020202020204" pitchFamily="34" charset="0"/>
              <a:buChar char="•"/>
              <a:tabLst/>
              <a:defRPr sz="2400">
                <a:latin typeface="+mn-lt"/>
                <a:ea typeface="Verdana" panose="020B0604030504040204" pitchFamily="34" charset="0"/>
                <a:cs typeface="Verdana" panose="020B0604030504040204" pitchFamily="34" charset="0"/>
              </a:defRPr>
            </a:lvl1pPr>
            <a:lvl2pPr marL="1150938" indent="-225425">
              <a:tabLst/>
              <a:defRPr sz="2000">
                <a:latin typeface="+mn-lt"/>
                <a:ea typeface="Verdana" panose="020B0604030504040204" pitchFamily="34" charset="0"/>
                <a:cs typeface="Verdana" panose="020B0604030504040204" pitchFamily="34" charset="0"/>
              </a:defRPr>
            </a:lvl2pPr>
            <a:lvl3pPr marL="1601788" indent="-225425">
              <a:tabLst/>
              <a:defRPr sz="1800">
                <a:latin typeface="+mn-lt"/>
                <a:ea typeface="Verdana" panose="020B0604030504040204" pitchFamily="34" charset="0"/>
                <a:cs typeface="Verdana" panose="020B0604030504040204" pitchFamily="34" charset="0"/>
              </a:defRPr>
            </a:lvl3pPr>
            <a:lvl4pPr marL="2063750" indent="-225425">
              <a:tabLst/>
              <a:defRPr sz="1600">
                <a:latin typeface="+mn-lt"/>
                <a:ea typeface="Verdana" panose="020B0604030504040204" pitchFamily="34" charset="0"/>
                <a:cs typeface="Verdana" panose="020B0604030504040204" pitchFamily="34" charset="0"/>
              </a:defRPr>
            </a:lvl4pPr>
            <a:lvl5pPr marL="2516188" indent="-227013">
              <a:tabLst/>
              <a:defRPr sz="1600">
                <a:latin typeface="+mn-lt"/>
                <a:ea typeface="Verdana" panose="020B0604030504040204" pitchFamily="34" charset="0"/>
                <a:cs typeface="Verdana" panose="020B0604030504040204" pitchFamily="34" charset="0"/>
              </a:defRPr>
            </a:lvl5pPr>
          </a:lstStyle>
          <a:p>
            <a:pPr lvl="0"/>
            <a:r>
              <a:rPr lang="en-US" b="0" i="0" u="none" strike="noStrike">
                <a:solidFill>
                  <a:srgbClr val="000000"/>
                </a:solidFill>
                <a:effectLst/>
                <a:latin typeface="+mn-lt"/>
              </a:rPr>
              <a:t>Intro right and content left layouts</a:t>
            </a:r>
            <a:endParaRPr lang="en-US"/>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7C126505-FEBF-6E2C-DA39-627E6B405A0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6" name="Title 1">
            <a:extLst>
              <a:ext uri="{FF2B5EF4-FFF2-40B4-BE49-F238E27FC236}">
                <a16:creationId xmlns:a16="http://schemas.microsoft.com/office/drawing/2014/main" id="{E0D647BE-2A04-5C07-974F-87D574B68226}"/>
              </a:ext>
            </a:extLst>
          </p:cNvPr>
          <p:cNvSpPr>
            <a:spLocks noGrp="1"/>
          </p:cNvSpPr>
          <p:nvPr>
            <p:ph type="ctrTitle" hasCustomPrompt="1"/>
          </p:nvPr>
        </p:nvSpPr>
        <p:spPr>
          <a:xfrm>
            <a:off x="583953" y="1178522"/>
            <a:ext cx="4109011" cy="5850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cxnSp>
        <p:nvCxnSpPr>
          <p:cNvPr id="8" name="Straight Connector 7">
            <a:extLst>
              <a:ext uri="{FF2B5EF4-FFF2-40B4-BE49-F238E27FC236}">
                <a16:creationId xmlns:a16="http://schemas.microsoft.com/office/drawing/2014/main" id="{0729AB16-6316-BCD8-285B-0DCC447CF737}"/>
              </a:ext>
            </a:extLst>
          </p:cNvPr>
          <p:cNvCxnSpPr>
            <a:cxnSpLocks/>
          </p:cNvCxnSpPr>
          <p:nvPr userDrawn="1"/>
        </p:nvCxnSpPr>
        <p:spPr>
          <a:xfrm>
            <a:off x="578163" y="1828800"/>
            <a:ext cx="3411375" cy="0"/>
          </a:xfrm>
          <a:prstGeom prst="line">
            <a:avLst/>
          </a:prstGeom>
          <a:ln w="381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8B9C9D10-1A9B-5284-8D15-F828F30252CD}"/>
              </a:ext>
            </a:extLst>
          </p:cNvPr>
          <p:cNvSpPr>
            <a:spLocks noGrp="1"/>
          </p:cNvSpPr>
          <p:nvPr>
            <p:ph type="subTitle" idx="1" hasCustomPrompt="1"/>
          </p:nvPr>
        </p:nvSpPr>
        <p:spPr>
          <a:xfrm>
            <a:off x="578164" y="1982181"/>
            <a:ext cx="4114800" cy="3544132"/>
          </a:xfrm>
        </p:spPr>
        <p:txBody>
          <a:bodyPr lIns="0">
            <a:noAutofit/>
          </a:bodyPr>
          <a:lstStyle>
            <a:lvl1pPr marL="0" indent="0" algn="l">
              <a:lnSpc>
                <a:spcPct val="150000"/>
              </a:lnSpc>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61173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Rectangle 7">
            <a:extLst>
              <a:ext uri="{FF2B5EF4-FFF2-40B4-BE49-F238E27FC236}">
                <a16:creationId xmlns:a16="http://schemas.microsoft.com/office/drawing/2014/main" id="{9EAF700E-8620-D5ED-AE46-849E96AB0580}"/>
              </a:ext>
            </a:extLst>
          </p:cNvPr>
          <p:cNvSpPr/>
          <p:nvPr userDrawn="1"/>
        </p:nvSpPr>
        <p:spPr>
          <a:xfrm>
            <a:off x="568842"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043A2C9F-D7BB-BDA1-F26C-6EB23B80B24E}"/>
              </a:ext>
            </a:extLst>
          </p:cNvPr>
          <p:cNvSpPr/>
          <p:nvPr userDrawn="1"/>
        </p:nvSpPr>
        <p:spPr>
          <a:xfrm>
            <a:off x="4237075" y="3593805"/>
            <a:ext cx="3742660"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9C81A4A9-01C7-1F36-34B9-3F494F3B7139}"/>
              </a:ext>
            </a:extLst>
          </p:cNvPr>
          <p:cNvSpPr/>
          <p:nvPr userDrawn="1"/>
        </p:nvSpPr>
        <p:spPr>
          <a:xfrm>
            <a:off x="7979735" y="1158949"/>
            <a:ext cx="3668232"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 Placeholder 11">
            <a:extLst>
              <a:ext uri="{FF2B5EF4-FFF2-40B4-BE49-F238E27FC236}">
                <a16:creationId xmlns:a16="http://schemas.microsoft.com/office/drawing/2014/main" id="{6E7FAB02-1009-A812-E488-078855B1A895}"/>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lvl1pPr>
          </a:lstStyle>
          <a:p>
            <a:pPr lvl="0"/>
            <a:r>
              <a:rPr lang="en-US"/>
              <a:t>LOREM IPSUM DOLOR</a:t>
            </a:r>
          </a:p>
        </p:txBody>
      </p:sp>
      <p:sp>
        <p:nvSpPr>
          <p:cNvPr id="13" name="Text Placeholder 11">
            <a:extLst>
              <a:ext uri="{FF2B5EF4-FFF2-40B4-BE49-F238E27FC236}">
                <a16:creationId xmlns:a16="http://schemas.microsoft.com/office/drawing/2014/main" id="{5A0519ED-D5FF-18A6-B0A8-768E7A971F1E}"/>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15" name="Text Placeholder 11">
            <a:extLst>
              <a:ext uri="{FF2B5EF4-FFF2-40B4-BE49-F238E27FC236}">
                <a16:creationId xmlns:a16="http://schemas.microsoft.com/office/drawing/2014/main" id="{6682BF78-521B-3AA2-CAA9-58892779C07A}"/>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lvl1pPr>
          </a:lstStyle>
          <a:p>
            <a:pPr lvl="0"/>
            <a:r>
              <a:rPr lang="en-US"/>
              <a:t>LOREM IPSUM DOLOR</a:t>
            </a:r>
          </a:p>
        </p:txBody>
      </p:sp>
      <p:sp>
        <p:nvSpPr>
          <p:cNvPr id="16" name="Text Placeholder 11">
            <a:extLst>
              <a:ext uri="{FF2B5EF4-FFF2-40B4-BE49-F238E27FC236}">
                <a16:creationId xmlns:a16="http://schemas.microsoft.com/office/drawing/2014/main" id="{ACDF3FC1-979B-8ECE-1803-73B925E47634}"/>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18" name="Text Placeholder 11">
            <a:extLst>
              <a:ext uri="{FF2B5EF4-FFF2-40B4-BE49-F238E27FC236}">
                <a16:creationId xmlns:a16="http://schemas.microsoft.com/office/drawing/2014/main" id="{A69CBA21-EBF9-F33A-FB8B-42326F190EE9}"/>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lvl1pPr>
          </a:lstStyle>
          <a:p>
            <a:pPr lvl="0"/>
            <a:r>
              <a:rPr lang="en-US"/>
              <a:t>LOREM IPSUM DOLOR</a:t>
            </a:r>
          </a:p>
        </p:txBody>
      </p:sp>
      <p:sp>
        <p:nvSpPr>
          <p:cNvPr id="23" name="Text Placeholder 11">
            <a:extLst>
              <a:ext uri="{FF2B5EF4-FFF2-40B4-BE49-F238E27FC236}">
                <a16:creationId xmlns:a16="http://schemas.microsoft.com/office/drawing/2014/main" id="{1A7B0EF2-9EC6-89BE-8B00-C3A5454FED59}"/>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lvl1pPr>
          </a:lstStyle>
          <a:p>
            <a:pPr lvl="0"/>
            <a:r>
              <a:rPr lang="en-US"/>
              <a:t>LOREM IPSUM DOLOR</a:t>
            </a:r>
          </a:p>
        </p:txBody>
      </p:sp>
      <p:sp>
        <p:nvSpPr>
          <p:cNvPr id="24" name="Text Placeholder 14">
            <a:extLst>
              <a:ext uri="{FF2B5EF4-FFF2-40B4-BE49-F238E27FC236}">
                <a16:creationId xmlns:a16="http://schemas.microsoft.com/office/drawing/2014/main" id="{08E5CFBC-F043-C893-9501-1E866AAC7397}"/>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lvl1pPr>
          </a:lstStyle>
          <a:p>
            <a:pPr lvl="0"/>
            <a:r>
              <a:rPr lang="en-US"/>
              <a:t>+23%</a:t>
            </a:r>
          </a:p>
        </p:txBody>
      </p:sp>
      <p:sp>
        <p:nvSpPr>
          <p:cNvPr id="25" name="Text Placeholder 14">
            <a:extLst>
              <a:ext uri="{FF2B5EF4-FFF2-40B4-BE49-F238E27FC236}">
                <a16:creationId xmlns:a16="http://schemas.microsoft.com/office/drawing/2014/main" id="{EABD682A-A93A-16CE-CD78-77721410B5F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lvl1pPr>
          </a:lstStyle>
          <a:p>
            <a:pPr lvl="0"/>
            <a:r>
              <a:rPr lang="en-US"/>
              <a:t>Rocket ABC</a:t>
            </a:r>
          </a:p>
        </p:txBody>
      </p:sp>
      <p:sp>
        <p:nvSpPr>
          <p:cNvPr id="26" name="Text Placeholder 14">
            <a:extLst>
              <a:ext uri="{FF2B5EF4-FFF2-40B4-BE49-F238E27FC236}">
                <a16:creationId xmlns:a16="http://schemas.microsoft.com/office/drawing/2014/main" id="{33BE41EF-9780-BB0A-FE93-2B3D57AD22D4}"/>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27" name="Text Placeholder 14">
            <a:extLst>
              <a:ext uri="{FF2B5EF4-FFF2-40B4-BE49-F238E27FC236}">
                <a16:creationId xmlns:a16="http://schemas.microsoft.com/office/drawing/2014/main" id="{A046277B-BD16-6574-4643-EF654DB96C23}"/>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lvl1pPr>
          </a:lstStyle>
          <a:p>
            <a:pPr lvl="0"/>
            <a:r>
              <a:rPr lang="en-US"/>
              <a:t>$12M</a:t>
            </a:r>
          </a:p>
        </p:txBody>
      </p:sp>
      <p:sp>
        <p:nvSpPr>
          <p:cNvPr id="28" name="Text Placeholder 14">
            <a:extLst>
              <a:ext uri="{FF2B5EF4-FFF2-40B4-BE49-F238E27FC236}">
                <a16:creationId xmlns:a16="http://schemas.microsoft.com/office/drawing/2014/main" id="{34855C2C-9FDD-F2AD-346B-BAD7F5A006D6}"/>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29" name="Text Placeholder 14">
            <a:extLst>
              <a:ext uri="{FF2B5EF4-FFF2-40B4-BE49-F238E27FC236}">
                <a16:creationId xmlns:a16="http://schemas.microsoft.com/office/drawing/2014/main" id="{436C67DF-6494-7353-1B02-AAE39FB02313}"/>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lvl1pPr>
          </a:lstStyle>
          <a:p>
            <a:pPr lvl="0"/>
            <a:r>
              <a:rPr lang="en-US"/>
              <a:t>$32B</a:t>
            </a:r>
          </a:p>
        </p:txBody>
      </p:sp>
    </p:spTree>
    <p:extLst>
      <p:ext uri="{BB962C8B-B14F-4D97-AF65-F5344CB8AC3E}">
        <p14:creationId xmlns:p14="http://schemas.microsoft.com/office/powerpoint/2010/main" val="4177451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ta Statistics Color">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014D79C-EF47-4A4D-AECB-AAC0C88C18B1}"/>
              </a:ext>
            </a:extLst>
          </p:cNvPr>
          <p:cNvSpPr/>
          <p:nvPr userDrawn="1"/>
        </p:nvSpPr>
        <p:spPr>
          <a:xfrm>
            <a:off x="7979735" y="3593805"/>
            <a:ext cx="3668232" cy="2434856"/>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Rectangle 18">
            <a:extLst>
              <a:ext uri="{FF2B5EF4-FFF2-40B4-BE49-F238E27FC236}">
                <a16:creationId xmlns:a16="http://schemas.microsoft.com/office/drawing/2014/main" id="{B8FBA231-9BC3-A040-B1C8-C8DCF4F17CC6}"/>
              </a:ext>
            </a:extLst>
          </p:cNvPr>
          <p:cNvSpPr/>
          <p:nvPr userDrawn="1"/>
        </p:nvSpPr>
        <p:spPr>
          <a:xfrm>
            <a:off x="568842" y="3593805"/>
            <a:ext cx="3668232" cy="24348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5" name="Slide Number Placeholder 5">
            <a:extLst>
              <a:ext uri="{FF2B5EF4-FFF2-40B4-BE49-F238E27FC236}">
                <a16:creationId xmlns:a16="http://schemas.microsoft.com/office/drawing/2014/main" id="{6E299301-BFEB-5F17-0227-3C7B6EEDA32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Rectangle 7">
            <a:extLst>
              <a:ext uri="{FF2B5EF4-FFF2-40B4-BE49-F238E27FC236}">
                <a16:creationId xmlns:a16="http://schemas.microsoft.com/office/drawing/2014/main" id="{9EAF700E-8620-D5ED-AE46-849E96AB0580}"/>
              </a:ext>
            </a:extLst>
          </p:cNvPr>
          <p:cNvSpPr/>
          <p:nvPr userDrawn="1"/>
        </p:nvSpPr>
        <p:spPr>
          <a:xfrm>
            <a:off x="568842" y="1158949"/>
            <a:ext cx="3668232"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043A2C9F-D7BB-BDA1-F26C-6EB23B80B24E}"/>
              </a:ext>
            </a:extLst>
          </p:cNvPr>
          <p:cNvSpPr/>
          <p:nvPr userDrawn="1"/>
        </p:nvSpPr>
        <p:spPr>
          <a:xfrm>
            <a:off x="4237075" y="3593805"/>
            <a:ext cx="3742660"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9C81A4A9-01C7-1F36-34B9-3F494F3B7139}"/>
              </a:ext>
            </a:extLst>
          </p:cNvPr>
          <p:cNvSpPr/>
          <p:nvPr userDrawn="1"/>
        </p:nvSpPr>
        <p:spPr>
          <a:xfrm>
            <a:off x="7979735" y="1158949"/>
            <a:ext cx="3668232"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Text Placeholder 11">
            <a:extLst>
              <a:ext uri="{FF2B5EF4-FFF2-40B4-BE49-F238E27FC236}">
                <a16:creationId xmlns:a16="http://schemas.microsoft.com/office/drawing/2014/main" id="{6E7FAB02-1009-A812-E488-078855B1A895}"/>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13" name="Text Placeholder 11">
            <a:extLst>
              <a:ext uri="{FF2B5EF4-FFF2-40B4-BE49-F238E27FC236}">
                <a16:creationId xmlns:a16="http://schemas.microsoft.com/office/drawing/2014/main" id="{5A0519ED-D5FF-18A6-B0A8-768E7A971F1E}"/>
              </a:ext>
            </a:extLst>
          </p:cNvPr>
          <p:cNvSpPr>
            <a:spLocks noGrp="1"/>
          </p:cNvSpPr>
          <p:nvPr>
            <p:ph type="body" sz="quarter" idx="14" hasCustomPrompt="1"/>
          </p:nvPr>
        </p:nvSpPr>
        <p:spPr>
          <a:xfrm>
            <a:off x="4350591" y="1299041"/>
            <a:ext cx="1418197" cy="166320"/>
          </a:xfrm>
        </p:spPr>
        <p:txBody>
          <a:bodyPr>
            <a:noAutofit/>
          </a:bodyPr>
          <a:lstStyle>
            <a:lvl1pPr marL="0" indent="0">
              <a:buNone/>
              <a:defRPr sz="600"/>
            </a:lvl1pPr>
          </a:lstStyle>
          <a:p>
            <a:pPr lvl="0"/>
            <a:r>
              <a:rPr lang="en-US"/>
              <a:t>LOREM IPSUM DOLOR</a:t>
            </a:r>
          </a:p>
        </p:txBody>
      </p:sp>
      <p:sp>
        <p:nvSpPr>
          <p:cNvPr id="15" name="Text Placeholder 11">
            <a:extLst>
              <a:ext uri="{FF2B5EF4-FFF2-40B4-BE49-F238E27FC236}">
                <a16:creationId xmlns:a16="http://schemas.microsoft.com/office/drawing/2014/main" id="{6682BF78-521B-3AA2-CAA9-58892779C07A}"/>
              </a:ext>
            </a:extLst>
          </p:cNvPr>
          <p:cNvSpPr>
            <a:spLocks noGrp="1"/>
          </p:cNvSpPr>
          <p:nvPr>
            <p:ph type="body" sz="quarter" idx="15" hasCustomPrompt="1"/>
          </p:nvPr>
        </p:nvSpPr>
        <p:spPr>
          <a:xfrm>
            <a:off x="813593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16" name="Text Placeholder 11">
            <a:extLst>
              <a:ext uri="{FF2B5EF4-FFF2-40B4-BE49-F238E27FC236}">
                <a16:creationId xmlns:a16="http://schemas.microsoft.com/office/drawing/2014/main" id="{ACDF3FC1-979B-8ECE-1803-73B925E47634}"/>
              </a:ext>
            </a:extLst>
          </p:cNvPr>
          <p:cNvSpPr>
            <a:spLocks noGrp="1"/>
          </p:cNvSpPr>
          <p:nvPr>
            <p:ph type="body" sz="quarter" idx="16" hasCustomPrompt="1"/>
          </p:nvPr>
        </p:nvSpPr>
        <p:spPr>
          <a:xfrm>
            <a:off x="632479" y="3840535"/>
            <a:ext cx="1418197" cy="166320"/>
          </a:xfrm>
        </p:spPr>
        <p:txBody>
          <a:bodyPr>
            <a:noAutofit/>
          </a:bodyPr>
          <a:lstStyle>
            <a:lvl1pPr marL="0" indent="0">
              <a:buNone/>
              <a:defRPr sz="600"/>
            </a:lvl1pPr>
          </a:lstStyle>
          <a:p>
            <a:pPr lvl="0"/>
            <a:r>
              <a:rPr lang="en-US"/>
              <a:t>LOREM IPSUM DOLOR</a:t>
            </a:r>
          </a:p>
        </p:txBody>
      </p:sp>
      <p:sp>
        <p:nvSpPr>
          <p:cNvPr id="18" name="Text Placeholder 11">
            <a:extLst>
              <a:ext uri="{FF2B5EF4-FFF2-40B4-BE49-F238E27FC236}">
                <a16:creationId xmlns:a16="http://schemas.microsoft.com/office/drawing/2014/main" id="{A69CBA21-EBF9-F33A-FB8B-42326F190EE9}"/>
              </a:ext>
            </a:extLst>
          </p:cNvPr>
          <p:cNvSpPr>
            <a:spLocks noGrp="1"/>
          </p:cNvSpPr>
          <p:nvPr>
            <p:ph type="body" sz="quarter" idx="17" hasCustomPrompt="1"/>
          </p:nvPr>
        </p:nvSpPr>
        <p:spPr>
          <a:xfrm>
            <a:off x="4350591" y="3840535"/>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3" name="Text Placeholder 11">
            <a:extLst>
              <a:ext uri="{FF2B5EF4-FFF2-40B4-BE49-F238E27FC236}">
                <a16:creationId xmlns:a16="http://schemas.microsoft.com/office/drawing/2014/main" id="{1A7B0EF2-9EC6-89BE-8B00-C3A5454FED59}"/>
              </a:ext>
            </a:extLst>
          </p:cNvPr>
          <p:cNvSpPr>
            <a:spLocks noGrp="1"/>
          </p:cNvSpPr>
          <p:nvPr>
            <p:ph type="body" sz="quarter" idx="18" hasCustomPrompt="1"/>
          </p:nvPr>
        </p:nvSpPr>
        <p:spPr>
          <a:xfrm>
            <a:off x="8135938" y="3840535"/>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4" name="Text Placeholder 14">
            <a:extLst>
              <a:ext uri="{FF2B5EF4-FFF2-40B4-BE49-F238E27FC236}">
                <a16:creationId xmlns:a16="http://schemas.microsoft.com/office/drawing/2014/main" id="{08E5CFBC-F043-C893-9501-1E866AAC7397}"/>
              </a:ext>
            </a:extLst>
          </p:cNvPr>
          <p:cNvSpPr>
            <a:spLocks noGrp="1"/>
          </p:cNvSpPr>
          <p:nvPr>
            <p:ph type="body" sz="quarter" idx="19" hasCustomPrompt="1"/>
          </p:nvPr>
        </p:nvSpPr>
        <p:spPr>
          <a:xfrm>
            <a:off x="8135938" y="1782482"/>
            <a:ext cx="3428533" cy="1423988"/>
          </a:xfrm>
        </p:spPr>
        <p:txBody>
          <a:bodyPr>
            <a:noAutofit/>
          </a:bodyPr>
          <a:lstStyle>
            <a:lvl1pPr marL="0" indent="0" algn="l">
              <a:buNone/>
              <a:defRPr sz="6000">
                <a:solidFill>
                  <a:schemeClr val="bg1"/>
                </a:solidFill>
              </a:defRPr>
            </a:lvl1pPr>
          </a:lstStyle>
          <a:p>
            <a:pPr lvl="0"/>
            <a:r>
              <a:rPr lang="en-US"/>
              <a:t>+23%</a:t>
            </a:r>
          </a:p>
        </p:txBody>
      </p:sp>
      <p:sp>
        <p:nvSpPr>
          <p:cNvPr id="25" name="Text Placeholder 14">
            <a:extLst>
              <a:ext uri="{FF2B5EF4-FFF2-40B4-BE49-F238E27FC236}">
                <a16:creationId xmlns:a16="http://schemas.microsoft.com/office/drawing/2014/main" id="{EABD682A-A93A-16CE-CD78-77721410B5F8}"/>
              </a:ext>
            </a:extLst>
          </p:cNvPr>
          <p:cNvSpPr>
            <a:spLocks noGrp="1"/>
          </p:cNvSpPr>
          <p:nvPr>
            <p:ph type="body" sz="quarter" idx="20" hasCustomPrompt="1"/>
          </p:nvPr>
        </p:nvSpPr>
        <p:spPr>
          <a:xfrm>
            <a:off x="4350591" y="4275063"/>
            <a:ext cx="3428533" cy="1423988"/>
          </a:xfrm>
        </p:spPr>
        <p:txBody>
          <a:bodyPr>
            <a:noAutofit/>
          </a:bodyPr>
          <a:lstStyle>
            <a:lvl1pPr marL="0" indent="0">
              <a:buNone/>
              <a:defRPr sz="6000">
                <a:solidFill>
                  <a:schemeClr val="bg1"/>
                </a:solidFill>
              </a:defRPr>
            </a:lvl1pPr>
          </a:lstStyle>
          <a:p>
            <a:pPr lvl="0"/>
            <a:r>
              <a:rPr lang="en-US"/>
              <a:t>Rocket ABC</a:t>
            </a:r>
          </a:p>
        </p:txBody>
      </p:sp>
      <p:sp>
        <p:nvSpPr>
          <p:cNvPr id="26" name="Text Placeholder 14">
            <a:extLst>
              <a:ext uri="{FF2B5EF4-FFF2-40B4-BE49-F238E27FC236}">
                <a16:creationId xmlns:a16="http://schemas.microsoft.com/office/drawing/2014/main" id="{33BE41EF-9780-BB0A-FE93-2B3D57AD22D4}"/>
              </a:ext>
            </a:extLst>
          </p:cNvPr>
          <p:cNvSpPr>
            <a:spLocks noGrp="1"/>
          </p:cNvSpPr>
          <p:nvPr>
            <p:ph type="body" sz="quarter" idx="21" hasCustomPrompt="1"/>
          </p:nvPr>
        </p:nvSpPr>
        <p:spPr>
          <a:xfrm>
            <a:off x="571967" y="4275063"/>
            <a:ext cx="3428533" cy="1423988"/>
          </a:xfrm>
        </p:spPr>
        <p:txBody>
          <a:bodyPr>
            <a:noAutofit/>
          </a:bodyPr>
          <a:lstStyle>
            <a:lvl1pPr marL="0" indent="0" algn="l">
              <a:buNone/>
              <a:defRPr sz="6000"/>
            </a:lvl1pPr>
          </a:lstStyle>
          <a:p>
            <a:pPr lvl="0"/>
            <a:r>
              <a:rPr lang="en-US"/>
              <a:t>-23%</a:t>
            </a:r>
          </a:p>
        </p:txBody>
      </p:sp>
      <p:sp>
        <p:nvSpPr>
          <p:cNvPr id="27" name="Text Placeholder 14">
            <a:extLst>
              <a:ext uri="{FF2B5EF4-FFF2-40B4-BE49-F238E27FC236}">
                <a16:creationId xmlns:a16="http://schemas.microsoft.com/office/drawing/2014/main" id="{A046277B-BD16-6574-4643-EF654DB96C23}"/>
              </a:ext>
            </a:extLst>
          </p:cNvPr>
          <p:cNvSpPr>
            <a:spLocks noGrp="1"/>
          </p:cNvSpPr>
          <p:nvPr>
            <p:ph type="body" sz="quarter" idx="22" hasCustomPrompt="1"/>
          </p:nvPr>
        </p:nvSpPr>
        <p:spPr>
          <a:xfrm>
            <a:off x="627529" y="1782482"/>
            <a:ext cx="3428533" cy="1423988"/>
          </a:xfrm>
        </p:spPr>
        <p:txBody>
          <a:bodyPr>
            <a:noAutofit/>
          </a:bodyPr>
          <a:lstStyle>
            <a:lvl1pPr marL="0" indent="0" algn="l">
              <a:buNone/>
              <a:defRPr sz="6000">
                <a:solidFill>
                  <a:schemeClr val="bg1"/>
                </a:solidFill>
              </a:defRPr>
            </a:lvl1pPr>
          </a:lstStyle>
          <a:p>
            <a:pPr lvl="0"/>
            <a:r>
              <a:rPr lang="en-US"/>
              <a:t>$12M</a:t>
            </a:r>
          </a:p>
        </p:txBody>
      </p:sp>
      <p:sp>
        <p:nvSpPr>
          <p:cNvPr id="28" name="Text Placeholder 14">
            <a:extLst>
              <a:ext uri="{FF2B5EF4-FFF2-40B4-BE49-F238E27FC236}">
                <a16:creationId xmlns:a16="http://schemas.microsoft.com/office/drawing/2014/main" id="{34855C2C-9FDD-F2AD-346B-BAD7F5A006D6}"/>
              </a:ext>
            </a:extLst>
          </p:cNvPr>
          <p:cNvSpPr>
            <a:spLocks noGrp="1"/>
          </p:cNvSpPr>
          <p:nvPr>
            <p:ph type="body" sz="quarter" idx="23" hasCustomPrompt="1"/>
          </p:nvPr>
        </p:nvSpPr>
        <p:spPr>
          <a:xfrm>
            <a:off x="4393277" y="1793050"/>
            <a:ext cx="3428533" cy="1423988"/>
          </a:xfrm>
        </p:spPr>
        <p:txBody>
          <a:bodyPr>
            <a:noAutofit/>
          </a:bodyPr>
          <a:lstStyle>
            <a:lvl1pPr marL="0" indent="0" algn="l">
              <a:buNone/>
              <a:defRPr sz="6000"/>
            </a:lvl1pPr>
          </a:lstStyle>
          <a:p>
            <a:pPr lvl="0"/>
            <a:r>
              <a:rPr lang="en-US"/>
              <a:t>01%</a:t>
            </a:r>
          </a:p>
        </p:txBody>
      </p:sp>
      <p:sp>
        <p:nvSpPr>
          <p:cNvPr id="29" name="Text Placeholder 14">
            <a:extLst>
              <a:ext uri="{FF2B5EF4-FFF2-40B4-BE49-F238E27FC236}">
                <a16:creationId xmlns:a16="http://schemas.microsoft.com/office/drawing/2014/main" id="{436C67DF-6494-7353-1B02-AAE39FB02313}"/>
              </a:ext>
            </a:extLst>
          </p:cNvPr>
          <p:cNvSpPr>
            <a:spLocks noGrp="1"/>
          </p:cNvSpPr>
          <p:nvPr>
            <p:ph type="body" sz="quarter" idx="24" hasCustomPrompt="1"/>
          </p:nvPr>
        </p:nvSpPr>
        <p:spPr>
          <a:xfrm>
            <a:off x="8135938" y="4275063"/>
            <a:ext cx="3428533" cy="1423988"/>
          </a:xfrm>
        </p:spPr>
        <p:txBody>
          <a:bodyPr>
            <a:noAutofit/>
          </a:bodyPr>
          <a:lstStyle>
            <a:lvl1pPr marL="0" indent="0" algn="l">
              <a:buNone/>
              <a:defRPr sz="6000">
                <a:solidFill>
                  <a:schemeClr val="bg1"/>
                </a:solidFill>
              </a:defRPr>
            </a:lvl1pPr>
          </a:lstStyle>
          <a:p>
            <a:pPr lvl="0"/>
            <a:r>
              <a:rPr lang="en-US"/>
              <a:t>$32B</a:t>
            </a:r>
          </a:p>
        </p:txBody>
      </p:sp>
    </p:spTree>
    <p:extLst>
      <p:ext uri="{BB962C8B-B14F-4D97-AF65-F5344CB8AC3E}">
        <p14:creationId xmlns:p14="http://schemas.microsoft.com/office/powerpoint/2010/main" val="134740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Rectangle 1">
            <a:extLst>
              <a:ext uri="{FF2B5EF4-FFF2-40B4-BE49-F238E27FC236}">
                <a16:creationId xmlns:a16="http://schemas.microsoft.com/office/drawing/2014/main" id="{92B237BE-844C-D0E0-0D09-631934125D67}"/>
              </a:ext>
            </a:extLst>
          </p:cNvPr>
          <p:cNvSpPr/>
          <p:nvPr userDrawn="1"/>
        </p:nvSpPr>
        <p:spPr>
          <a:xfrm>
            <a:off x="541132" y="1202632"/>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 name="Rectangle 2">
            <a:extLst>
              <a:ext uri="{FF2B5EF4-FFF2-40B4-BE49-F238E27FC236}">
                <a16:creationId xmlns:a16="http://schemas.microsoft.com/office/drawing/2014/main" id="{8509148E-8504-489C-5D1F-72E6FDD2287E}"/>
              </a:ext>
            </a:extLst>
          </p:cNvPr>
          <p:cNvSpPr/>
          <p:nvPr userDrawn="1"/>
        </p:nvSpPr>
        <p:spPr>
          <a:xfrm>
            <a:off x="3449063" y="123388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Rectangle 4">
            <a:extLst>
              <a:ext uri="{FF2B5EF4-FFF2-40B4-BE49-F238E27FC236}">
                <a16:creationId xmlns:a16="http://schemas.microsoft.com/office/drawing/2014/main" id="{1D8E1FC5-7975-6995-8DAC-44A9FF315F11}"/>
              </a:ext>
            </a:extLst>
          </p:cNvPr>
          <p:cNvSpPr/>
          <p:nvPr userDrawn="1"/>
        </p:nvSpPr>
        <p:spPr>
          <a:xfrm>
            <a:off x="6356994" y="1202632"/>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ectangle 16">
            <a:extLst>
              <a:ext uri="{FF2B5EF4-FFF2-40B4-BE49-F238E27FC236}">
                <a16:creationId xmlns:a16="http://schemas.microsoft.com/office/drawing/2014/main" id="{2B4B9818-3052-B3D3-3223-EC283EDA4132}"/>
              </a:ext>
            </a:extLst>
          </p:cNvPr>
          <p:cNvSpPr/>
          <p:nvPr userDrawn="1"/>
        </p:nvSpPr>
        <p:spPr>
          <a:xfrm>
            <a:off x="9260387" y="1202632"/>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1">
            <a:extLst>
              <a:ext uri="{FF2B5EF4-FFF2-40B4-BE49-F238E27FC236}">
                <a16:creationId xmlns:a16="http://schemas.microsoft.com/office/drawing/2014/main" id="{2AB9283A-DF8B-8451-EB26-524FE0E8FD34}"/>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20" name="Text Placeholder 11">
            <a:extLst>
              <a:ext uri="{FF2B5EF4-FFF2-40B4-BE49-F238E27FC236}">
                <a16:creationId xmlns:a16="http://schemas.microsoft.com/office/drawing/2014/main" id="{EF11B6CC-CE34-8DD6-1594-E1D267AAC2DD}"/>
              </a:ext>
            </a:extLst>
          </p:cNvPr>
          <p:cNvSpPr>
            <a:spLocks noGrp="1"/>
          </p:cNvSpPr>
          <p:nvPr>
            <p:ph type="body" sz="quarter" idx="14" hasCustomPrompt="1"/>
          </p:nvPr>
        </p:nvSpPr>
        <p:spPr>
          <a:xfrm>
            <a:off x="3548150" y="1299041"/>
            <a:ext cx="1418197" cy="166320"/>
          </a:xfrm>
        </p:spPr>
        <p:txBody>
          <a:bodyPr>
            <a:noAutofit/>
          </a:bodyPr>
          <a:lstStyle>
            <a:lvl1pPr marL="0" indent="0">
              <a:buNone/>
              <a:defRPr sz="600"/>
            </a:lvl1pPr>
          </a:lstStyle>
          <a:p>
            <a:pPr lvl="0"/>
            <a:r>
              <a:rPr lang="en-US"/>
              <a:t>LOREM IPSUM DOLOR</a:t>
            </a:r>
          </a:p>
        </p:txBody>
      </p:sp>
      <p:sp>
        <p:nvSpPr>
          <p:cNvPr id="21" name="Text Placeholder 11">
            <a:extLst>
              <a:ext uri="{FF2B5EF4-FFF2-40B4-BE49-F238E27FC236}">
                <a16:creationId xmlns:a16="http://schemas.microsoft.com/office/drawing/2014/main" id="{C892B84F-2DC3-5183-B687-C6839274A499}"/>
              </a:ext>
            </a:extLst>
          </p:cNvPr>
          <p:cNvSpPr>
            <a:spLocks noGrp="1"/>
          </p:cNvSpPr>
          <p:nvPr>
            <p:ph type="body" sz="quarter" idx="15" hasCustomPrompt="1"/>
          </p:nvPr>
        </p:nvSpPr>
        <p:spPr>
          <a:xfrm>
            <a:off x="6456218"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22" name="Text Placeholder 14">
            <a:extLst>
              <a:ext uri="{FF2B5EF4-FFF2-40B4-BE49-F238E27FC236}">
                <a16:creationId xmlns:a16="http://schemas.microsoft.com/office/drawing/2014/main" id="{99B90E3A-2343-1B76-B681-0CF6414CA2CD}"/>
              </a:ext>
            </a:extLst>
          </p:cNvPr>
          <p:cNvSpPr>
            <a:spLocks noGrp="1"/>
          </p:cNvSpPr>
          <p:nvPr>
            <p:ph type="body" sz="quarter" idx="19" hasCustomPrompt="1"/>
          </p:nvPr>
        </p:nvSpPr>
        <p:spPr>
          <a:xfrm>
            <a:off x="6456218" y="1782482"/>
            <a:ext cx="2452255" cy="1423988"/>
          </a:xfrm>
        </p:spPr>
        <p:txBody>
          <a:bodyPr>
            <a:noAutofit/>
          </a:bodyPr>
          <a:lstStyle>
            <a:lvl1pPr marL="0" indent="0" algn="l">
              <a:buNone/>
              <a:defRPr sz="4400">
                <a:solidFill>
                  <a:schemeClr val="tx1"/>
                </a:solidFill>
              </a:defRPr>
            </a:lvl1pPr>
          </a:lstStyle>
          <a:p>
            <a:pPr lvl="0"/>
            <a:r>
              <a:rPr lang="en-US"/>
              <a:t>+23%</a:t>
            </a:r>
          </a:p>
        </p:txBody>
      </p:sp>
      <p:sp>
        <p:nvSpPr>
          <p:cNvPr id="30" name="Text Placeholder 14">
            <a:extLst>
              <a:ext uri="{FF2B5EF4-FFF2-40B4-BE49-F238E27FC236}">
                <a16:creationId xmlns:a16="http://schemas.microsoft.com/office/drawing/2014/main" id="{D2ADC037-283E-F479-4CC7-99B68A12F84F}"/>
              </a:ext>
            </a:extLst>
          </p:cNvPr>
          <p:cNvSpPr>
            <a:spLocks noGrp="1"/>
          </p:cNvSpPr>
          <p:nvPr>
            <p:ph type="body" sz="quarter" idx="22" hasCustomPrompt="1"/>
          </p:nvPr>
        </p:nvSpPr>
        <p:spPr>
          <a:xfrm>
            <a:off x="627530" y="1782482"/>
            <a:ext cx="2466350" cy="1423988"/>
          </a:xfrm>
        </p:spPr>
        <p:txBody>
          <a:bodyPr>
            <a:noAutofit/>
          </a:bodyPr>
          <a:lstStyle>
            <a:lvl1pPr marL="0" indent="0" algn="l">
              <a:buNone/>
              <a:defRPr sz="4400">
                <a:solidFill>
                  <a:schemeClr val="tx1"/>
                </a:solidFill>
              </a:defRPr>
            </a:lvl1pPr>
          </a:lstStyle>
          <a:p>
            <a:pPr lvl="0"/>
            <a:r>
              <a:rPr lang="en-US"/>
              <a:t>$12M</a:t>
            </a:r>
          </a:p>
        </p:txBody>
      </p:sp>
      <p:sp>
        <p:nvSpPr>
          <p:cNvPr id="31" name="Text Placeholder 14">
            <a:extLst>
              <a:ext uri="{FF2B5EF4-FFF2-40B4-BE49-F238E27FC236}">
                <a16:creationId xmlns:a16="http://schemas.microsoft.com/office/drawing/2014/main" id="{C8728E72-13A4-C9ED-5C1C-B11383326928}"/>
              </a:ext>
            </a:extLst>
          </p:cNvPr>
          <p:cNvSpPr>
            <a:spLocks noGrp="1"/>
          </p:cNvSpPr>
          <p:nvPr>
            <p:ph type="body" sz="quarter" idx="23" hasCustomPrompt="1"/>
          </p:nvPr>
        </p:nvSpPr>
        <p:spPr>
          <a:xfrm>
            <a:off x="3548150" y="1793050"/>
            <a:ext cx="2453661" cy="1423988"/>
          </a:xfrm>
        </p:spPr>
        <p:txBody>
          <a:bodyPr>
            <a:noAutofit/>
          </a:bodyPr>
          <a:lstStyle>
            <a:lvl1pPr marL="0" indent="0" algn="l">
              <a:buNone/>
              <a:defRPr sz="4400"/>
            </a:lvl1pPr>
          </a:lstStyle>
          <a:p>
            <a:pPr lvl="0"/>
            <a:r>
              <a:rPr lang="en-US"/>
              <a:t>01%</a:t>
            </a:r>
          </a:p>
        </p:txBody>
      </p:sp>
      <p:sp>
        <p:nvSpPr>
          <p:cNvPr id="32" name="Text Placeholder 11">
            <a:extLst>
              <a:ext uri="{FF2B5EF4-FFF2-40B4-BE49-F238E27FC236}">
                <a16:creationId xmlns:a16="http://schemas.microsoft.com/office/drawing/2014/main" id="{210F8A30-2A21-FAD2-13E3-141CD10454CF}"/>
              </a:ext>
            </a:extLst>
          </p:cNvPr>
          <p:cNvSpPr>
            <a:spLocks noGrp="1"/>
          </p:cNvSpPr>
          <p:nvPr>
            <p:ph type="body" sz="quarter" idx="25" hasCustomPrompt="1"/>
          </p:nvPr>
        </p:nvSpPr>
        <p:spPr>
          <a:xfrm>
            <a:off x="9351818" y="1299041"/>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33" name="Text Placeholder 14">
            <a:extLst>
              <a:ext uri="{FF2B5EF4-FFF2-40B4-BE49-F238E27FC236}">
                <a16:creationId xmlns:a16="http://schemas.microsoft.com/office/drawing/2014/main" id="{553B5763-75F3-EF27-5645-F34DEBD9FCAE}"/>
              </a:ext>
            </a:extLst>
          </p:cNvPr>
          <p:cNvSpPr>
            <a:spLocks noGrp="1"/>
          </p:cNvSpPr>
          <p:nvPr>
            <p:ph type="body" sz="quarter" idx="26" hasCustomPrompt="1"/>
          </p:nvPr>
        </p:nvSpPr>
        <p:spPr>
          <a:xfrm>
            <a:off x="9351818" y="1782482"/>
            <a:ext cx="2452255" cy="1423988"/>
          </a:xfrm>
        </p:spPr>
        <p:txBody>
          <a:bodyPr>
            <a:noAutofit/>
          </a:bodyPr>
          <a:lstStyle>
            <a:lvl1pPr marL="0" indent="0" algn="l">
              <a:buNone/>
              <a:defRPr sz="4400">
                <a:solidFill>
                  <a:schemeClr val="tx1"/>
                </a:solidFill>
              </a:defRPr>
            </a:lvl1pPr>
          </a:lstStyle>
          <a:p>
            <a:pPr lvl="0"/>
            <a:r>
              <a:rPr lang="en-US"/>
              <a:t>+5%</a:t>
            </a:r>
          </a:p>
        </p:txBody>
      </p:sp>
      <p:sp>
        <p:nvSpPr>
          <p:cNvPr id="34" name="Rectangle 33">
            <a:extLst>
              <a:ext uri="{FF2B5EF4-FFF2-40B4-BE49-F238E27FC236}">
                <a16:creationId xmlns:a16="http://schemas.microsoft.com/office/drawing/2014/main" id="{479112AF-E1F5-A0DA-DBA7-DB94D0A7DF24}"/>
              </a:ext>
            </a:extLst>
          </p:cNvPr>
          <p:cNvSpPr/>
          <p:nvPr userDrawn="1"/>
        </p:nvSpPr>
        <p:spPr>
          <a:xfrm>
            <a:off x="541132" y="384885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a:extLst>
              <a:ext uri="{FF2B5EF4-FFF2-40B4-BE49-F238E27FC236}">
                <a16:creationId xmlns:a16="http://schemas.microsoft.com/office/drawing/2014/main" id="{02E863F3-EDE0-5E71-61DA-A1D952F9A1A6}"/>
              </a:ext>
            </a:extLst>
          </p:cNvPr>
          <p:cNvSpPr/>
          <p:nvPr userDrawn="1"/>
        </p:nvSpPr>
        <p:spPr>
          <a:xfrm>
            <a:off x="3449063" y="3880100"/>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Rectangle 35">
            <a:extLst>
              <a:ext uri="{FF2B5EF4-FFF2-40B4-BE49-F238E27FC236}">
                <a16:creationId xmlns:a16="http://schemas.microsoft.com/office/drawing/2014/main" id="{C7171BCC-2271-E14D-C2D6-B2F186A5EBE4}"/>
              </a:ext>
            </a:extLst>
          </p:cNvPr>
          <p:cNvSpPr/>
          <p:nvPr userDrawn="1"/>
        </p:nvSpPr>
        <p:spPr>
          <a:xfrm>
            <a:off x="6356994" y="3848851"/>
            <a:ext cx="2659267" cy="2434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ABD2401-6E62-1ACD-ED6C-342DC0DA4C38}"/>
              </a:ext>
            </a:extLst>
          </p:cNvPr>
          <p:cNvSpPr/>
          <p:nvPr userDrawn="1"/>
        </p:nvSpPr>
        <p:spPr>
          <a:xfrm>
            <a:off x="9260387" y="384885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Text Placeholder 11">
            <a:extLst>
              <a:ext uri="{FF2B5EF4-FFF2-40B4-BE49-F238E27FC236}">
                <a16:creationId xmlns:a16="http://schemas.microsoft.com/office/drawing/2014/main" id="{D78921F4-98B1-E433-CD37-04E1226DE518}"/>
              </a:ext>
            </a:extLst>
          </p:cNvPr>
          <p:cNvSpPr>
            <a:spLocks noGrp="1"/>
          </p:cNvSpPr>
          <p:nvPr>
            <p:ph type="body" sz="quarter" idx="27" hasCustomPrompt="1"/>
          </p:nvPr>
        </p:nvSpPr>
        <p:spPr>
          <a:xfrm>
            <a:off x="632479" y="3945260"/>
            <a:ext cx="1418197" cy="166320"/>
          </a:xfrm>
        </p:spPr>
        <p:txBody>
          <a:bodyPr>
            <a:noAutofit/>
          </a:bodyPr>
          <a:lstStyle>
            <a:lvl1pPr marL="0" indent="0">
              <a:buNone/>
              <a:defRPr sz="600"/>
            </a:lvl1pPr>
          </a:lstStyle>
          <a:p>
            <a:pPr lvl="0"/>
            <a:r>
              <a:rPr lang="en-US"/>
              <a:t>LOREM IPSUM DOLOR</a:t>
            </a:r>
          </a:p>
        </p:txBody>
      </p:sp>
      <p:sp>
        <p:nvSpPr>
          <p:cNvPr id="39" name="Text Placeholder 11">
            <a:extLst>
              <a:ext uri="{FF2B5EF4-FFF2-40B4-BE49-F238E27FC236}">
                <a16:creationId xmlns:a16="http://schemas.microsoft.com/office/drawing/2014/main" id="{5E6C0D64-E570-6713-0FCB-6043D86FC630}"/>
              </a:ext>
            </a:extLst>
          </p:cNvPr>
          <p:cNvSpPr>
            <a:spLocks noGrp="1"/>
          </p:cNvSpPr>
          <p:nvPr>
            <p:ph type="body" sz="quarter" idx="28" hasCustomPrompt="1"/>
          </p:nvPr>
        </p:nvSpPr>
        <p:spPr>
          <a:xfrm>
            <a:off x="3548150" y="3945260"/>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40" name="Text Placeholder 11">
            <a:extLst>
              <a:ext uri="{FF2B5EF4-FFF2-40B4-BE49-F238E27FC236}">
                <a16:creationId xmlns:a16="http://schemas.microsoft.com/office/drawing/2014/main" id="{2E9BFEBC-178A-AEA9-798C-AF582BB4F522}"/>
              </a:ext>
            </a:extLst>
          </p:cNvPr>
          <p:cNvSpPr>
            <a:spLocks noGrp="1"/>
          </p:cNvSpPr>
          <p:nvPr>
            <p:ph type="body" sz="quarter" idx="29" hasCustomPrompt="1"/>
          </p:nvPr>
        </p:nvSpPr>
        <p:spPr>
          <a:xfrm>
            <a:off x="6456218" y="3945260"/>
            <a:ext cx="1418197" cy="166320"/>
          </a:xfrm>
        </p:spPr>
        <p:txBody>
          <a:bodyPr>
            <a:noAutofit/>
          </a:bodyPr>
          <a:lstStyle>
            <a:lvl1pPr marL="0" indent="0">
              <a:buNone/>
              <a:defRPr sz="600"/>
            </a:lvl1pPr>
          </a:lstStyle>
          <a:p>
            <a:pPr lvl="0"/>
            <a:r>
              <a:rPr lang="en-US"/>
              <a:t>LOREM IPSUM DOLOR</a:t>
            </a:r>
          </a:p>
        </p:txBody>
      </p:sp>
      <p:sp>
        <p:nvSpPr>
          <p:cNvPr id="41" name="Text Placeholder 14">
            <a:extLst>
              <a:ext uri="{FF2B5EF4-FFF2-40B4-BE49-F238E27FC236}">
                <a16:creationId xmlns:a16="http://schemas.microsoft.com/office/drawing/2014/main" id="{A3581CF6-2867-6D51-B30D-D2393781C9E4}"/>
              </a:ext>
            </a:extLst>
          </p:cNvPr>
          <p:cNvSpPr>
            <a:spLocks noGrp="1"/>
          </p:cNvSpPr>
          <p:nvPr>
            <p:ph type="body" sz="quarter" idx="30" hasCustomPrompt="1"/>
          </p:nvPr>
        </p:nvSpPr>
        <p:spPr>
          <a:xfrm>
            <a:off x="6456218" y="4428701"/>
            <a:ext cx="2452255" cy="1423988"/>
          </a:xfrm>
        </p:spPr>
        <p:txBody>
          <a:bodyPr>
            <a:noAutofit/>
          </a:bodyPr>
          <a:lstStyle>
            <a:lvl1pPr marL="0" indent="0" algn="l">
              <a:buNone/>
              <a:defRPr sz="4400"/>
            </a:lvl1pPr>
          </a:lstStyle>
          <a:p>
            <a:pPr lvl="0"/>
            <a:r>
              <a:rPr lang="en-US"/>
              <a:t>$32B</a:t>
            </a:r>
          </a:p>
        </p:txBody>
      </p:sp>
      <p:sp>
        <p:nvSpPr>
          <p:cNvPr id="42" name="Text Placeholder 14">
            <a:extLst>
              <a:ext uri="{FF2B5EF4-FFF2-40B4-BE49-F238E27FC236}">
                <a16:creationId xmlns:a16="http://schemas.microsoft.com/office/drawing/2014/main" id="{A49D9018-18F4-D33E-8712-87A6AB2A894F}"/>
              </a:ext>
            </a:extLst>
          </p:cNvPr>
          <p:cNvSpPr>
            <a:spLocks noGrp="1"/>
          </p:cNvSpPr>
          <p:nvPr>
            <p:ph type="body" sz="quarter" idx="31" hasCustomPrompt="1"/>
          </p:nvPr>
        </p:nvSpPr>
        <p:spPr>
          <a:xfrm>
            <a:off x="627530" y="4428701"/>
            <a:ext cx="2466350" cy="1423988"/>
          </a:xfrm>
        </p:spPr>
        <p:txBody>
          <a:bodyPr>
            <a:noAutofit/>
          </a:bodyPr>
          <a:lstStyle>
            <a:lvl1pPr marL="0" indent="0" algn="l">
              <a:buNone/>
              <a:defRPr sz="4400"/>
            </a:lvl1pPr>
          </a:lstStyle>
          <a:p>
            <a:pPr lvl="0"/>
            <a:r>
              <a:rPr lang="en-US"/>
              <a:t>-23%</a:t>
            </a:r>
          </a:p>
        </p:txBody>
      </p:sp>
      <p:sp>
        <p:nvSpPr>
          <p:cNvPr id="43" name="Text Placeholder 14">
            <a:extLst>
              <a:ext uri="{FF2B5EF4-FFF2-40B4-BE49-F238E27FC236}">
                <a16:creationId xmlns:a16="http://schemas.microsoft.com/office/drawing/2014/main" id="{D2677D6F-7EFE-B6E8-4CF6-5DD9284FA628}"/>
              </a:ext>
            </a:extLst>
          </p:cNvPr>
          <p:cNvSpPr>
            <a:spLocks noGrp="1"/>
          </p:cNvSpPr>
          <p:nvPr>
            <p:ph type="body" sz="quarter" idx="32" hasCustomPrompt="1"/>
          </p:nvPr>
        </p:nvSpPr>
        <p:spPr>
          <a:xfrm>
            <a:off x="3548150" y="4439269"/>
            <a:ext cx="2453661" cy="1423988"/>
          </a:xfrm>
        </p:spPr>
        <p:txBody>
          <a:bodyPr>
            <a:noAutofit/>
          </a:bodyPr>
          <a:lstStyle>
            <a:lvl1pPr marL="0" indent="0" algn="l">
              <a:buNone/>
              <a:defRPr sz="4400">
                <a:solidFill>
                  <a:schemeClr val="tx1"/>
                </a:solidFill>
              </a:defRPr>
            </a:lvl1pPr>
          </a:lstStyle>
          <a:p>
            <a:pPr lvl="0"/>
            <a:r>
              <a:rPr lang="en-US"/>
              <a:t>Rocket ABC</a:t>
            </a:r>
          </a:p>
        </p:txBody>
      </p:sp>
      <p:sp>
        <p:nvSpPr>
          <p:cNvPr id="44" name="Text Placeholder 11">
            <a:extLst>
              <a:ext uri="{FF2B5EF4-FFF2-40B4-BE49-F238E27FC236}">
                <a16:creationId xmlns:a16="http://schemas.microsoft.com/office/drawing/2014/main" id="{AD2D4774-243B-748D-8ED5-EB18FD51FA9F}"/>
              </a:ext>
            </a:extLst>
          </p:cNvPr>
          <p:cNvSpPr>
            <a:spLocks noGrp="1"/>
          </p:cNvSpPr>
          <p:nvPr>
            <p:ph type="body" sz="quarter" idx="33" hasCustomPrompt="1"/>
          </p:nvPr>
        </p:nvSpPr>
        <p:spPr>
          <a:xfrm>
            <a:off x="9351818" y="3945260"/>
            <a:ext cx="1418197" cy="166320"/>
          </a:xfrm>
        </p:spPr>
        <p:txBody>
          <a:bodyPr>
            <a:noAutofit/>
          </a:bodyPr>
          <a:lstStyle>
            <a:lvl1pPr marL="0" indent="0">
              <a:buNone/>
              <a:defRPr sz="600">
                <a:solidFill>
                  <a:schemeClr val="tx1"/>
                </a:solidFill>
              </a:defRPr>
            </a:lvl1pPr>
          </a:lstStyle>
          <a:p>
            <a:pPr lvl="0"/>
            <a:r>
              <a:rPr lang="en-US"/>
              <a:t>LOREM IPSUM DOLOR</a:t>
            </a:r>
          </a:p>
        </p:txBody>
      </p:sp>
      <p:sp>
        <p:nvSpPr>
          <p:cNvPr id="45" name="Text Placeholder 14">
            <a:extLst>
              <a:ext uri="{FF2B5EF4-FFF2-40B4-BE49-F238E27FC236}">
                <a16:creationId xmlns:a16="http://schemas.microsoft.com/office/drawing/2014/main" id="{DD7E2ADB-6CF3-72DA-89B4-8CA118D8384B}"/>
              </a:ext>
            </a:extLst>
          </p:cNvPr>
          <p:cNvSpPr>
            <a:spLocks noGrp="1"/>
          </p:cNvSpPr>
          <p:nvPr>
            <p:ph type="body" sz="quarter" idx="34" hasCustomPrompt="1"/>
          </p:nvPr>
        </p:nvSpPr>
        <p:spPr>
          <a:xfrm>
            <a:off x="9351818" y="4428701"/>
            <a:ext cx="2452255" cy="1423988"/>
          </a:xfrm>
        </p:spPr>
        <p:txBody>
          <a:bodyPr>
            <a:noAutofit/>
          </a:bodyPr>
          <a:lstStyle>
            <a:lvl1pPr marL="0" indent="0" algn="l">
              <a:buNone/>
              <a:defRPr sz="4400">
                <a:solidFill>
                  <a:schemeClr val="tx1"/>
                </a:solidFill>
              </a:defRPr>
            </a:lvl1pPr>
          </a:lstStyle>
          <a:p>
            <a:pPr lvl="0"/>
            <a:r>
              <a:rPr lang="en-US"/>
              <a:t>70%</a:t>
            </a:r>
          </a:p>
        </p:txBody>
      </p:sp>
    </p:spTree>
    <p:extLst>
      <p:ext uri="{BB962C8B-B14F-4D97-AF65-F5344CB8AC3E}">
        <p14:creationId xmlns:p14="http://schemas.microsoft.com/office/powerpoint/2010/main" val="3193371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ata Statistics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Rectangle 1">
            <a:extLst>
              <a:ext uri="{FF2B5EF4-FFF2-40B4-BE49-F238E27FC236}">
                <a16:creationId xmlns:a16="http://schemas.microsoft.com/office/drawing/2014/main" id="{92B237BE-844C-D0E0-0D09-631934125D67}"/>
              </a:ext>
            </a:extLst>
          </p:cNvPr>
          <p:cNvSpPr/>
          <p:nvPr userDrawn="1"/>
        </p:nvSpPr>
        <p:spPr>
          <a:xfrm>
            <a:off x="541132" y="1202632"/>
            <a:ext cx="2659267" cy="2434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 name="Rectangle 2">
            <a:extLst>
              <a:ext uri="{FF2B5EF4-FFF2-40B4-BE49-F238E27FC236}">
                <a16:creationId xmlns:a16="http://schemas.microsoft.com/office/drawing/2014/main" id="{8509148E-8504-489C-5D1F-72E6FDD2287E}"/>
              </a:ext>
            </a:extLst>
          </p:cNvPr>
          <p:cNvSpPr/>
          <p:nvPr userDrawn="1"/>
        </p:nvSpPr>
        <p:spPr>
          <a:xfrm>
            <a:off x="3449063" y="123388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Rectangle 4">
            <a:extLst>
              <a:ext uri="{FF2B5EF4-FFF2-40B4-BE49-F238E27FC236}">
                <a16:creationId xmlns:a16="http://schemas.microsoft.com/office/drawing/2014/main" id="{1D8E1FC5-7975-6995-8DAC-44A9FF315F11}"/>
              </a:ext>
            </a:extLst>
          </p:cNvPr>
          <p:cNvSpPr/>
          <p:nvPr userDrawn="1"/>
        </p:nvSpPr>
        <p:spPr>
          <a:xfrm>
            <a:off x="6356994" y="1202632"/>
            <a:ext cx="2659267" cy="24348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Rectangle 16">
            <a:extLst>
              <a:ext uri="{FF2B5EF4-FFF2-40B4-BE49-F238E27FC236}">
                <a16:creationId xmlns:a16="http://schemas.microsoft.com/office/drawing/2014/main" id="{2B4B9818-3052-B3D3-3223-EC283EDA4132}"/>
              </a:ext>
            </a:extLst>
          </p:cNvPr>
          <p:cNvSpPr/>
          <p:nvPr userDrawn="1"/>
        </p:nvSpPr>
        <p:spPr>
          <a:xfrm>
            <a:off x="9260387" y="1202632"/>
            <a:ext cx="2659267" cy="24348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1">
            <a:extLst>
              <a:ext uri="{FF2B5EF4-FFF2-40B4-BE49-F238E27FC236}">
                <a16:creationId xmlns:a16="http://schemas.microsoft.com/office/drawing/2014/main" id="{2AB9283A-DF8B-8451-EB26-524FE0E8FD34}"/>
              </a:ext>
            </a:extLst>
          </p:cNvPr>
          <p:cNvSpPr>
            <a:spLocks noGrp="1"/>
          </p:cNvSpPr>
          <p:nvPr>
            <p:ph type="body" sz="quarter" idx="13" hasCustomPrompt="1"/>
          </p:nvPr>
        </p:nvSpPr>
        <p:spPr>
          <a:xfrm>
            <a:off x="632479"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0" name="Text Placeholder 11">
            <a:extLst>
              <a:ext uri="{FF2B5EF4-FFF2-40B4-BE49-F238E27FC236}">
                <a16:creationId xmlns:a16="http://schemas.microsoft.com/office/drawing/2014/main" id="{EF11B6CC-CE34-8DD6-1594-E1D267AAC2DD}"/>
              </a:ext>
            </a:extLst>
          </p:cNvPr>
          <p:cNvSpPr>
            <a:spLocks noGrp="1"/>
          </p:cNvSpPr>
          <p:nvPr>
            <p:ph type="body" sz="quarter" idx="14" hasCustomPrompt="1"/>
          </p:nvPr>
        </p:nvSpPr>
        <p:spPr>
          <a:xfrm>
            <a:off x="3548150" y="1299041"/>
            <a:ext cx="1418197" cy="166320"/>
          </a:xfrm>
        </p:spPr>
        <p:txBody>
          <a:bodyPr>
            <a:noAutofit/>
          </a:bodyPr>
          <a:lstStyle>
            <a:lvl1pPr marL="0" indent="0">
              <a:buNone/>
              <a:defRPr sz="600"/>
            </a:lvl1pPr>
          </a:lstStyle>
          <a:p>
            <a:pPr lvl="0"/>
            <a:r>
              <a:rPr lang="en-US"/>
              <a:t>LOREM IPSUM DOLOR</a:t>
            </a:r>
          </a:p>
        </p:txBody>
      </p:sp>
      <p:sp>
        <p:nvSpPr>
          <p:cNvPr id="21" name="Text Placeholder 11">
            <a:extLst>
              <a:ext uri="{FF2B5EF4-FFF2-40B4-BE49-F238E27FC236}">
                <a16:creationId xmlns:a16="http://schemas.microsoft.com/office/drawing/2014/main" id="{C892B84F-2DC3-5183-B687-C6839274A499}"/>
              </a:ext>
            </a:extLst>
          </p:cNvPr>
          <p:cNvSpPr>
            <a:spLocks noGrp="1"/>
          </p:cNvSpPr>
          <p:nvPr>
            <p:ph type="body" sz="quarter" idx="15" hasCustomPrompt="1"/>
          </p:nvPr>
        </p:nvSpPr>
        <p:spPr>
          <a:xfrm>
            <a:off x="645621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2" name="Text Placeholder 14">
            <a:extLst>
              <a:ext uri="{FF2B5EF4-FFF2-40B4-BE49-F238E27FC236}">
                <a16:creationId xmlns:a16="http://schemas.microsoft.com/office/drawing/2014/main" id="{99B90E3A-2343-1B76-B681-0CF6414CA2CD}"/>
              </a:ext>
            </a:extLst>
          </p:cNvPr>
          <p:cNvSpPr>
            <a:spLocks noGrp="1"/>
          </p:cNvSpPr>
          <p:nvPr>
            <p:ph type="body" sz="quarter" idx="19" hasCustomPrompt="1"/>
          </p:nvPr>
        </p:nvSpPr>
        <p:spPr>
          <a:xfrm>
            <a:off x="6456218" y="1782482"/>
            <a:ext cx="2452255" cy="1423988"/>
          </a:xfrm>
        </p:spPr>
        <p:txBody>
          <a:bodyPr>
            <a:noAutofit/>
          </a:bodyPr>
          <a:lstStyle>
            <a:lvl1pPr marL="0" indent="0" algn="l">
              <a:buNone/>
              <a:defRPr sz="4400">
                <a:solidFill>
                  <a:schemeClr val="bg1"/>
                </a:solidFill>
              </a:defRPr>
            </a:lvl1pPr>
          </a:lstStyle>
          <a:p>
            <a:pPr lvl="0"/>
            <a:r>
              <a:rPr lang="en-US"/>
              <a:t>+23%</a:t>
            </a:r>
          </a:p>
        </p:txBody>
      </p:sp>
      <p:sp>
        <p:nvSpPr>
          <p:cNvPr id="30" name="Text Placeholder 14">
            <a:extLst>
              <a:ext uri="{FF2B5EF4-FFF2-40B4-BE49-F238E27FC236}">
                <a16:creationId xmlns:a16="http://schemas.microsoft.com/office/drawing/2014/main" id="{D2ADC037-283E-F479-4CC7-99B68A12F84F}"/>
              </a:ext>
            </a:extLst>
          </p:cNvPr>
          <p:cNvSpPr>
            <a:spLocks noGrp="1"/>
          </p:cNvSpPr>
          <p:nvPr>
            <p:ph type="body" sz="quarter" idx="22" hasCustomPrompt="1"/>
          </p:nvPr>
        </p:nvSpPr>
        <p:spPr>
          <a:xfrm>
            <a:off x="627530" y="1782482"/>
            <a:ext cx="2466350" cy="1423988"/>
          </a:xfrm>
        </p:spPr>
        <p:txBody>
          <a:bodyPr>
            <a:noAutofit/>
          </a:bodyPr>
          <a:lstStyle>
            <a:lvl1pPr marL="0" indent="0" algn="l">
              <a:buNone/>
              <a:defRPr sz="4400">
                <a:solidFill>
                  <a:schemeClr val="bg1"/>
                </a:solidFill>
              </a:defRPr>
            </a:lvl1pPr>
          </a:lstStyle>
          <a:p>
            <a:pPr lvl="0"/>
            <a:r>
              <a:rPr lang="en-US"/>
              <a:t>$12M</a:t>
            </a:r>
          </a:p>
        </p:txBody>
      </p:sp>
      <p:sp>
        <p:nvSpPr>
          <p:cNvPr id="31" name="Text Placeholder 14">
            <a:extLst>
              <a:ext uri="{FF2B5EF4-FFF2-40B4-BE49-F238E27FC236}">
                <a16:creationId xmlns:a16="http://schemas.microsoft.com/office/drawing/2014/main" id="{C8728E72-13A4-C9ED-5C1C-B11383326928}"/>
              </a:ext>
            </a:extLst>
          </p:cNvPr>
          <p:cNvSpPr>
            <a:spLocks noGrp="1"/>
          </p:cNvSpPr>
          <p:nvPr>
            <p:ph type="body" sz="quarter" idx="23" hasCustomPrompt="1"/>
          </p:nvPr>
        </p:nvSpPr>
        <p:spPr>
          <a:xfrm>
            <a:off x="3548150" y="1793050"/>
            <a:ext cx="2453661" cy="1423988"/>
          </a:xfrm>
        </p:spPr>
        <p:txBody>
          <a:bodyPr>
            <a:noAutofit/>
          </a:bodyPr>
          <a:lstStyle>
            <a:lvl1pPr marL="0" indent="0" algn="l">
              <a:buNone/>
              <a:defRPr sz="4400"/>
            </a:lvl1pPr>
          </a:lstStyle>
          <a:p>
            <a:pPr lvl="0"/>
            <a:r>
              <a:rPr lang="en-US"/>
              <a:t>01%</a:t>
            </a:r>
          </a:p>
        </p:txBody>
      </p:sp>
      <p:sp>
        <p:nvSpPr>
          <p:cNvPr id="32" name="Text Placeholder 11">
            <a:extLst>
              <a:ext uri="{FF2B5EF4-FFF2-40B4-BE49-F238E27FC236}">
                <a16:creationId xmlns:a16="http://schemas.microsoft.com/office/drawing/2014/main" id="{210F8A30-2A21-FAD2-13E3-141CD10454CF}"/>
              </a:ext>
            </a:extLst>
          </p:cNvPr>
          <p:cNvSpPr>
            <a:spLocks noGrp="1"/>
          </p:cNvSpPr>
          <p:nvPr>
            <p:ph type="body" sz="quarter" idx="25" hasCustomPrompt="1"/>
          </p:nvPr>
        </p:nvSpPr>
        <p:spPr>
          <a:xfrm>
            <a:off x="9351818" y="1299041"/>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33" name="Text Placeholder 14">
            <a:extLst>
              <a:ext uri="{FF2B5EF4-FFF2-40B4-BE49-F238E27FC236}">
                <a16:creationId xmlns:a16="http://schemas.microsoft.com/office/drawing/2014/main" id="{553B5763-75F3-EF27-5645-F34DEBD9FCAE}"/>
              </a:ext>
            </a:extLst>
          </p:cNvPr>
          <p:cNvSpPr>
            <a:spLocks noGrp="1"/>
          </p:cNvSpPr>
          <p:nvPr>
            <p:ph type="body" sz="quarter" idx="26" hasCustomPrompt="1"/>
          </p:nvPr>
        </p:nvSpPr>
        <p:spPr>
          <a:xfrm>
            <a:off x="9351818" y="1782482"/>
            <a:ext cx="2452255" cy="1423988"/>
          </a:xfrm>
        </p:spPr>
        <p:txBody>
          <a:bodyPr>
            <a:noAutofit/>
          </a:bodyPr>
          <a:lstStyle>
            <a:lvl1pPr marL="0" indent="0" algn="l">
              <a:buNone/>
              <a:defRPr sz="4400">
                <a:solidFill>
                  <a:schemeClr val="bg1"/>
                </a:solidFill>
              </a:defRPr>
            </a:lvl1pPr>
          </a:lstStyle>
          <a:p>
            <a:pPr lvl="0"/>
            <a:r>
              <a:rPr lang="en-US"/>
              <a:t>+5%</a:t>
            </a:r>
          </a:p>
        </p:txBody>
      </p:sp>
      <p:sp>
        <p:nvSpPr>
          <p:cNvPr id="34" name="Rectangle 33">
            <a:extLst>
              <a:ext uri="{FF2B5EF4-FFF2-40B4-BE49-F238E27FC236}">
                <a16:creationId xmlns:a16="http://schemas.microsoft.com/office/drawing/2014/main" id="{479112AF-E1F5-A0DA-DBA7-DB94D0A7DF24}"/>
              </a:ext>
            </a:extLst>
          </p:cNvPr>
          <p:cNvSpPr/>
          <p:nvPr userDrawn="1"/>
        </p:nvSpPr>
        <p:spPr>
          <a:xfrm>
            <a:off x="541132" y="3848851"/>
            <a:ext cx="2659267" cy="24348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5" name="Rectangle 34">
            <a:extLst>
              <a:ext uri="{FF2B5EF4-FFF2-40B4-BE49-F238E27FC236}">
                <a16:creationId xmlns:a16="http://schemas.microsoft.com/office/drawing/2014/main" id="{02E863F3-EDE0-5E71-61DA-A1D952F9A1A6}"/>
              </a:ext>
            </a:extLst>
          </p:cNvPr>
          <p:cNvSpPr/>
          <p:nvPr userDrawn="1"/>
        </p:nvSpPr>
        <p:spPr>
          <a:xfrm>
            <a:off x="3449063" y="3880100"/>
            <a:ext cx="2659267" cy="2434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Rectangle 35">
            <a:extLst>
              <a:ext uri="{FF2B5EF4-FFF2-40B4-BE49-F238E27FC236}">
                <a16:creationId xmlns:a16="http://schemas.microsoft.com/office/drawing/2014/main" id="{C7171BCC-2271-E14D-C2D6-B2F186A5EBE4}"/>
              </a:ext>
            </a:extLst>
          </p:cNvPr>
          <p:cNvSpPr/>
          <p:nvPr userDrawn="1"/>
        </p:nvSpPr>
        <p:spPr>
          <a:xfrm>
            <a:off x="6356994" y="3848851"/>
            <a:ext cx="2659267" cy="2434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ABD2401-6E62-1ACD-ED6C-342DC0DA4C38}"/>
              </a:ext>
            </a:extLst>
          </p:cNvPr>
          <p:cNvSpPr/>
          <p:nvPr userDrawn="1"/>
        </p:nvSpPr>
        <p:spPr>
          <a:xfrm>
            <a:off x="9260387" y="3848851"/>
            <a:ext cx="2659267" cy="2434856"/>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Text Placeholder 11">
            <a:extLst>
              <a:ext uri="{FF2B5EF4-FFF2-40B4-BE49-F238E27FC236}">
                <a16:creationId xmlns:a16="http://schemas.microsoft.com/office/drawing/2014/main" id="{D78921F4-98B1-E433-CD37-04E1226DE518}"/>
              </a:ext>
            </a:extLst>
          </p:cNvPr>
          <p:cNvSpPr>
            <a:spLocks noGrp="1"/>
          </p:cNvSpPr>
          <p:nvPr>
            <p:ph type="body" sz="quarter" idx="27" hasCustomPrompt="1"/>
          </p:nvPr>
        </p:nvSpPr>
        <p:spPr>
          <a:xfrm>
            <a:off x="632479" y="3945260"/>
            <a:ext cx="1418197" cy="166320"/>
          </a:xfrm>
        </p:spPr>
        <p:txBody>
          <a:bodyPr>
            <a:noAutofit/>
          </a:bodyPr>
          <a:lstStyle>
            <a:lvl1pPr marL="0" indent="0">
              <a:buNone/>
              <a:defRPr sz="600"/>
            </a:lvl1pPr>
          </a:lstStyle>
          <a:p>
            <a:pPr lvl="0"/>
            <a:r>
              <a:rPr lang="en-US"/>
              <a:t>LOREM IPSUM DOLOR</a:t>
            </a:r>
          </a:p>
        </p:txBody>
      </p:sp>
      <p:sp>
        <p:nvSpPr>
          <p:cNvPr id="39" name="Text Placeholder 11">
            <a:extLst>
              <a:ext uri="{FF2B5EF4-FFF2-40B4-BE49-F238E27FC236}">
                <a16:creationId xmlns:a16="http://schemas.microsoft.com/office/drawing/2014/main" id="{5E6C0D64-E570-6713-0FCB-6043D86FC630}"/>
              </a:ext>
            </a:extLst>
          </p:cNvPr>
          <p:cNvSpPr>
            <a:spLocks noGrp="1"/>
          </p:cNvSpPr>
          <p:nvPr>
            <p:ph type="body" sz="quarter" idx="28" hasCustomPrompt="1"/>
          </p:nvPr>
        </p:nvSpPr>
        <p:spPr>
          <a:xfrm>
            <a:off x="3548150" y="3945260"/>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0" name="Text Placeholder 11">
            <a:extLst>
              <a:ext uri="{FF2B5EF4-FFF2-40B4-BE49-F238E27FC236}">
                <a16:creationId xmlns:a16="http://schemas.microsoft.com/office/drawing/2014/main" id="{2E9BFEBC-178A-AEA9-798C-AF582BB4F522}"/>
              </a:ext>
            </a:extLst>
          </p:cNvPr>
          <p:cNvSpPr>
            <a:spLocks noGrp="1"/>
          </p:cNvSpPr>
          <p:nvPr>
            <p:ph type="body" sz="quarter" idx="29" hasCustomPrompt="1"/>
          </p:nvPr>
        </p:nvSpPr>
        <p:spPr>
          <a:xfrm>
            <a:off x="6456218" y="3945260"/>
            <a:ext cx="1418197" cy="166320"/>
          </a:xfrm>
        </p:spPr>
        <p:txBody>
          <a:bodyPr>
            <a:noAutofit/>
          </a:bodyPr>
          <a:lstStyle>
            <a:lvl1pPr marL="0" indent="0">
              <a:buNone/>
              <a:defRPr sz="600"/>
            </a:lvl1pPr>
          </a:lstStyle>
          <a:p>
            <a:pPr lvl="0"/>
            <a:r>
              <a:rPr lang="en-US"/>
              <a:t>LOREM IPSUM DOLOR</a:t>
            </a:r>
          </a:p>
        </p:txBody>
      </p:sp>
      <p:sp>
        <p:nvSpPr>
          <p:cNvPr id="41" name="Text Placeholder 14">
            <a:extLst>
              <a:ext uri="{FF2B5EF4-FFF2-40B4-BE49-F238E27FC236}">
                <a16:creationId xmlns:a16="http://schemas.microsoft.com/office/drawing/2014/main" id="{A3581CF6-2867-6D51-B30D-D2393781C9E4}"/>
              </a:ext>
            </a:extLst>
          </p:cNvPr>
          <p:cNvSpPr>
            <a:spLocks noGrp="1"/>
          </p:cNvSpPr>
          <p:nvPr>
            <p:ph type="body" sz="quarter" idx="30" hasCustomPrompt="1"/>
          </p:nvPr>
        </p:nvSpPr>
        <p:spPr>
          <a:xfrm>
            <a:off x="6456218" y="4428701"/>
            <a:ext cx="2452255" cy="1423988"/>
          </a:xfrm>
        </p:spPr>
        <p:txBody>
          <a:bodyPr>
            <a:noAutofit/>
          </a:bodyPr>
          <a:lstStyle>
            <a:lvl1pPr marL="0" indent="0" algn="l">
              <a:buNone/>
              <a:defRPr sz="4400"/>
            </a:lvl1pPr>
          </a:lstStyle>
          <a:p>
            <a:pPr lvl="0"/>
            <a:r>
              <a:rPr lang="en-US"/>
              <a:t>$32B</a:t>
            </a:r>
          </a:p>
        </p:txBody>
      </p:sp>
      <p:sp>
        <p:nvSpPr>
          <p:cNvPr id="42" name="Text Placeholder 14">
            <a:extLst>
              <a:ext uri="{FF2B5EF4-FFF2-40B4-BE49-F238E27FC236}">
                <a16:creationId xmlns:a16="http://schemas.microsoft.com/office/drawing/2014/main" id="{A49D9018-18F4-D33E-8712-87A6AB2A894F}"/>
              </a:ext>
            </a:extLst>
          </p:cNvPr>
          <p:cNvSpPr>
            <a:spLocks noGrp="1"/>
          </p:cNvSpPr>
          <p:nvPr>
            <p:ph type="body" sz="quarter" idx="31" hasCustomPrompt="1"/>
          </p:nvPr>
        </p:nvSpPr>
        <p:spPr>
          <a:xfrm>
            <a:off x="627530" y="4428701"/>
            <a:ext cx="2466350" cy="1423988"/>
          </a:xfrm>
        </p:spPr>
        <p:txBody>
          <a:bodyPr>
            <a:noAutofit/>
          </a:bodyPr>
          <a:lstStyle>
            <a:lvl1pPr marL="0" indent="0" algn="l">
              <a:buNone/>
              <a:defRPr sz="4400"/>
            </a:lvl1pPr>
          </a:lstStyle>
          <a:p>
            <a:pPr lvl="0"/>
            <a:r>
              <a:rPr lang="en-US"/>
              <a:t>-23%</a:t>
            </a:r>
          </a:p>
        </p:txBody>
      </p:sp>
      <p:sp>
        <p:nvSpPr>
          <p:cNvPr id="43" name="Text Placeholder 14">
            <a:extLst>
              <a:ext uri="{FF2B5EF4-FFF2-40B4-BE49-F238E27FC236}">
                <a16:creationId xmlns:a16="http://schemas.microsoft.com/office/drawing/2014/main" id="{D2677D6F-7EFE-B6E8-4CF6-5DD9284FA628}"/>
              </a:ext>
            </a:extLst>
          </p:cNvPr>
          <p:cNvSpPr>
            <a:spLocks noGrp="1"/>
          </p:cNvSpPr>
          <p:nvPr>
            <p:ph type="body" sz="quarter" idx="32" hasCustomPrompt="1"/>
          </p:nvPr>
        </p:nvSpPr>
        <p:spPr>
          <a:xfrm>
            <a:off x="3548150" y="4439269"/>
            <a:ext cx="2453661" cy="1423988"/>
          </a:xfrm>
        </p:spPr>
        <p:txBody>
          <a:bodyPr>
            <a:noAutofit/>
          </a:bodyPr>
          <a:lstStyle>
            <a:lvl1pPr marL="0" indent="0" algn="l">
              <a:buNone/>
              <a:defRPr sz="4400">
                <a:solidFill>
                  <a:schemeClr val="bg1"/>
                </a:solidFill>
              </a:defRPr>
            </a:lvl1pPr>
          </a:lstStyle>
          <a:p>
            <a:pPr lvl="0"/>
            <a:r>
              <a:rPr lang="en-US"/>
              <a:t>Rocket ABC</a:t>
            </a:r>
          </a:p>
        </p:txBody>
      </p:sp>
      <p:sp>
        <p:nvSpPr>
          <p:cNvPr id="44" name="Text Placeholder 11">
            <a:extLst>
              <a:ext uri="{FF2B5EF4-FFF2-40B4-BE49-F238E27FC236}">
                <a16:creationId xmlns:a16="http://schemas.microsoft.com/office/drawing/2014/main" id="{AD2D4774-243B-748D-8ED5-EB18FD51FA9F}"/>
              </a:ext>
            </a:extLst>
          </p:cNvPr>
          <p:cNvSpPr>
            <a:spLocks noGrp="1"/>
          </p:cNvSpPr>
          <p:nvPr>
            <p:ph type="body" sz="quarter" idx="33" hasCustomPrompt="1"/>
          </p:nvPr>
        </p:nvSpPr>
        <p:spPr>
          <a:xfrm>
            <a:off x="9351818" y="3945260"/>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5" name="Text Placeholder 14">
            <a:extLst>
              <a:ext uri="{FF2B5EF4-FFF2-40B4-BE49-F238E27FC236}">
                <a16:creationId xmlns:a16="http://schemas.microsoft.com/office/drawing/2014/main" id="{DD7E2ADB-6CF3-72DA-89B4-8CA118D8384B}"/>
              </a:ext>
            </a:extLst>
          </p:cNvPr>
          <p:cNvSpPr>
            <a:spLocks noGrp="1"/>
          </p:cNvSpPr>
          <p:nvPr>
            <p:ph type="body" sz="quarter" idx="34" hasCustomPrompt="1"/>
          </p:nvPr>
        </p:nvSpPr>
        <p:spPr>
          <a:xfrm>
            <a:off x="9351818" y="4428701"/>
            <a:ext cx="2452255" cy="1423988"/>
          </a:xfrm>
        </p:spPr>
        <p:txBody>
          <a:bodyPr>
            <a:noAutofit/>
          </a:bodyPr>
          <a:lstStyle>
            <a:lvl1pPr marL="0" indent="0" algn="l">
              <a:buNone/>
              <a:defRPr sz="4400">
                <a:solidFill>
                  <a:schemeClr val="bg1"/>
                </a:solidFill>
              </a:defRPr>
            </a:lvl1pPr>
          </a:lstStyle>
          <a:p>
            <a:pPr lvl="0"/>
            <a:r>
              <a:rPr lang="en-US"/>
              <a:t>70%</a:t>
            </a:r>
          </a:p>
        </p:txBody>
      </p:sp>
    </p:spTree>
    <p:extLst>
      <p:ext uri="{BB962C8B-B14F-4D97-AF65-F5344CB8AC3E}">
        <p14:creationId xmlns:p14="http://schemas.microsoft.com/office/powerpoint/2010/main" val="32234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age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2"/>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3"/>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418717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ata Statistics No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 name="Rectangle 3">
            <a:extLst>
              <a:ext uri="{FF2B5EF4-FFF2-40B4-BE49-F238E27FC236}">
                <a16:creationId xmlns:a16="http://schemas.microsoft.com/office/drawing/2014/main" id="{EFF00AAF-39E5-D217-F1C9-EB01161A70DC}"/>
              </a:ext>
            </a:extLst>
          </p:cNvPr>
          <p:cNvSpPr/>
          <p:nvPr userDrawn="1"/>
        </p:nvSpPr>
        <p:spPr>
          <a:xfrm>
            <a:off x="659187"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D876FFDC-F63B-C779-5AFB-FB3268774C58}"/>
              </a:ext>
            </a:extLst>
          </p:cNvPr>
          <p:cNvSpPr/>
          <p:nvPr userDrawn="1"/>
        </p:nvSpPr>
        <p:spPr>
          <a:xfrm>
            <a:off x="2916250"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E34373FB-5A35-5F62-540D-26D702905B4E}"/>
              </a:ext>
            </a:extLst>
          </p:cNvPr>
          <p:cNvSpPr/>
          <p:nvPr userDrawn="1"/>
        </p:nvSpPr>
        <p:spPr>
          <a:xfrm>
            <a:off x="5178206"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2DCAB938-EFF5-67F0-9EF0-1E4343B4D699}"/>
              </a:ext>
            </a:extLst>
          </p:cNvPr>
          <p:cNvSpPr/>
          <p:nvPr userDrawn="1"/>
        </p:nvSpPr>
        <p:spPr>
          <a:xfrm>
            <a:off x="7440162"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88D41C6-FB50-7A70-C0C0-DC77528F37CC}"/>
              </a:ext>
            </a:extLst>
          </p:cNvPr>
          <p:cNvSpPr/>
          <p:nvPr userDrawn="1"/>
        </p:nvSpPr>
        <p:spPr>
          <a:xfrm>
            <a:off x="9702118"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8E34A63-1928-0F07-DC9A-A9B1BAF77DC7}"/>
              </a:ext>
            </a:extLst>
          </p:cNvPr>
          <p:cNvSpPr/>
          <p:nvPr userDrawn="1"/>
        </p:nvSpPr>
        <p:spPr>
          <a:xfrm>
            <a:off x="659187"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19D1565-BAAA-3395-B459-D4B00F95C0D0}"/>
              </a:ext>
            </a:extLst>
          </p:cNvPr>
          <p:cNvSpPr/>
          <p:nvPr userDrawn="1"/>
        </p:nvSpPr>
        <p:spPr>
          <a:xfrm>
            <a:off x="2916250"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15CCEF52-0ADB-EA17-AFDE-0E43B84B061D}"/>
              </a:ext>
            </a:extLst>
          </p:cNvPr>
          <p:cNvSpPr/>
          <p:nvPr userDrawn="1"/>
        </p:nvSpPr>
        <p:spPr>
          <a:xfrm>
            <a:off x="5178206"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558A3F9E-ACC9-678C-C12A-4E2F2B7F90FB}"/>
              </a:ext>
            </a:extLst>
          </p:cNvPr>
          <p:cNvSpPr/>
          <p:nvPr userDrawn="1"/>
        </p:nvSpPr>
        <p:spPr>
          <a:xfrm>
            <a:off x="7440162"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FABDC031-42B7-1FD4-5CA3-0A37BC62B759}"/>
              </a:ext>
            </a:extLst>
          </p:cNvPr>
          <p:cNvSpPr/>
          <p:nvPr userDrawn="1"/>
        </p:nvSpPr>
        <p:spPr>
          <a:xfrm>
            <a:off x="9702118"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Text Placeholder 11">
            <a:extLst>
              <a:ext uri="{FF2B5EF4-FFF2-40B4-BE49-F238E27FC236}">
                <a16:creationId xmlns:a16="http://schemas.microsoft.com/office/drawing/2014/main" id="{A7C7A7A9-8966-A556-78A0-53CDA95AA741}"/>
              </a:ext>
            </a:extLst>
          </p:cNvPr>
          <p:cNvSpPr>
            <a:spLocks noGrp="1"/>
          </p:cNvSpPr>
          <p:nvPr>
            <p:ph type="body" sz="quarter" idx="14" hasCustomPrompt="1"/>
          </p:nvPr>
        </p:nvSpPr>
        <p:spPr>
          <a:xfrm>
            <a:off x="781801" y="1414603"/>
            <a:ext cx="1418197" cy="166320"/>
          </a:xfrm>
        </p:spPr>
        <p:txBody>
          <a:bodyPr>
            <a:noAutofit/>
          </a:bodyPr>
          <a:lstStyle>
            <a:lvl1pPr marL="0" indent="0">
              <a:buNone/>
              <a:defRPr sz="600"/>
            </a:lvl1pPr>
          </a:lstStyle>
          <a:p>
            <a:pPr lvl="0"/>
            <a:r>
              <a:rPr lang="en-US"/>
              <a:t>LOREM IPSUM DOLOR</a:t>
            </a:r>
          </a:p>
        </p:txBody>
      </p:sp>
      <p:sp>
        <p:nvSpPr>
          <p:cNvPr id="23" name="Text Placeholder 14">
            <a:extLst>
              <a:ext uri="{FF2B5EF4-FFF2-40B4-BE49-F238E27FC236}">
                <a16:creationId xmlns:a16="http://schemas.microsoft.com/office/drawing/2014/main" id="{F349EB2C-CF7A-E8ED-4FDE-587374082C37}"/>
              </a:ext>
            </a:extLst>
          </p:cNvPr>
          <p:cNvSpPr>
            <a:spLocks noGrp="1"/>
          </p:cNvSpPr>
          <p:nvPr>
            <p:ph type="body" sz="quarter" idx="23" hasCustomPrompt="1"/>
          </p:nvPr>
        </p:nvSpPr>
        <p:spPr>
          <a:xfrm>
            <a:off x="781801" y="1908612"/>
            <a:ext cx="1840241" cy="1423988"/>
          </a:xfrm>
        </p:spPr>
        <p:txBody>
          <a:bodyPr>
            <a:noAutofit/>
          </a:bodyPr>
          <a:lstStyle>
            <a:lvl1pPr marL="0" indent="0" algn="l">
              <a:buNone/>
              <a:defRPr sz="3600"/>
            </a:lvl1pPr>
          </a:lstStyle>
          <a:p>
            <a:pPr lvl="0"/>
            <a:r>
              <a:rPr lang="en-US"/>
              <a:t>$12M</a:t>
            </a:r>
          </a:p>
        </p:txBody>
      </p:sp>
      <p:sp>
        <p:nvSpPr>
          <p:cNvPr id="24" name="Text Placeholder 11">
            <a:extLst>
              <a:ext uri="{FF2B5EF4-FFF2-40B4-BE49-F238E27FC236}">
                <a16:creationId xmlns:a16="http://schemas.microsoft.com/office/drawing/2014/main" id="{E55532AD-EA99-0876-114C-0BBFB927F64C}"/>
              </a:ext>
            </a:extLst>
          </p:cNvPr>
          <p:cNvSpPr>
            <a:spLocks noGrp="1"/>
          </p:cNvSpPr>
          <p:nvPr>
            <p:ph type="body" sz="quarter" idx="24" hasCustomPrompt="1"/>
          </p:nvPr>
        </p:nvSpPr>
        <p:spPr>
          <a:xfrm>
            <a:off x="3050385" y="1414603"/>
            <a:ext cx="1418197" cy="166320"/>
          </a:xfrm>
        </p:spPr>
        <p:txBody>
          <a:bodyPr>
            <a:noAutofit/>
          </a:bodyPr>
          <a:lstStyle>
            <a:lvl1pPr marL="0" indent="0">
              <a:buNone/>
              <a:defRPr sz="600"/>
            </a:lvl1pPr>
          </a:lstStyle>
          <a:p>
            <a:pPr lvl="0"/>
            <a:r>
              <a:rPr lang="en-US"/>
              <a:t>LOREM IPSUM DOLOR</a:t>
            </a:r>
          </a:p>
        </p:txBody>
      </p:sp>
      <p:sp>
        <p:nvSpPr>
          <p:cNvPr id="25" name="Text Placeholder 14">
            <a:extLst>
              <a:ext uri="{FF2B5EF4-FFF2-40B4-BE49-F238E27FC236}">
                <a16:creationId xmlns:a16="http://schemas.microsoft.com/office/drawing/2014/main" id="{E8D2B063-1E73-159B-828D-4B35526713A7}"/>
              </a:ext>
            </a:extLst>
          </p:cNvPr>
          <p:cNvSpPr>
            <a:spLocks noGrp="1"/>
          </p:cNvSpPr>
          <p:nvPr>
            <p:ph type="body" sz="quarter" idx="25" hasCustomPrompt="1"/>
          </p:nvPr>
        </p:nvSpPr>
        <p:spPr>
          <a:xfrm>
            <a:off x="3050385" y="1908612"/>
            <a:ext cx="1840241" cy="1423988"/>
          </a:xfrm>
        </p:spPr>
        <p:txBody>
          <a:bodyPr>
            <a:noAutofit/>
          </a:bodyPr>
          <a:lstStyle>
            <a:lvl1pPr marL="0" indent="0" algn="l">
              <a:buNone/>
              <a:defRPr sz="3600"/>
            </a:lvl1pPr>
          </a:lstStyle>
          <a:p>
            <a:pPr lvl="0"/>
            <a:r>
              <a:rPr lang="en-US"/>
              <a:t>01%</a:t>
            </a:r>
          </a:p>
        </p:txBody>
      </p:sp>
      <p:sp>
        <p:nvSpPr>
          <p:cNvPr id="26" name="Text Placeholder 11">
            <a:extLst>
              <a:ext uri="{FF2B5EF4-FFF2-40B4-BE49-F238E27FC236}">
                <a16:creationId xmlns:a16="http://schemas.microsoft.com/office/drawing/2014/main" id="{FBA62A24-58F6-140B-35B8-44BA6E9693E8}"/>
              </a:ext>
            </a:extLst>
          </p:cNvPr>
          <p:cNvSpPr>
            <a:spLocks noGrp="1"/>
          </p:cNvSpPr>
          <p:nvPr>
            <p:ph type="body" sz="quarter" idx="26" hasCustomPrompt="1"/>
          </p:nvPr>
        </p:nvSpPr>
        <p:spPr>
          <a:xfrm>
            <a:off x="5295928" y="1414603"/>
            <a:ext cx="1418197" cy="166320"/>
          </a:xfrm>
        </p:spPr>
        <p:txBody>
          <a:bodyPr>
            <a:noAutofit/>
          </a:bodyPr>
          <a:lstStyle>
            <a:lvl1pPr marL="0" indent="0">
              <a:buNone/>
              <a:defRPr sz="600"/>
            </a:lvl1pPr>
          </a:lstStyle>
          <a:p>
            <a:pPr lvl="0"/>
            <a:r>
              <a:rPr lang="en-US"/>
              <a:t>LOREM IPSUM DOLOR</a:t>
            </a:r>
          </a:p>
        </p:txBody>
      </p:sp>
      <p:sp>
        <p:nvSpPr>
          <p:cNvPr id="27" name="Text Placeholder 14">
            <a:extLst>
              <a:ext uri="{FF2B5EF4-FFF2-40B4-BE49-F238E27FC236}">
                <a16:creationId xmlns:a16="http://schemas.microsoft.com/office/drawing/2014/main" id="{B4058F4B-7ECE-C3B5-C65C-4EC47D8C369A}"/>
              </a:ext>
            </a:extLst>
          </p:cNvPr>
          <p:cNvSpPr>
            <a:spLocks noGrp="1"/>
          </p:cNvSpPr>
          <p:nvPr>
            <p:ph type="body" sz="quarter" idx="27" hasCustomPrompt="1"/>
          </p:nvPr>
        </p:nvSpPr>
        <p:spPr>
          <a:xfrm>
            <a:off x="5295928" y="1908612"/>
            <a:ext cx="1840241" cy="1423988"/>
          </a:xfrm>
        </p:spPr>
        <p:txBody>
          <a:bodyPr>
            <a:noAutofit/>
          </a:bodyPr>
          <a:lstStyle>
            <a:lvl1pPr marL="0" indent="0" algn="l">
              <a:buNone/>
              <a:defRPr sz="3600"/>
            </a:lvl1pPr>
          </a:lstStyle>
          <a:p>
            <a:pPr lvl="0"/>
            <a:r>
              <a:rPr lang="en-US"/>
              <a:t>+23%</a:t>
            </a:r>
          </a:p>
        </p:txBody>
      </p:sp>
      <p:sp>
        <p:nvSpPr>
          <p:cNvPr id="28" name="Text Placeholder 11">
            <a:extLst>
              <a:ext uri="{FF2B5EF4-FFF2-40B4-BE49-F238E27FC236}">
                <a16:creationId xmlns:a16="http://schemas.microsoft.com/office/drawing/2014/main" id="{86C89CD2-710D-EA2D-ED23-E2710A16211A}"/>
              </a:ext>
            </a:extLst>
          </p:cNvPr>
          <p:cNvSpPr>
            <a:spLocks noGrp="1"/>
          </p:cNvSpPr>
          <p:nvPr>
            <p:ph type="body" sz="quarter" idx="28" hasCustomPrompt="1"/>
          </p:nvPr>
        </p:nvSpPr>
        <p:spPr>
          <a:xfrm>
            <a:off x="7564566" y="1414603"/>
            <a:ext cx="1418197" cy="166320"/>
          </a:xfrm>
        </p:spPr>
        <p:txBody>
          <a:bodyPr>
            <a:noAutofit/>
          </a:bodyPr>
          <a:lstStyle>
            <a:lvl1pPr marL="0" indent="0">
              <a:buNone/>
              <a:defRPr sz="600"/>
            </a:lvl1pPr>
          </a:lstStyle>
          <a:p>
            <a:pPr lvl="0"/>
            <a:r>
              <a:rPr lang="en-US"/>
              <a:t>LOREM IPSUM DOLOR</a:t>
            </a:r>
          </a:p>
        </p:txBody>
      </p:sp>
      <p:sp>
        <p:nvSpPr>
          <p:cNvPr id="29" name="Text Placeholder 14">
            <a:extLst>
              <a:ext uri="{FF2B5EF4-FFF2-40B4-BE49-F238E27FC236}">
                <a16:creationId xmlns:a16="http://schemas.microsoft.com/office/drawing/2014/main" id="{FD0A81AA-23C8-8E3B-E149-8BC14B1020F1}"/>
              </a:ext>
            </a:extLst>
          </p:cNvPr>
          <p:cNvSpPr>
            <a:spLocks noGrp="1"/>
          </p:cNvSpPr>
          <p:nvPr>
            <p:ph type="body" sz="quarter" idx="29" hasCustomPrompt="1"/>
          </p:nvPr>
        </p:nvSpPr>
        <p:spPr>
          <a:xfrm>
            <a:off x="7564566" y="1908612"/>
            <a:ext cx="1840241" cy="1423988"/>
          </a:xfrm>
        </p:spPr>
        <p:txBody>
          <a:bodyPr>
            <a:noAutofit/>
          </a:bodyPr>
          <a:lstStyle>
            <a:lvl1pPr marL="0" indent="0" algn="l">
              <a:buNone/>
              <a:defRPr sz="3600"/>
            </a:lvl1pPr>
          </a:lstStyle>
          <a:p>
            <a:pPr lvl="0"/>
            <a:r>
              <a:rPr lang="en-US"/>
              <a:t>01%</a:t>
            </a:r>
          </a:p>
        </p:txBody>
      </p:sp>
      <p:sp>
        <p:nvSpPr>
          <p:cNvPr id="46" name="Text Placeholder 11">
            <a:extLst>
              <a:ext uri="{FF2B5EF4-FFF2-40B4-BE49-F238E27FC236}">
                <a16:creationId xmlns:a16="http://schemas.microsoft.com/office/drawing/2014/main" id="{D6712691-2E4B-50DA-D3D1-A7C2EF3B3D7A}"/>
              </a:ext>
            </a:extLst>
          </p:cNvPr>
          <p:cNvSpPr>
            <a:spLocks noGrp="1"/>
          </p:cNvSpPr>
          <p:nvPr>
            <p:ph type="body" sz="quarter" idx="30" hasCustomPrompt="1"/>
          </p:nvPr>
        </p:nvSpPr>
        <p:spPr>
          <a:xfrm>
            <a:off x="9833204" y="1414603"/>
            <a:ext cx="1418197" cy="166320"/>
          </a:xfrm>
        </p:spPr>
        <p:txBody>
          <a:bodyPr>
            <a:noAutofit/>
          </a:bodyPr>
          <a:lstStyle>
            <a:lvl1pPr marL="0" indent="0">
              <a:buNone/>
              <a:defRPr sz="600"/>
            </a:lvl1pPr>
          </a:lstStyle>
          <a:p>
            <a:pPr lvl="0"/>
            <a:r>
              <a:rPr lang="en-US"/>
              <a:t>LOREM IPSUM DOLOR</a:t>
            </a:r>
          </a:p>
        </p:txBody>
      </p:sp>
      <p:sp>
        <p:nvSpPr>
          <p:cNvPr id="47" name="Text Placeholder 14">
            <a:extLst>
              <a:ext uri="{FF2B5EF4-FFF2-40B4-BE49-F238E27FC236}">
                <a16:creationId xmlns:a16="http://schemas.microsoft.com/office/drawing/2014/main" id="{164A8CCA-4F70-71F0-6C92-D77788736741}"/>
              </a:ext>
            </a:extLst>
          </p:cNvPr>
          <p:cNvSpPr>
            <a:spLocks noGrp="1"/>
          </p:cNvSpPr>
          <p:nvPr>
            <p:ph type="body" sz="quarter" idx="31" hasCustomPrompt="1"/>
          </p:nvPr>
        </p:nvSpPr>
        <p:spPr>
          <a:xfrm>
            <a:off x="9833204" y="1908612"/>
            <a:ext cx="1840241" cy="1423988"/>
          </a:xfrm>
        </p:spPr>
        <p:txBody>
          <a:bodyPr>
            <a:noAutofit/>
          </a:bodyPr>
          <a:lstStyle>
            <a:lvl1pPr marL="0" indent="0" algn="l">
              <a:buNone/>
              <a:defRPr sz="3600"/>
            </a:lvl1pPr>
          </a:lstStyle>
          <a:p>
            <a:pPr lvl="0"/>
            <a:r>
              <a:rPr lang="en-US"/>
              <a:t>15%</a:t>
            </a:r>
          </a:p>
        </p:txBody>
      </p:sp>
      <p:sp>
        <p:nvSpPr>
          <p:cNvPr id="48" name="Text Placeholder 11">
            <a:extLst>
              <a:ext uri="{FF2B5EF4-FFF2-40B4-BE49-F238E27FC236}">
                <a16:creationId xmlns:a16="http://schemas.microsoft.com/office/drawing/2014/main" id="{D1D5954D-D160-1CBD-C737-5186EFA34A59}"/>
              </a:ext>
            </a:extLst>
          </p:cNvPr>
          <p:cNvSpPr>
            <a:spLocks noGrp="1"/>
          </p:cNvSpPr>
          <p:nvPr>
            <p:ph type="body" sz="quarter" idx="32" hasCustomPrompt="1"/>
          </p:nvPr>
        </p:nvSpPr>
        <p:spPr>
          <a:xfrm>
            <a:off x="781801" y="3729539"/>
            <a:ext cx="1418197" cy="166320"/>
          </a:xfrm>
        </p:spPr>
        <p:txBody>
          <a:bodyPr>
            <a:noAutofit/>
          </a:bodyPr>
          <a:lstStyle>
            <a:lvl1pPr marL="0" indent="0">
              <a:buNone/>
              <a:defRPr sz="600"/>
            </a:lvl1pPr>
          </a:lstStyle>
          <a:p>
            <a:pPr lvl="0"/>
            <a:r>
              <a:rPr lang="en-US"/>
              <a:t>LOREM IPSUM DOLOR</a:t>
            </a:r>
          </a:p>
        </p:txBody>
      </p:sp>
      <p:sp>
        <p:nvSpPr>
          <p:cNvPr id="49" name="Text Placeholder 14">
            <a:extLst>
              <a:ext uri="{FF2B5EF4-FFF2-40B4-BE49-F238E27FC236}">
                <a16:creationId xmlns:a16="http://schemas.microsoft.com/office/drawing/2014/main" id="{D6D31319-2233-0FD0-73C2-87FB633B85E4}"/>
              </a:ext>
            </a:extLst>
          </p:cNvPr>
          <p:cNvSpPr>
            <a:spLocks noGrp="1"/>
          </p:cNvSpPr>
          <p:nvPr>
            <p:ph type="body" sz="quarter" idx="33" hasCustomPrompt="1"/>
          </p:nvPr>
        </p:nvSpPr>
        <p:spPr>
          <a:xfrm>
            <a:off x="781801" y="4223548"/>
            <a:ext cx="1840241" cy="1423988"/>
          </a:xfrm>
        </p:spPr>
        <p:txBody>
          <a:bodyPr>
            <a:noAutofit/>
          </a:bodyPr>
          <a:lstStyle>
            <a:lvl1pPr marL="0" indent="0" algn="l">
              <a:buNone/>
              <a:defRPr sz="3600"/>
            </a:lvl1pPr>
          </a:lstStyle>
          <a:p>
            <a:pPr lvl="0"/>
            <a:r>
              <a:rPr lang="en-US"/>
              <a:t>-23%</a:t>
            </a:r>
          </a:p>
        </p:txBody>
      </p:sp>
      <p:sp>
        <p:nvSpPr>
          <p:cNvPr id="50" name="Text Placeholder 11">
            <a:extLst>
              <a:ext uri="{FF2B5EF4-FFF2-40B4-BE49-F238E27FC236}">
                <a16:creationId xmlns:a16="http://schemas.microsoft.com/office/drawing/2014/main" id="{14AA5189-5E3C-64A9-580B-D4E10AA91B5B}"/>
              </a:ext>
            </a:extLst>
          </p:cNvPr>
          <p:cNvSpPr>
            <a:spLocks noGrp="1"/>
          </p:cNvSpPr>
          <p:nvPr>
            <p:ph type="body" sz="quarter" idx="34" hasCustomPrompt="1"/>
          </p:nvPr>
        </p:nvSpPr>
        <p:spPr>
          <a:xfrm>
            <a:off x="3050385" y="3729539"/>
            <a:ext cx="1418197" cy="166320"/>
          </a:xfrm>
        </p:spPr>
        <p:txBody>
          <a:bodyPr>
            <a:noAutofit/>
          </a:bodyPr>
          <a:lstStyle>
            <a:lvl1pPr marL="0" indent="0">
              <a:buNone/>
              <a:defRPr sz="600"/>
            </a:lvl1pPr>
          </a:lstStyle>
          <a:p>
            <a:pPr lvl="0"/>
            <a:r>
              <a:rPr lang="en-US"/>
              <a:t>LOREM IPSUM DOLOR</a:t>
            </a:r>
          </a:p>
        </p:txBody>
      </p:sp>
      <p:sp>
        <p:nvSpPr>
          <p:cNvPr id="51" name="Text Placeholder 14">
            <a:extLst>
              <a:ext uri="{FF2B5EF4-FFF2-40B4-BE49-F238E27FC236}">
                <a16:creationId xmlns:a16="http://schemas.microsoft.com/office/drawing/2014/main" id="{593DDB0B-FF59-98C2-0BD4-322EB26B1C7E}"/>
              </a:ext>
            </a:extLst>
          </p:cNvPr>
          <p:cNvSpPr>
            <a:spLocks noGrp="1"/>
          </p:cNvSpPr>
          <p:nvPr>
            <p:ph type="body" sz="quarter" idx="35" hasCustomPrompt="1"/>
          </p:nvPr>
        </p:nvSpPr>
        <p:spPr>
          <a:xfrm>
            <a:off x="3050385" y="4223548"/>
            <a:ext cx="1840241" cy="1423988"/>
          </a:xfrm>
        </p:spPr>
        <p:txBody>
          <a:bodyPr>
            <a:noAutofit/>
          </a:bodyPr>
          <a:lstStyle>
            <a:lvl1pPr marL="0" indent="0" algn="l">
              <a:buNone/>
              <a:defRPr sz="3600"/>
            </a:lvl1pPr>
          </a:lstStyle>
          <a:p>
            <a:pPr lvl="0"/>
            <a:r>
              <a:rPr lang="en-US"/>
              <a:t>Rocket ABC</a:t>
            </a:r>
          </a:p>
        </p:txBody>
      </p:sp>
      <p:sp>
        <p:nvSpPr>
          <p:cNvPr id="52" name="Text Placeholder 11">
            <a:extLst>
              <a:ext uri="{FF2B5EF4-FFF2-40B4-BE49-F238E27FC236}">
                <a16:creationId xmlns:a16="http://schemas.microsoft.com/office/drawing/2014/main" id="{36BEFF24-6202-2E08-A022-E048C5E09841}"/>
              </a:ext>
            </a:extLst>
          </p:cNvPr>
          <p:cNvSpPr>
            <a:spLocks noGrp="1"/>
          </p:cNvSpPr>
          <p:nvPr>
            <p:ph type="body" sz="quarter" idx="36" hasCustomPrompt="1"/>
          </p:nvPr>
        </p:nvSpPr>
        <p:spPr>
          <a:xfrm>
            <a:off x="5295928" y="3729539"/>
            <a:ext cx="1418197" cy="166320"/>
          </a:xfrm>
        </p:spPr>
        <p:txBody>
          <a:bodyPr>
            <a:noAutofit/>
          </a:bodyPr>
          <a:lstStyle>
            <a:lvl1pPr marL="0" indent="0">
              <a:buNone/>
              <a:defRPr sz="600"/>
            </a:lvl1pPr>
          </a:lstStyle>
          <a:p>
            <a:pPr lvl="0"/>
            <a:r>
              <a:rPr lang="en-US"/>
              <a:t>LOREM IPSUM DOLOR</a:t>
            </a:r>
          </a:p>
        </p:txBody>
      </p:sp>
      <p:sp>
        <p:nvSpPr>
          <p:cNvPr id="53" name="Text Placeholder 14">
            <a:extLst>
              <a:ext uri="{FF2B5EF4-FFF2-40B4-BE49-F238E27FC236}">
                <a16:creationId xmlns:a16="http://schemas.microsoft.com/office/drawing/2014/main" id="{89551B6C-2173-E9EA-0774-EC8F04DF8413}"/>
              </a:ext>
            </a:extLst>
          </p:cNvPr>
          <p:cNvSpPr>
            <a:spLocks noGrp="1"/>
          </p:cNvSpPr>
          <p:nvPr>
            <p:ph type="body" sz="quarter" idx="37" hasCustomPrompt="1"/>
          </p:nvPr>
        </p:nvSpPr>
        <p:spPr>
          <a:xfrm>
            <a:off x="5295928" y="4223548"/>
            <a:ext cx="1840241" cy="1423988"/>
          </a:xfrm>
        </p:spPr>
        <p:txBody>
          <a:bodyPr>
            <a:noAutofit/>
          </a:bodyPr>
          <a:lstStyle>
            <a:lvl1pPr marL="0" indent="0" algn="l">
              <a:buNone/>
              <a:defRPr sz="3600"/>
            </a:lvl1pPr>
          </a:lstStyle>
          <a:p>
            <a:pPr lvl="0"/>
            <a:r>
              <a:rPr lang="en-US"/>
              <a:t>$32B</a:t>
            </a:r>
          </a:p>
        </p:txBody>
      </p:sp>
      <p:sp>
        <p:nvSpPr>
          <p:cNvPr id="54" name="Text Placeholder 11">
            <a:extLst>
              <a:ext uri="{FF2B5EF4-FFF2-40B4-BE49-F238E27FC236}">
                <a16:creationId xmlns:a16="http://schemas.microsoft.com/office/drawing/2014/main" id="{A0590DAA-451E-17A7-5E18-77163FDDB014}"/>
              </a:ext>
            </a:extLst>
          </p:cNvPr>
          <p:cNvSpPr>
            <a:spLocks noGrp="1"/>
          </p:cNvSpPr>
          <p:nvPr>
            <p:ph type="body" sz="quarter" idx="38" hasCustomPrompt="1"/>
          </p:nvPr>
        </p:nvSpPr>
        <p:spPr>
          <a:xfrm>
            <a:off x="7564566" y="3729539"/>
            <a:ext cx="1418197" cy="166320"/>
          </a:xfrm>
        </p:spPr>
        <p:txBody>
          <a:bodyPr>
            <a:noAutofit/>
          </a:bodyPr>
          <a:lstStyle>
            <a:lvl1pPr marL="0" indent="0">
              <a:buNone/>
              <a:defRPr sz="600"/>
            </a:lvl1pPr>
          </a:lstStyle>
          <a:p>
            <a:pPr lvl="0"/>
            <a:r>
              <a:rPr lang="en-US"/>
              <a:t>LOREM IPSUM DOLOR</a:t>
            </a:r>
          </a:p>
        </p:txBody>
      </p:sp>
      <p:sp>
        <p:nvSpPr>
          <p:cNvPr id="55" name="Text Placeholder 14">
            <a:extLst>
              <a:ext uri="{FF2B5EF4-FFF2-40B4-BE49-F238E27FC236}">
                <a16:creationId xmlns:a16="http://schemas.microsoft.com/office/drawing/2014/main" id="{03EC689B-171C-3E49-57AF-A8FA3972D7F8}"/>
              </a:ext>
            </a:extLst>
          </p:cNvPr>
          <p:cNvSpPr>
            <a:spLocks noGrp="1"/>
          </p:cNvSpPr>
          <p:nvPr>
            <p:ph type="body" sz="quarter" idx="39" hasCustomPrompt="1"/>
          </p:nvPr>
        </p:nvSpPr>
        <p:spPr>
          <a:xfrm>
            <a:off x="7564566" y="4223548"/>
            <a:ext cx="1840241" cy="1423988"/>
          </a:xfrm>
        </p:spPr>
        <p:txBody>
          <a:bodyPr>
            <a:noAutofit/>
          </a:bodyPr>
          <a:lstStyle>
            <a:lvl1pPr marL="0" indent="0" algn="l">
              <a:buNone/>
              <a:defRPr sz="3600"/>
            </a:lvl1pPr>
          </a:lstStyle>
          <a:p>
            <a:pPr lvl="0"/>
            <a:r>
              <a:rPr lang="en-US"/>
              <a:t>70%</a:t>
            </a:r>
          </a:p>
        </p:txBody>
      </p:sp>
      <p:sp>
        <p:nvSpPr>
          <p:cNvPr id="56" name="Text Placeholder 11">
            <a:extLst>
              <a:ext uri="{FF2B5EF4-FFF2-40B4-BE49-F238E27FC236}">
                <a16:creationId xmlns:a16="http://schemas.microsoft.com/office/drawing/2014/main" id="{FC73590D-49E9-4E3C-FD20-C53E0BB5EABF}"/>
              </a:ext>
            </a:extLst>
          </p:cNvPr>
          <p:cNvSpPr>
            <a:spLocks noGrp="1"/>
          </p:cNvSpPr>
          <p:nvPr>
            <p:ph type="body" sz="quarter" idx="40" hasCustomPrompt="1"/>
          </p:nvPr>
        </p:nvSpPr>
        <p:spPr>
          <a:xfrm>
            <a:off x="9833204" y="3729539"/>
            <a:ext cx="1418197" cy="166320"/>
          </a:xfrm>
        </p:spPr>
        <p:txBody>
          <a:bodyPr>
            <a:noAutofit/>
          </a:bodyPr>
          <a:lstStyle>
            <a:lvl1pPr marL="0" indent="0">
              <a:buNone/>
              <a:defRPr sz="600"/>
            </a:lvl1pPr>
          </a:lstStyle>
          <a:p>
            <a:pPr lvl="0"/>
            <a:r>
              <a:rPr lang="en-US"/>
              <a:t>LOREM IPSUM DOLOR</a:t>
            </a:r>
          </a:p>
        </p:txBody>
      </p:sp>
      <p:sp>
        <p:nvSpPr>
          <p:cNvPr id="57" name="Text Placeholder 14">
            <a:extLst>
              <a:ext uri="{FF2B5EF4-FFF2-40B4-BE49-F238E27FC236}">
                <a16:creationId xmlns:a16="http://schemas.microsoft.com/office/drawing/2014/main" id="{BB97F0A2-ADAD-2EE8-F4E5-5F43A779ABE6}"/>
              </a:ext>
            </a:extLst>
          </p:cNvPr>
          <p:cNvSpPr>
            <a:spLocks noGrp="1"/>
          </p:cNvSpPr>
          <p:nvPr>
            <p:ph type="body" sz="quarter" idx="41" hasCustomPrompt="1"/>
          </p:nvPr>
        </p:nvSpPr>
        <p:spPr>
          <a:xfrm>
            <a:off x="9833204" y="4223548"/>
            <a:ext cx="1840241" cy="1423988"/>
          </a:xfrm>
        </p:spPr>
        <p:txBody>
          <a:bodyPr>
            <a:noAutofit/>
          </a:bodyPr>
          <a:lstStyle>
            <a:lvl1pPr marL="0" indent="0" algn="l">
              <a:buNone/>
              <a:defRPr sz="3600"/>
            </a:lvl1pPr>
          </a:lstStyle>
          <a:p>
            <a:pPr lvl="0"/>
            <a:r>
              <a:rPr lang="en-US"/>
              <a:t>$12M</a:t>
            </a:r>
          </a:p>
        </p:txBody>
      </p:sp>
    </p:spTree>
    <p:extLst>
      <p:ext uri="{BB962C8B-B14F-4D97-AF65-F5344CB8AC3E}">
        <p14:creationId xmlns:p14="http://schemas.microsoft.com/office/powerpoint/2010/main" val="955571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ata Statistics Color">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0201AA2-0C9A-28AA-3545-D56144FE243D}"/>
              </a:ext>
            </a:extLst>
          </p:cNvPr>
          <p:cNvSpPr>
            <a:spLocks noGrp="1"/>
          </p:cNvSpPr>
          <p:nvPr>
            <p:ph type="ctrTitle" hasCustomPrompt="1"/>
          </p:nvPr>
        </p:nvSpPr>
        <p:spPr>
          <a:xfrm>
            <a:off x="578163" y="353962"/>
            <a:ext cx="11341491" cy="624460"/>
          </a:xfrm>
        </p:spPr>
        <p:txBody>
          <a:bodyPr lIns="0" anchor="b">
            <a:noAutofit/>
          </a:bodyPr>
          <a:lstStyle>
            <a:lvl1pPr algn="l">
              <a:lnSpc>
                <a:spcPct val="100000"/>
              </a:lnSpc>
              <a:defRPr sz="3600">
                <a:latin typeface="Verdana" panose="020B0604030504040204" pitchFamily="34" charset="0"/>
                <a:ea typeface="Verdana" panose="020B0604030504040204" pitchFamily="34" charset="0"/>
                <a:cs typeface="Verdana" panose="020B0604030504040204" pitchFamily="34" charset="0"/>
              </a:defRPr>
            </a:lvl1pPr>
          </a:lstStyle>
          <a:p>
            <a:r>
              <a:rPr lang="en-US"/>
              <a:t>Statistics</a:t>
            </a:r>
          </a:p>
        </p:txBody>
      </p:sp>
      <p:sp>
        <p:nvSpPr>
          <p:cNvPr id="14" name="Slide Number Placeholder 5">
            <a:extLst>
              <a:ext uri="{FF2B5EF4-FFF2-40B4-BE49-F238E27FC236}">
                <a16:creationId xmlns:a16="http://schemas.microsoft.com/office/drawing/2014/main" id="{85A54BC4-4AB8-B62B-93FF-440ED25349F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 name="Rectangle 3">
            <a:extLst>
              <a:ext uri="{FF2B5EF4-FFF2-40B4-BE49-F238E27FC236}">
                <a16:creationId xmlns:a16="http://schemas.microsoft.com/office/drawing/2014/main" id="{EFF00AAF-39E5-D217-F1C9-EB01161A70DC}"/>
              </a:ext>
            </a:extLst>
          </p:cNvPr>
          <p:cNvSpPr/>
          <p:nvPr userDrawn="1"/>
        </p:nvSpPr>
        <p:spPr>
          <a:xfrm>
            <a:off x="659187" y="1337144"/>
            <a:ext cx="2129796" cy="2181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Rectangle 5">
            <a:extLst>
              <a:ext uri="{FF2B5EF4-FFF2-40B4-BE49-F238E27FC236}">
                <a16:creationId xmlns:a16="http://schemas.microsoft.com/office/drawing/2014/main" id="{D876FFDC-F63B-C779-5AFB-FB3268774C58}"/>
              </a:ext>
            </a:extLst>
          </p:cNvPr>
          <p:cNvSpPr/>
          <p:nvPr userDrawn="1"/>
        </p:nvSpPr>
        <p:spPr>
          <a:xfrm>
            <a:off x="2916250" y="1337144"/>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E34373FB-5A35-5F62-540D-26D702905B4E}"/>
              </a:ext>
            </a:extLst>
          </p:cNvPr>
          <p:cNvSpPr/>
          <p:nvPr userDrawn="1"/>
        </p:nvSpPr>
        <p:spPr>
          <a:xfrm>
            <a:off x="5178206" y="1337144"/>
            <a:ext cx="2129796" cy="2181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2DCAB938-EFF5-67F0-9EF0-1E4343B4D699}"/>
              </a:ext>
            </a:extLst>
          </p:cNvPr>
          <p:cNvSpPr/>
          <p:nvPr userDrawn="1"/>
        </p:nvSpPr>
        <p:spPr>
          <a:xfrm>
            <a:off x="7440162" y="1337144"/>
            <a:ext cx="2129796" cy="218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88D41C6-FB50-7A70-C0C0-DC77528F37CC}"/>
              </a:ext>
            </a:extLst>
          </p:cNvPr>
          <p:cNvSpPr/>
          <p:nvPr userDrawn="1"/>
        </p:nvSpPr>
        <p:spPr>
          <a:xfrm>
            <a:off x="9702118" y="1337144"/>
            <a:ext cx="2129796" cy="2181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8E34A63-1928-0F07-DC9A-A9B1BAF77DC7}"/>
              </a:ext>
            </a:extLst>
          </p:cNvPr>
          <p:cNvSpPr/>
          <p:nvPr userDrawn="1"/>
        </p:nvSpPr>
        <p:spPr>
          <a:xfrm>
            <a:off x="659187" y="3640505"/>
            <a:ext cx="2129796" cy="2181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19D1565-BAAA-3395-B459-D4B00F95C0D0}"/>
              </a:ext>
            </a:extLst>
          </p:cNvPr>
          <p:cNvSpPr/>
          <p:nvPr userDrawn="1"/>
        </p:nvSpPr>
        <p:spPr>
          <a:xfrm>
            <a:off x="2916250" y="3640505"/>
            <a:ext cx="2129796" cy="2181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15CCEF52-0ADB-EA17-AFDE-0E43B84B061D}"/>
              </a:ext>
            </a:extLst>
          </p:cNvPr>
          <p:cNvSpPr/>
          <p:nvPr userDrawn="1"/>
        </p:nvSpPr>
        <p:spPr>
          <a:xfrm>
            <a:off x="5178206" y="3640505"/>
            <a:ext cx="2129796" cy="2181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558A3F9E-ACC9-678C-C12A-4E2F2B7F90FB}"/>
              </a:ext>
            </a:extLst>
          </p:cNvPr>
          <p:cNvSpPr/>
          <p:nvPr userDrawn="1"/>
        </p:nvSpPr>
        <p:spPr>
          <a:xfrm>
            <a:off x="7440162" y="3640505"/>
            <a:ext cx="2129796" cy="2181560"/>
          </a:xfrm>
          <a:prstGeom prst="rect">
            <a:avLst/>
          </a:prstGeom>
          <a:solidFill>
            <a:schemeClr val="accent5">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6" name="Rectangle 15">
            <a:extLst>
              <a:ext uri="{FF2B5EF4-FFF2-40B4-BE49-F238E27FC236}">
                <a16:creationId xmlns:a16="http://schemas.microsoft.com/office/drawing/2014/main" id="{FABDC031-42B7-1FD4-5CA3-0A37BC62B759}"/>
              </a:ext>
            </a:extLst>
          </p:cNvPr>
          <p:cNvSpPr/>
          <p:nvPr userDrawn="1"/>
        </p:nvSpPr>
        <p:spPr>
          <a:xfrm>
            <a:off x="9702118" y="3640505"/>
            <a:ext cx="2129796" cy="2181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Text Placeholder 11">
            <a:extLst>
              <a:ext uri="{FF2B5EF4-FFF2-40B4-BE49-F238E27FC236}">
                <a16:creationId xmlns:a16="http://schemas.microsoft.com/office/drawing/2014/main" id="{A7C7A7A9-8966-A556-78A0-53CDA95AA741}"/>
              </a:ext>
            </a:extLst>
          </p:cNvPr>
          <p:cNvSpPr>
            <a:spLocks noGrp="1"/>
          </p:cNvSpPr>
          <p:nvPr>
            <p:ph type="body" sz="quarter" idx="14" hasCustomPrompt="1"/>
          </p:nvPr>
        </p:nvSpPr>
        <p:spPr>
          <a:xfrm>
            <a:off x="781801"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3" name="Text Placeholder 14">
            <a:extLst>
              <a:ext uri="{FF2B5EF4-FFF2-40B4-BE49-F238E27FC236}">
                <a16:creationId xmlns:a16="http://schemas.microsoft.com/office/drawing/2014/main" id="{F349EB2C-CF7A-E8ED-4FDE-587374082C37}"/>
              </a:ext>
            </a:extLst>
          </p:cNvPr>
          <p:cNvSpPr>
            <a:spLocks noGrp="1"/>
          </p:cNvSpPr>
          <p:nvPr>
            <p:ph type="body" sz="quarter" idx="23" hasCustomPrompt="1"/>
          </p:nvPr>
        </p:nvSpPr>
        <p:spPr>
          <a:xfrm>
            <a:off x="781801" y="1908612"/>
            <a:ext cx="1840241" cy="1423988"/>
          </a:xfrm>
        </p:spPr>
        <p:txBody>
          <a:bodyPr>
            <a:noAutofit/>
          </a:bodyPr>
          <a:lstStyle>
            <a:lvl1pPr marL="0" indent="0" algn="l">
              <a:buNone/>
              <a:defRPr sz="3600">
                <a:solidFill>
                  <a:schemeClr val="bg1"/>
                </a:solidFill>
              </a:defRPr>
            </a:lvl1pPr>
          </a:lstStyle>
          <a:p>
            <a:pPr lvl="0"/>
            <a:r>
              <a:rPr lang="en-US"/>
              <a:t>$12M</a:t>
            </a:r>
          </a:p>
        </p:txBody>
      </p:sp>
      <p:sp>
        <p:nvSpPr>
          <p:cNvPr id="24" name="Text Placeholder 11">
            <a:extLst>
              <a:ext uri="{FF2B5EF4-FFF2-40B4-BE49-F238E27FC236}">
                <a16:creationId xmlns:a16="http://schemas.microsoft.com/office/drawing/2014/main" id="{E55532AD-EA99-0876-114C-0BBFB927F64C}"/>
              </a:ext>
            </a:extLst>
          </p:cNvPr>
          <p:cNvSpPr>
            <a:spLocks noGrp="1"/>
          </p:cNvSpPr>
          <p:nvPr>
            <p:ph type="body" sz="quarter" idx="24" hasCustomPrompt="1"/>
          </p:nvPr>
        </p:nvSpPr>
        <p:spPr>
          <a:xfrm>
            <a:off x="3050385" y="1414603"/>
            <a:ext cx="1418197" cy="166320"/>
          </a:xfrm>
        </p:spPr>
        <p:txBody>
          <a:bodyPr>
            <a:noAutofit/>
          </a:bodyPr>
          <a:lstStyle>
            <a:lvl1pPr marL="0" indent="0">
              <a:buNone/>
              <a:defRPr sz="600"/>
            </a:lvl1pPr>
          </a:lstStyle>
          <a:p>
            <a:pPr lvl="0"/>
            <a:r>
              <a:rPr lang="en-US"/>
              <a:t>LOREM IPSUM DOLOR</a:t>
            </a:r>
          </a:p>
        </p:txBody>
      </p:sp>
      <p:sp>
        <p:nvSpPr>
          <p:cNvPr id="25" name="Text Placeholder 14">
            <a:extLst>
              <a:ext uri="{FF2B5EF4-FFF2-40B4-BE49-F238E27FC236}">
                <a16:creationId xmlns:a16="http://schemas.microsoft.com/office/drawing/2014/main" id="{E8D2B063-1E73-159B-828D-4B35526713A7}"/>
              </a:ext>
            </a:extLst>
          </p:cNvPr>
          <p:cNvSpPr>
            <a:spLocks noGrp="1"/>
          </p:cNvSpPr>
          <p:nvPr>
            <p:ph type="body" sz="quarter" idx="25" hasCustomPrompt="1"/>
          </p:nvPr>
        </p:nvSpPr>
        <p:spPr>
          <a:xfrm>
            <a:off x="3050385" y="1908612"/>
            <a:ext cx="1840241" cy="1423988"/>
          </a:xfrm>
        </p:spPr>
        <p:txBody>
          <a:bodyPr>
            <a:noAutofit/>
          </a:bodyPr>
          <a:lstStyle>
            <a:lvl1pPr marL="0" indent="0" algn="l">
              <a:buNone/>
              <a:defRPr sz="3600"/>
            </a:lvl1pPr>
          </a:lstStyle>
          <a:p>
            <a:pPr lvl="0"/>
            <a:r>
              <a:rPr lang="en-US"/>
              <a:t>01%</a:t>
            </a:r>
          </a:p>
        </p:txBody>
      </p:sp>
      <p:sp>
        <p:nvSpPr>
          <p:cNvPr id="26" name="Text Placeholder 11">
            <a:extLst>
              <a:ext uri="{FF2B5EF4-FFF2-40B4-BE49-F238E27FC236}">
                <a16:creationId xmlns:a16="http://schemas.microsoft.com/office/drawing/2014/main" id="{FBA62A24-58F6-140B-35B8-44BA6E9693E8}"/>
              </a:ext>
            </a:extLst>
          </p:cNvPr>
          <p:cNvSpPr>
            <a:spLocks noGrp="1"/>
          </p:cNvSpPr>
          <p:nvPr>
            <p:ph type="body" sz="quarter" idx="26" hasCustomPrompt="1"/>
          </p:nvPr>
        </p:nvSpPr>
        <p:spPr>
          <a:xfrm>
            <a:off x="5295928"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7" name="Text Placeholder 14">
            <a:extLst>
              <a:ext uri="{FF2B5EF4-FFF2-40B4-BE49-F238E27FC236}">
                <a16:creationId xmlns:a16="http://schemas.microsoft.com/office/drawing/2014/main" id="{B4058F4B-7ECE-C3B5-C65C-4EC47D8C369A}"/>
              </a:ext>
            </a:extLst>
          </p:cNvPr>
          <p:cNvSpPr>
            <a:spLocks noGrp="1"/>
          </p:cNvSpPr>
          <p:nvPr>
            <p:ph type="body" sz="quarter" idx="27" hasCustomPrompt="1"/>
          </p:nvPr>
        </p:nvSpPr>
        <p:spPr>
          <a:xfrm>
            <a:off x="5295928" y="1908612"/>
            <a:ext cx="1840241" cy="1423988"/>
          </a:xfrm>
        </p:spPr>
        <p:txBody>
          <a:bodyPr>
            <a:noAutofit/>
          </a:bodyPr>
          <a:lstStyle>
            <a:lvl1pPr marL="0" indent="0" algn="l">
              <a:buNone/>
              <a:defRPr sz="3600">
                <a:solidFill>
                  <a:schemeClr val="bg1"/>
                </a:solidFill>
              </a:defRPr>
            </a:lvl1pPr>
          </a:lstStyle>
          <a:p>
            <a:pPr lvl="0"/>
            <a:r>
              <a:rPr lang="en-US"/>
              <a:t>+23%</a:t>
            </a:r>
          </a:p>
        </p:txBody>
      </p:sp>
      <p:sp>
        <p:nvSpPr>
          <p:cNvPr id="28" name="Text Placeholder 11">
            <a:extLst>
              <a:ext uri="{FF2B5EF4-FFF2-40B4-BE49-F238E27FC236}">
                <a16:creationId xmlns:a16="http://schemas.microsoft.com/office/drawing/2014/main" id="{86C89CD2-710D-EA2D-ED23-E2710A16211A}"/>
              </a:ext>
            </a:extLst>
          </p:cNvPr>
          <p:cNvSpPr>
            <a:spLocks noGrp="1"/>
          </p:cNvSpPr>
          <p:nvPr>
            <p:ph type="body" sz="quarter" idx="28" hasCustomPrompt="1"/>
          </p:nvPr>
        </p:nvSpPr>
        <p:spPr>
          <a:xfrm>
            <a:off x="7564566"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29" name="Text Placeholder 14">
            <a:extLst>
              <a:ext uri="{FF2B5EF4-FFF2-40B4-BE49-F238E27FC236}">
                <a16:creationId xmlns:a16="http://schemas.microsoft.com/office/drawing/2014/main" id="{FD0A81AA-23C8-8E3B-E149-8BC14B1020F1}"/>
              </a:ext>
            </a:extLst>
          </p:cNvPr>
          <p:cNvSpPr>
            <a:spLocks noGrp="1"/>
          </p:cNvSpPr>
          <p:nvPr>
            <p:ph type="body" sz="quarter" idx="29" hasCustomPrompt="1"/>
          </p:nvPr>
        </p:nvSpPr>
        <p:spPr>
          <a:xfrm>
            <a:off x="7564566" y="1908612"/>
            <a:ext cx="1840241" cy="1423988"/>
          </a:xfrm>
        </p:spPr>
        <p:txBody>
          <a:bodyPr>
            <a:noAutofit/>
          </a:bodyPr>
          <a:lstStyle>
            <a:lvl1pPr marL="0" indent="0" algn="l">
              <a:buNone/>
              <a:defRPr sz="3600">
                <a:solidFill>
                  <a:schemeClr val="bg1"/>
                </a:solidFill>
              </a:defRPr>
            </a:lvl1pPr>
          </a:lstStyle>
          <a:p>
            <a:pPr lvl="0"/>
            <a:r>
              <a:rPr lang="en-US"/>
              <a:t>01%</a:t>
            </a:r>
          </a:p>
        </p:txBody>
      </p:sp>
      <p:sp>
        <p:nvSpPr>
          <p:cNvPr id="46" name="Text Placeholder 11">
            <a:extLst>
              <a:ext uri="{FF2B5EF4-FFF2-40B4-BE49-F238E27FC236}">
                <a16:creationId xmlns:a16="http://schemas.microsoft.com/office/drawing/2014/main" id="{D6712691-2E4B-50DA-D3D1-A7C2EF3B3D7A}"/>
              </a:ext>
            </a:extLst>
          </p:cNvPr>
          <p:cNvSpPr>
            <a:spLocks noGrp="1"/>
          </p:cNvSpPr>
          <p:nvPr>
            <p:ph type="body" sz="quarter" idx="30" hasCustomPrompt="1"/>
          </p:nvPr>
        </p:nvSpPr>
        <p:spPr>
          <a:xfrm>
            <a:off x="9833204" y="1414603"/>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47" name="Text Placeholder 14">
            <a:extLst>
              <a:ext uri="{FF2B5EF4-FFF2-40B4-BE49-F238E27FC236}">
                <a16:creationId xmlns:a16="http://schemas.microsoft.com/office/drawing/2014/main" id="{164A8CCA-4F70-71F0-6C92-D77788736741}"/>
              </a:ext>
            </a:extLst>
          </p:cNvPr>
          <p:cNvSpPr>
            <a:spLocks noGrp="1"/>
          </p:cNvSpPr>
          <p:nvPr>
            <p:ph type="body" sz="quarter" idx="31" hasCustomPrompt="1"/>
          </p:nvPr>
        </p:nvSpPr>
        <p:spPr>
          <a:xfrm>
            <a:off x="9833204" y="1908612"/>
            <a:ext cx="1840241" cy="1423988"/>
          </a:xfrm>
        </p:spPr>
        <p:txBody>
          <a:bodyPr>
            <a:noAutofit/>
          </a:bodyPr>
          <a:lstStyle>
            <a:lvl1pPr marL="0" indent="0" algn="l">
              <a:buNone/>
              <a:defRPr sz="3600">
                <a:solidFill>
                  <a:schemeClr val="bg1"/>
                </a:solidFill>
              </a:defRPr>
            </a:lvl1pPr>
          </a:lstStyle>
          <a:p>
            <a:pPr lvl="0"/>
            <a:r>
              <a:rPr lang="en-US"/>
              <a:t>15%</a:t>
            </a:r>
          </a:p>
        </p:txBody>
      </p:sp>
      <p:sp>
        <p:nvSpPr>
          <p:cNvPr id="48" name="Text Placeholder 11">
            <a:extLst>
              <a:ext uri="{FF2B5EF4-FFF2-40B4-BE49-F238E27FC236}">
                <a16:creationId xmlns:a16="http://schemas.microsoft.com/office/drawing/2014/main" id="{D1D5954D-D160-1CBD-C737-5186EFA34A59}"/>
              </a:ext>
            </a:extLst>
          </p:cNvPr>
          <p:cNvSpPr>
            <a:spLocks noGrp="1"/>
          </p:cNvSpPr>
          <p:nvPr>
            <p:ph type="body" sz="quarter" idx="32" hasCustomPrompt="1"/>
          </p:nvPr>
        </p:nvSpPr>
        <p:spPr>
          <a:xfrm>
            <a:off x="781801" y="3729539"/>
            <a:ext cx="1418197" cy="166320"/>
          </a:xfrm>
        </p:spPr>
        <p:txBody>
          <a:bodyPr>
            <a:noAutofit/>
          </a:bodyPr>
          <a:lstStyle>
            <a:lvl1pPr marL="0" indent="0">
              <a:buNone/>
              <a:defRPr sz="600"/>
            </a:lvl1pPr>
          </a:lstStyle>
          <a:p>
            <a:pPr lvl="0"/>
            <a:r>
              <a:rPr lang="en-US"/>
              <a:t>LOREM IPSUM DOLOR</a:t>
            </a:r>
          </a:p>
        </p:txBody>
      </p:sp>
      <p:sp>
        <p:nvSpPr>
          <p:cNvPr id="49" name="Text Placeholder 14">
            <a:extLst>
              <a:ext uri="{FF2B5EF4-FFF2-40B4-BE49-F238E27FC236}">
                <a16:creationId xmlns:a16="http://schemas.microsoft.com/office/drawing/2014/main" id="{D6D31319-2233-0FD0-73C2-87FB633B85E4}"/>
              </a:ext>
            </a:extLst>
          </p:cNvPr>
          <p:cNvSpPr>
            <a:spLocks noGrp="1"/>
          </p:cNvSpPr>
          <p:nvPr>
            <p:ph type="body" sz="quarter" idx="33" hasCustomPrompt="1"/>
          </p:nvPr>
        </p:nvSpPr>
        <p:spPr>
          <a:xfrm>
            <a:off x="781801" y="4223548"/>
            <a:ext cx="1840241" cy="1423988"/>
          </a:xfrm>
        </p:spPr>
        <p:txBody>
          <a:bodyPr>
            <a:noAutofit/>
          </a:bodyPr>
          <a:lstStyle>
            <a:lvl1pPr marL="0" indent="0" algn="l">
              <a:buNone/>
              <a:defRPr sz="3600"/>
            </a:lvl1pPr>
          </a:lstStyle>
          <a:p>
            <a:pPr lvl="0"/>
            <a:r>
              <a:rPr lang="en-US"/>
              <a:t>-23%</a:t>
            </a:r>
          </a:p>
        </p:txBody>
      </p:sp>
      <p:sp>
        <p:nvSpPr>
          <p:cNvPr id="50" name="Text Placeholder 11">
            <a:extLst>
              <a:ext uri="{FF2B5EF4-FFF2-40B4-BE49-F238E27FC236}">
                <a16:creationId xmlns:a16="http://schemas.microsoft.com/office/drawing/2014/main" id="{14AA5189-5E3C-64A9-580B-D4E10AA91B5B}"/>
              </a:ext>
            </a:extLst>
          </p:cNvPr>
          <p:cNvSpPr>
            <a:spLocks noGrp="1"/>
          </p:cNvSpPr>
          <p:nvPr>
            <p:ph type="body" sz="quarter" idx="34" hasCustomPrompt="1"/>
          </p:nvPr>
        </p:nvSpPr>
        <p:spPr>
          <a:xfrm>
            <a:off x="3050385" y="3729539"/>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51" name="Text Placeholder 14">
            <a:extLst>
              <a:ext uri="{FF2B5EF4-FFF2-40B4-BE49-F238E27FC236}">
                <a16:creationId xmlns:a16="http://schemas.microsoft.com/office/drawing/2014/main" id="{593DDB0B-FF59-98C2-0BD4-322EB26B1C7E}"/>
              </a:ext>
            </a:extLst>
          </p:cNvPr>
          <p:cNvSpPr>
            <a:spLocks noGrp="1"/>
          </p:cNvSpPr>
          <p:nvPr>
            <p:ph type="body" sz="quarter" idx="35" hasCustomPrompt="1"/>
          </p:nvPr>
        </p:nvSpPr>
        <p:spPr>
          <a:xfrm>
            <a:off x="3050385" y="4223548"/>
            <a:ext cx="1840241" cy="1423988"/>
          </a:xfrm>
        </p:spPr>
        <p:txBody>
          <a:bodyPr>
            <a:noAutofit/>
          </a:bodyPr>
          <a:lstStyle>
            <a:lvl1pPr marL="0" indent="0" algn="l">
              <a:buNone/>
              <a:defRPr sz="3600">
                <a:solidFill>
                  <a:schemeClr val="bg1"/>
                </a:solidFill>
              </a:defRPr>
            </a:lvl1pPr>
          </a:lstStyle>
          <a:p>
            <a:pPr lvl="0"/>
            <a:r>
              <a:rPr lang="en-US"/>
              <a:t>Rocket ABC</a:t>
            </a:r>
          </a:p>
        </p:txBody>
      </p:sp>
      <p:sp>
        <p:nvSpPr>
          <p:cNvPr id="52" name="Text Placeholder 11">
            <a:extLst>
              <a:ext uri="{FF2B5EF4-FFF2-40B4-BE49-F238E27FC236}">
                <a16:creationId xmlns:a16="http://schemas.microsoft.com/office/drawing/2014/main" id="{36BEFF24-6202-2E08-A022-E048C5E09841}"/>
              </a:ext>
            </a:extLst>
          </p:cNvPr>
          <p:cNvSpPr>
            <a:spLocks noGrp="1"/>
          </p:cNvSpPr>
          <p:nvPr>
            <p:ph type="body" sz="quarter" idx="36" hasCustomPrompt="1"/>
          </p:nvPr>
        </p:nvSpPr>
        <p:spPr>
          <a:xfrm>
            <a:off x="5295928" y="3729539"/>
            <a:ext cx="1418197" cy="166320"/>
          </a:xfrm>
        </p:spPr>
        <p:txBody>
          <a:bodyPr>
            <a:noAutofit/>
          </a:bodyPr>
          <a:lstStyle>
            <a:lvl1pPr marL="0" indent="0">
              <a:buNone/>
              <a:defRPr sz="600"/>
            </a:lvl1pPr>
          </a:lstStyle>
          <a:p>
            <a:pPr lvl="0"/>
            <a:r>
              <a:rPr lang="en-US"/>
              <a:t>LOREM IPSUM DOLOR</a:t>
            </a:r>
          </a:p>
        </p:txBody>
      </p:sp>
      <p:sp>
        <p:nvSpPr>
          <p:cNvPr id="53" name="Text Placeholder 14">
            <a:extLst>
              <a:ext uri="{FF2B5EF4-FFF2-40B4-BE49-F238E27FC236}">
                <a16:creationId xmlns:a16="http://schemas.microsoft.com/office/drawing/2014/main" id="{89551B6C-2173-E9EA-0774-EC8F04DF8413}"/>
              </a:ext>
            </a:extLst>
          </p:cNvPr>
          <p:cNvSpPr>
            <a:spLocks noGrp="1"/>
          </p:cNvSpPr>
          <p:nvPr>
            <p:ph type="body" sz="quarter" idx="37" hasCustomPrompt="1"/>
          </p:nvPr>
        </p:nvSpPr>
        <p:spPr>
          <a:xfrm>
            <a:off x="5295928" y="4223548"/>
            <a:ext cx="1840241" cy="1423988"/>
          </a:xfrm>
        </p:spPr>
        <p:txBody>
          <a:bodyPr>
            <a:noAutofit/>
          </a:bodyPr>
          <a:lstStyle>
            <a:lvl1pPr marL="0" indent="0" algn="l">
              <a:buNone/>
              <a:defRPr sz="3600"/>
            </a:lvl1pPr>
          </a:lstStyle>
          <a:p>
            <a:pPr lvl="0"/>
            <a:r>
              <a:rPr lang="en-US"/>
              <a:t>$32B</a:t>
            </a:r>
          </a:p>
        </p:txBody>
      </p:sp>
      <p:sp>
        <p:nvSpPr>
          <p:cNvPr id="54" name="Text Placeholder 11">
            <a:extLst>
              <a:ext uri="{FF2B5EF4-FFF2-40B4-BE49-F238E27FC236}">
                <a16:creationId xmlns:a16="http://schemas.microsoft.com/office/drawing/2014/main" id="{A0590DAA-451E-17A7-5E18-77163FDDB014}"/>
              </a:ext>
            </a:extLst>
          </p:cNvPr>
          <p:cNvSpPr>
            <a:spLocks noGrp="1"/>
          </p:cNvSpPr>
          <p:nvPr>
            <p:ph type="body" sz="quarter" idx="38" hasCustomPrompt="1"/>
          </p:nvPr>
        </p:nvSpPr>
        <p:spPr>
          <a:xfrm>
            <a:off x="7564566" y="3729539"/>
            <a:ext cx="1418197" cy="166320"/>
          </a:xfrm>
        </p:spPr>
        <p:txBody>
          <a:bodyPr>
            <a:noAutofit/>
          </a:bodyPr>
          <a:lstStyle>
            <a:lvl1pPr marL="0" indent="0">
              <a:buNone/>
              <a:defRPr sz="600">
                <a:solidFill>
                  <a:schemeClr val="bg1"/>
                </a:solidFill>
              </a:defRPr>
            </a:lvl1pPr>
          </a:lstStyle>
          <a:p>
            <a:pPr lvl="0"/>
            <a:r>
              <a:rPr lang="en-US"/>
              <a:t>LOREM IPSUM DOLOR</a:t>
            </a:r>
          </a:p>
        </p:txBody>
      </p:sp>
      <p:sp>
        <p:nvSpPr>
          <p:cNvPr id="55" name="Text Placeholder 14">
            <a:extLst>
              <a:ext uri="{FF2B5EF4-FFF2-40B4-BE49-F238E27FC236}">
                <a16:creationId xmlns:a16="http://schemas.microsoft.com/office/drawing/2014/main" id="{03EC689B-171C-3E49-57AF-A8FA3972D7F8}"/>
              </a:ext>
            </a:extLst>
          </p:cNvPr>
          <p:cNvSpPr>
            <a:spLocks noGrp="1"/>
          </p:cNvSpPr>
          <p:nvPr>
            <p:ph type="body" sz="quarter" idx="39" hasCustomPrompt="1"/>
          </p:nvPr>
        </p:nvSpPr>
        <p:spPr>
          <a:xfrm>
            <a:off x="7564566" y="4223548"/>
            <a:ext cx="1840241" cy="1423988"/>
          </a:xfrm>
        </p:spPr>
        <p:txBody>
          <a:bodyPr>
            <a:noAutofit/>
          </a:bodyPr>
          <a:lstStyle>
            <a:lvl1pPr marL="0" indent="0" algn="l">
              <a:buNone/>
              <a:defRPr sz="3600">
                <a:solidFill>
                  <a:schemeClr val="bg1"/>
                </a:solidFill>
              </a:defRPr>
            </a:lvl1pPr>
          </a:lstStyle>
          <a:p>
            <a:pPr lvl="0"/>
            <a:r>
              <a:rPr lang="en-US"/>
              <a:t>70%</a:t>
            </a:r>
          </a:p>
        </p:txBody>
      </p:sp>
      <p:sp>
        <p:nvSpPr>
          <p:cNvPr id="56" name="Text Placeholder 11">
            <a:extLst>
              <a:ext uri="{FF2B5EF4-FFF2-40B4-BE49-F238E27FC236}">
                <a16:creationId xmlns:a16="http://schemas.microsoft.com/office/drawing/2014/main" id="{FC73590D-49E9-4E3C-FD20-C53E0BB5EABF}"/>
              </a:ext>
            </a:extLst>
          </p:cNvPr>
          <p:cNvSpPr>
            <a:spLocks noGrp="1"/>
          </p:cNvSpPr>
          <p:nvPr>
            <p:ph type="body" sz="quarter" idx="40" hasCustomPrompt="1"/>
          </p:nvPr>
        </p:nvSpPr>
        <p:spPr>
          <a:xfrm>
            <a:off x="9833204" y="3729539"/>
            <a:ext cx="1418197" cy="166320"/>
          </a:xfrm>
        </p:spPr>
        <p:txBody>
          <a:bodyPr>
            <a:noAutofit/>
          </a:bodyPr>
          <a:lstStyle>
            <a:lvl1pPr marL="0" indent="0">
              <a:buNone/>
              <a:defRPr sz="600"/>
            </a:lvl1pPr>
          </a:lstStyle>
          <a:p>
            <a:pPr lvl="0"/>
            <a:r>
              <a:rPr lang="en-US"/>
              <a:t>LOREM IPSUM DOLOR</a:t>
            </a:r>
          </a:p>
        </p:txBody>
      </p:sp>
      <p:sp>
        <p:nvSpPr>
          <p:cNvPr id="57" name="Text Placeholder 14">
            <a:extLst>
              <a:ext uri="{FF2B5EF4-FFF2-40B4-BE49-F238E27FC236}">
                <a16:creationId xmlns:a16="http://schemas.microsoft.com/office/drawing/2014/main" id="{BB97F0A2-ADAD-2EE8-F4E5-5F43A779ABE6}"/>
              </a:ext>
            </a:extLst>
          </p:cNvPr>
          <p:cNvSpPr>
            <a:spLocks noGrp="1"/>
          </p:cNvSpPr>
          <p:nvPr>
            <p:ph type="body" sz="quarter" idx="41" hasCustomPrompt="1"/>
          </p:nvPr>
        </p:nvSpPr>
        <p:spPr>
          <a:xfrm>
            <a:off x="9833204" y="4223548"/>
            <a:ext cx="1840241" cy="1423988"/>
          </a:xfrm>
        </p:spPr>
        <p:txBody>
          <a:bodyPr>
            <a:noAutofit/>
          </a:bodyPr>
          <a:lstStyle>
            <a:lvl1pPr marL="0" indent="0" algn="l">
              <a:buNone/>
              <a:defRPr sz="3600"/>
            </a:lvl1pPr>
          </a:lstStyle>
          <a:p>
            <a:pPr lvl="0"/>
            <a:r>
              <a:rPr lang="en-US"/>
              <a:t>$12M</a:t>
            </a:r>
          </a:p>
        </p:txBody>
      </p:sp>
    </p:spTree>
    <p:extLst>
      <p:ext uri="{BB962C8B-B14F-4D97-AF65-F5344CB8AC3E}">
        <p14:creationId xmlns:p14="http://schemas.microsoft.com/office/powerpoint/2010/main" val="1881050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ta multiple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3B4A2A-16C7-7AE0-62B4-4625738364D1}"/>
              </a:ext>
            </a:extLst>
          </p:cNvPr>
          <p:cNvSpPr>
            <a:spLocks noGrp="1"/>
          </p:cNvSpPr>
          <p:nvPr>
            <p:ph type="body" sz="quarter" idx="13" hasCustomPrompt="1"/>
          </p:nvPr>
        </p:nvSpPr>
        <p:spPr>
          <a:xfrm>
            <a:off x="1592263" y="1514476"/>
            <a:ext cx="9174162" cy="1072468"/>
          </a:xfrm>
        </p:spPr>
        <p:txBody>
          <a:bodyPr>
            <a:noAutofit/>
          </a:bodyPr>
          <a:lstStyle>
            <a:lvl1pPr marL="0" indent="0" algn="l">
              <a:buNone/>
              <a:defRPr sz="3600"/>
            </a:lvl1pPr>
          </a:lstStyle>
          <a:p>
            <a:pPr algn="ctr"/>
            <a:r>
              <a:rPr lang="en-US"/>
              <a:t>Enter subtitle here</a:t>
            </a:r>
          </a:p>
        </p:txBody>
      </p:sp>
      <p:cxnSp>
        <p:nvCxnSpPr>
          <p:cNvPr id="20" name="Straight Connector 19">
            <a:extLst>
              <a:ext uri="{FF2B5EF4-FFF2-40B4-BE49-F238E27FC236}">
                <a16:creationId xmlns:a16="http://schemas.microsoft.com/office/drawing/2014/main" id="{7DA8C213-82E6-874E-044C-506F078BE33C}"/>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326668-5744-F39E-E3D3-ADF9B1010B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Content Placeholder 2">
            <a:extLst>
              <a:ext uri="{FF2B5EF4-FFF2-40B4-BE49-F238E27FC236}">
                <a16:creationId xmlns:a16="http://schemas.microsoft.com/office/drawing/2014/main" id="{88E83F84-0486-D2F8-DC56-69F4BC5D8707}"/>
              </a:ext>
            </a:extLst>
          </p:cNvPr>
          <p:cNvSpPr>
            <a:spLocks noGrp="1"/>
          </p:cNvSpPr>
          <p:nvPr>
            <p:ph sz="quarter" idx="22" hasCustomPrompt="1"/>
          </p:nvPr>
        </p:nvSpPr>
        <p:spPr>
          <a:xfrm>
            <a:off x="772191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3" name="Content Placeholder 2">
            <a:extLst>
              <a:ext uri="{FF2B5EF4-FFF2-40B4-BE49-F238E27FC236}">
                <a16:creationId xmlns:a16="http://schemas.microsoft.com/office/drawing/2014/main" id="{DC373280-F9E7-27BF-3005-99672527BD9C}"/>
              </a:ext>
            </a:extLst>
          </p:cNvPr>
          <p:cNvSpPr>
            <a:spLocks noGrp="1"/>
          </p:cNvSpPr>
          <p:nvPr>
            <p:ph sz="quarter" idx="21" hasCustomPrompt="1"/>
          </p:nvPr>
        </p:nvSpPr>
        <p:spPr>
          <a:xfrm>
            <a:off x="476535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7" name="Content Placeholder 2">
            <a:extLst>
              <a:ext uri="{FF2B5EF4-FFF2-40B4-BE49-F238E27FC236}">
                <a16:creationId xmlns:a16="http://schemas.microsoft.com/office/drawing/2014/main" id="{47504FB9-E088-A9CC-B914-7E40D6FA76E1}"/>
              </a:ext>
            </a:extLst>
          </p:cNvPr>
          <p:cNvSpPr>
            <a:spLocks noGrp="1"/>
          </p:cNvSpPr>
          <p:nvPr>
            <p:ph sz="quarter" idx="20" hasCustomPrompt="1"/>
          </p:nvPr>
        </p:nvSpPr>
        <p:spPr>
          <a:xfrm>
            <a:off x="1788478" y="2859088"/>
            <a:ext cx="2671762" cy="2654300"/>
          </a:xfrm>
        </p:spPr>
        <p:txBody>
          <a:bodyPr>
            <a:noAutofit/>
          </a:bodyPr>
          <a:lstStyle>
            <a:lvl1pPr marL="0" indent="0" algn="ctr">
              <a:buNone/>
              <a:defRPr sz="1600"/>
            </a:lvl1pPr>
            <a:lvl2pPr>
              <a:defRPr sz="1400"/>
            </a:lvl2pPr>
            <a:lvl3pPr>
              <a:defRPr sz="1200"/>
            </a:lvl3pPr>
            <a:lvl4pPr>
              <a:defRPr sz="1100"/>
            </a:lvl4pPr>
            <a:lvl5pPr>
              <a:defRPr sz="1100"/>
            </a:lvl5pPr>
          </a:lstStyle>
          <a:p>
            <a:pPr lvl="0"/>
            <a:r>
              <a:rPr lang="en-US"/>
              <a:t>Chart / Photo / Table</a:t>
            </a:r>
          </a:p>
        </p:txBody>
      </p:sp>
      <p:sp>
        <p:nvSpPr>
          <p:cNvPr id="4" name="Title 1">
            <a:extLst>
              <a:ext uri="{FF2B5EF4-FFF2-40B4-BE49-F238E27FC236}">
                <a16:creationId xmlns:a16="http://schemas.microsoft.com/office/drawing/2014/main" id="{1B668778-528B-C4AB-DB78-CA747F21451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2321313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ata Highligh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0F573-3213-4254-65D9-1DC37C5759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13" name="Chart Placeholder 12">
            <a:extLst>
              <a:ext uri="{FF2B5EF4-FFF2-40B4-BE49-F238E27FC236}">
                <a16:creationId xmlns:a16="http://schemas.microsoft.com/office/drawing/2014/main" id="{2E3C3E2C-021D-BA1E-E3EE-DE31C4E2B64F}"/>
              </a:ext>
            </a:extLst>
          </p:cNvPr>
          <p:cNvSpPr>
            <a:spLocks noGrp="1"/>
          </p:cNvSpPr>
          <p:nvPr>
            <p:ph type="chart" sz="quarter" idx="17"/>
          </p:nvPr>
        </p:nvSpPr>
        <p:spPr>
          <a:xfrm>
            <a:off x="7041823" y="461962"/>
            <a:ext cx="4270342" cy="3903293"/>
          </a:xfrm>
        </p:spPr>
        <p:txBody>
          <a:bodyPr/>
          <a:lstStyle>
            <a:lvl1pPr marL="0" indent="0" algn="ctr">
              <a:buNone/>
              <a:defRPr>
                <a:solidFill>
                  <a:schemeClr val="bg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5400" b="1">
                <a:solidFill>
                  <a:schemeClr val="bg2"/>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bg2"/>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24">
            <a:extLst>
              <a:ext uri="{FF2B5EF4-FFF2-40B4-BE49-F238E27FC236}">
                <a16:creationId xmlns:a16="http://schemas.microsoft.com/office/drawing/2014/main" id="{590D9FB2-0715-3498-28A4-0E9DA8FB2EBC}"/>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pic>
        <p:nvPicPr>
          <p:cNvPr id="7" name="Graphic 6">
            <a:extLst>
              <a:ext uri="{FF2B5EF4-FFF2-40B4-BE49-F238E27FC236}">
                <a16:creationId xmlns:a16="http://schemas.microsoft.com/office/drawing/2014/main" id="{6C964C05-1B41-2673-5A39-00B00D7272F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944345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ata Highlight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1EFB09-89C6-5BAF-A587-B01834069F10}"/>
              </a:ext>
            </a:extLst>
          </p:cNvPr>
          <p:cNvPicPr>
            <a:picLocks noChangeAspect="1"/>
          </p:cNvPicPr>
          <p:nvPr userDrawn="1"/>
        </p:nvPicPr>
        <p:blipFill rotWithShape="1">
          <a:blip r:embed="rId2"/>
          <a:srcRect l="13260" r="42540"/>
          <a:stretch/>
        </p:blipFill>
        <p:spPr>
          <a:xfrm>
            <a:off x="6095999" y="0"/>
            <a:ext cx="6096000" cy="6858000"/>
          </a:xfrm>
          <a:prstGeom prst="rect">
            <a:avLst/>
          </a:prstGeom>
        </p:spPr>
      </p:pic>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15" name="Text Placeholder 16">
            <a:extLst>
              <a:ext uri="{FF2B5EF4-FFF2-40B4-BE49-F238E27FC236}">
                <a16:creationId xmlns:a16="http://schemas.microsoft.com/office/drawing/2014/main" id="{C7A63CD8-EFFF-D84C-8BC2-E5C0DD5C7FBD}"/>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bg1"/>
                </a:solidFill>
              </a:defRPr>
            </a:lvl1pPr>
          </a:lstStyle>
          <a:p>
            <a:pPr lvl="0"/>
            <a:r>
              <a:rPr lang="en-US"/>
              <a:t>20M</a:t>
            </a:r>
          </a:p>
        </p:txBody>
      </p:sp>
      <p:sp>
        <p:nvSpPr>
          <p:cNvPr id="16" name="Text Placeholder 16">
            <a:extLst>
              <a:ext uri="{FF2B5EF4-FFF2-40B4-BE49-F238E27FC236}">
                <a16:creationId xmlns:a16="http://schemas.microsoft.com/office/drawing/2014/main" id="{D74D59D3-DDD6-1A6E-1037-C89074057889}"/>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bg1"/>
                </a:solidFill>
              </a:defRPr>
            </a:lvl1pPr>
          </a:lstStyle>
          <a:p>
            <a:pPr lvl="0"/>
            <a:r>
              <a:rPr lang="en-US"/>
              <a:t>This data point information and highlight info goes here. </a:t>
            </a:r>
          </a:p>
          <a:p>
            <a:pPr lvl="0"/>
            <a:r>
              <a:rPr lang="en-US"/>
              <a:t>Swap between colors if you have multiple slides.</a:t>
            </a:r>
          </a:p>
        </p:txBody>
      </p:sp>
      <p:cxnSp>
        <p:nvCxnSpPr>
          <p:cNvPr id="18" name="Straight Connector 17">
            <a:extLst>
              <a:ext uri="{FF2B5EF4-FFF2-40B4-BE49-F238E27FC236}">
                <a16:creationId xmlns:a16="http://schemas.microsoft.com/office/drawing/2014/main" id="{C833A825-EE30-308D-F188-09D5BEFA69C8}"/>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D77C709-A8E2-627E-4AF1-5EED82077E1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190960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ata Highlight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F4CDA6-9967-05B6-FE25-FE8B5A367328}"/>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7" name="Chart Placeholder 12">
            <a:extLst>
              <a:ext uri="{FF2B5EF4-FFF2-40B4-BE49-F238E27FC236}">
                <a16:creationId xmlns:a16="http://schemas.microsoft.com/office/drawing/2014/main" id="{F1FF2B70-BF66-7000-E65A-24CB1783D8D0}"/>
              </a:ext>
            </a:extLst>
          </p:cNvPr>
          <p:cNvSpPr>
            <a:spLocks noGrp="1"/>
          </p:cNvSpPr>
          <p:nvPr>
            <p:ph type="chart" sz="quarter" idx="17"/>
          </p:nvPr>
        </p:nvSpPr>
        <p:spPr>
          <a:xfrm>
            <a:off x="7041823" y="461962"/>
            <a:ext cx="4270342" cy="3903293"/>
          </a:xfrm>
        </p:spPr>
        <p:txBody>
          <a:bodyPr/>
          <a:lstStyle>
            <a:lvl1pPr marL="0" indent="0" algn="ctr">
              <a:buNone/>
              <a:defRPr>
                <a:solidFill>
                  <a:schemeClr val="tx1"/>
                </a:solidFill>
              </a:defRPr>
            </a:lvl1pPr>
          </a:lstStyle>
          <a:p>
            <a:r>
              <a:rPr lang="en-US"/>
              <a:t>Click icon to add chart</a:t>
            </a:r>
          </a:p>
        </p:txBody>
      </p:sp>
      <p:sp>
        <p:nvSpPr>
          <p:cNvPr id="25" name="Text Placeholder 24">
            <a:extLst>
              <a:ext uri="{FF2B5EF4-FFF2-40B4-BE49-F238E27FC236}">
                <a16:creationId xmlns:a16="http://schemas.microsoft.com/office/drawing/2014/main" id="{956E3912-C6BC-1973-C5DC-643452A01CF1}"/>
              </a:ext>
            </a:extLst>
          </p:cNvPr>
          <p:cNvSpPr>
            <a:spLocks noGrp="1"/>
          </p:cNvSpPr>
          <p:nvPr>
            <p:ph type="body" sz="quarter" idx="13" hasCustomPrompt="1"/>
          </p:nvPr>
        </p:nvSpPr>
        <p:spPr>
          <a:xfrm>
            <a:off x="7348160" y="1764318"/>
            <a:ext cx="3591678" cy="1165225"/>
          </a:xfrm>
        </p:spPr>
        <p:txBody>
          <a:bodyPr>
            <a:noAutofit/>
          </a:bodyPr>
          <a:lstStyle>
            <a:lvl1pPr marL="0" indent="0" algn="ctr">
              <a:buNone/>
              <a:defRPr sz="6000" b="1">
                <a:solidFill>
                  <a:schemeClr val="tx1"/>
                </a:solidFill>
              </a:defRPr>
            </a:lvl1pPr>
          </a:lstStyle>
          <a:p>
            <a:pPr lvl="0"/>
            <a:r>
              <a:rPr lang="en-US"/>
              <a:t>X%</a:t>
            </a:r>
          </a:p>
        </p:txBody>
      </p:sp>
      <p:sp>
        <p:nvSpPr>
          <p:cNvPr id="11" name="Text Placeholder 24">
            <a:extLst>
              <a:ext uri="{FF2B5EF4-FFF2-40B4-BE49-F238E27FC236}">
                <a16:creationId xmlns:a16="http://schemas.microsoft.com/office/drawing/2014/main" id="{C0BDE03D-FBC7-86DE-9DC1-B35CA757C5F3}"/>
              </a:ext>
            </a:extLst>
          </p:cNvPr>
          <p:cNvSpPr>
            <a:spLocks noGrp="1"/>
          </p:cNvSpPr>
          <p:nvPr>
            <p:ph type="body" sz="quarter" idx="15" hasCustomPrompt="1"/>
          </p:nvPr>
        </p:nvSpPr>
        <p:spPr>
          <a:xfrm>
            <a:off x="7348160" y="3035394"/>
            <a:ext cx="3591678" cy="437638"/>
          </a:xfrm>
        </p:spPr>
        <p:txBody>
          <a:bodyPr>
            <a:noAutofit/>
          </a:bodyPr>
          <a:lstStyle>
            <a:lvl1pPr marL="0" indent="0" algn="ctr">
              <a:lnSpc>
                <a:spcPct val="100000"/>
              </a:lnSpc>
              <a:buNone/>
              <a:defRPr sz="1800">
                <a:solidFill>
                  <a:schemeClr val="tx1"/>
                </a:solidFill>
              </a:defRPr>
            </a:lvl1pPr>
          </a:lstStyle>
          <a:p>
            <a:pPr lvl="0"/>
            <a:r>
              <a:rPr lang="en-US"/>
              <a:t>LOREM IPSUM</a:t>
            </a:r>
          </a:p>
        </p:txBody>
      </p:sp>
      <p:sp>
        <p:nvSpPr>
          <p:cNvPr id="15" name="Text Placeholder 10">
            <a:extLst>
              <a:ext uri="{FF2B5EF4-FFF2-40B4-BE49-F238E27FC236}">
                <a16:creationId xmlns:a16="http://schemas.microsoft.com/office/drawing/2014/main" id="{DB042773-E0D2-486B-AD53-78DCFB81D535}"/>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6" name="Text Placeholder 10">
            <a:extLst>
              <a:ext uri="{FF2B5EF4-FFF2-40B4-BE49-F238E27FC236}">
                <a16:creationId xmlns:a16="http://schemas.microsoft.com/office/drawing/2014/main" id="{B0E50829-E564-7C04-CA68-9F16BC4E2663}"/>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sp>
        <p:nvSpPr>
          <p:cNvPr id="3" name="Slide Number Placeholder 5">
            <a:extLst>
              <a:ext uri="{FF2B5EF4-FFF2-40B4-BE49-F238E27FC236}">
                <a16:creationId xmlns:a16="http://schemas.microsoft.com/office/drawing/2014/main" id="{580B1CA7-881A-E70B-3EFC-BC8A0967D2A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Graphic 4">
            <a:extLst>
              <a:ext uri="{FF2B5EF4-FFF2-40B4-BE49-F238E27FC236}">
                <a16:creationId xmlns:a16="http://schemas.microsoft.com/office/drawing/2014/main" id="{93EF2304-774E-EB1E-9B7D-F6570112E7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24">
            <a:extLst>
              <a:ext uri="{FF2B5EF4-FFF2-40B4-BE49-F238E27FC236}">
                <a16:creationId xmlns:a16="http://schemas.microsoft.com/office/drawing/2014/main" id="{7AFC2A45-FAAE-CC97-23F8-AA9A0A2EF165}"/>
              </a:ext>
            </a:extLst>
          </p:cNvPr>
          <p:cNvSpPr>
            <a:spLocks noGrp="1"/>
          </p:cNvSpPr>
          <p:nvPr>
            <p:ph type="body" sz="quarter" idx="14" hasCustomPrompt="1"/>
          </p:nvPr>
        </p:nvSpPr>
        <p:spPr>
          <a:xfrm>
            <a:off x="6753100" y="4591251"/>
            <a:ext cx="4827637" cy="1299347"/>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spTree>
    <p:extLst>
      <p:ext uri="{BB962C8B-B14F-4D97-AF65-F5344CB8AC3E}">
        <p14:creationId xmlns:p14="http://schemas.microsoft.com/office/powerpoint/2010/main" val="37581615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ta Highlight 2 Whi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48C7D3-C7BA-49A9-BCF8-D3E798C94BFF}"/>
              </a:ext>
            </a:extLst>
          </p:cNvPr>
          <p:cNvPicPr>
            <a:picLocks noChangeAspect="1"/>
          </p:cNvPicPr>
          <p:nvPr userDrawn="1"/>
        </p:nvPicPr>
        <p:blipFill rotWithShape="1">
          <a:blip r:embed="rId2"/>
          <a:srcRect l="13738" r="41819"/>
          <a:stretch/>
        </p:blipFill>
        <p:spPr>
          <a:xfrm>
            <a:off x="6071937" y="0"/>
            <a:ext cx="6096000" cy="6858000"/>
          </a:xfrm>
          <a:prstGeom prst="rect">
            <a:avLst/>
          </a:prstGeom>
        </p:spPr>
      </p:pic>
      <p:sp>
        <p:nvSpPr>
          <p:cNvPr id="17" name="Text Placeholder 16">
            <a:extLst>
              <a:ext uri="{FF2B5EF4-FFF2-40B4-BE49-F238E27FC236}">
                <a16:creationId xmlns:a16="http://schemas.microsoft.com/office/drawing/2014/main" id="{48DAB59D-0A25-913C-CD7F-46B268E60D14}"/>
              </a:ext>
            </a:extLst>
          </p:cNvPr>
          <p:cNvSpPr>
            <a:spLocks noGrp="1"/>
          </p:cNvSpPr>
          <p:nvPr>
            <p:ph type="body" sz="quarter" idx="15" hasCustomPrompt="1"/>
          </p:nvPr>
        </p:nvSpPr>
        <p:spPr>
          <a:xfrm>
            <a:off x="7238787" y="2037360"/>
            <a:ext cx="2595370" cy="988294"/>
          </a:xfrm>
        </p:spPr>
        <p:txBody>
          <a:bodyPr>
            <a:noAutofit/>
          </a:bodyPr>
          <a:lstStyle>
            <a:lvl1pPr marL="0" indent="0" algn="l">
              <a:buNone/>
              <a:defRPr sz="7200">
                <a:solidFill>
                  <a:schemeClr val="tx1"/>
                </a:solidFill>
              </a:defRPr>
            </a:lvl1pPr>
          </a:lstStyle>
          <a:p>
            <a:pPr lvl="0"/>
            <a:r>
              <a:rPr lang="en-US"/>
              <a:t>20M</a:t>
            </a:r>
          </a:p>
        </p:txBody>
      </p:sp>
      <p:sp>
        <p:nvSpPr>
          <p:cNvPr id="3" name="Slide Number Placeholder 5">
            <a:extLst>
              <a:ext uri="{FF2B5EF4-FFF2-40B4-BE49-F238E27FC236}">
                <a16:creationId xmlns:a16="http://schemas.microsoft.com/office/drawing/2014/main" id="{FED3E6AB-3631-2195-6B67-60F2D63A3E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0" name="Text Placeholder 10">
            <a:extLst>
              <a:ext uri="{FF2B5EF4-FFF2-40B4-BE49-F238E27FC236}">
                <a16:creationId xmlns:a16="http://schemas.microsoft.com/office/drawing/2014/main" id="{9F49E664-8267-8747-FB97-F841264C2F31}"/>
              </a:ext>
            </a:extLst>
          </p:cNvPr>
          <p:cNvSpPr>
            <a:spLocks noGrp="1"/>
          </p:cNvSpPr>
          <p:nvPr>
            <p:ph type="body" sz="quarter" idx="18" hasCustomPrompt="1"/>
          </p:nvPr>
        </p:nvSpPr>
        <p:spPr>
          <a:xfrm>
            <a:off x="571500" y="461963"/>
            <a:ext cx="5171358" cy="1200150"/>
          </a:xfrm>
        </p:spPr>
        <p:txBody>
          <a:bodyPr lIns="0">
            <a:noAutofit/>
          </a:bodyPr>
          <a:lstStyle>
            <a:lvl1pPr marL="0" indent="0">
              <a:buNone/>
              <a:defRPr sz="3200"/>
            </a:lvl1pPr>
          </a:lstStyle>
          <a:p>
            <a:pPr lvl="0"/>
            <a:r>
              <a:rPr lang="en-US"/>
              <a:t>Title goes here</a:t>
            </a:r>
          </a:p>
        </p:txBody>
      </p:sp>
      <p:sp>
        <p:nvSpPr>
          <p:cNvPr id="12" name="Text Placeholder 10">
            <a:extLst>
              <a:ext uri="{FF2B5EF4-FFF2-40B4-BE49-F238E27FC236}">
                <a16:creationId xmlns:a16="http://schemas.microsoft.com/office/drawing/2014/main" id="{1578F8AF-794E-F707-FAE0-A61216F56EBA}"/>
              </a:ext>
            </a:extLst>
          </p:cNvPr>
          <p:cNvSpPr>
            <a:spLocks noGrp="1"/>
          </p:cNvSpPr>
          <p:nvPr>
            <p:ph type="body" sz="quarter" idx="19" hasCustomPrompt="1"/>
          </p:nvPr>
        </p:nvSpPr>
        <p:spPr>
          <a:xfrm>
            <a:off x="571500" y="1843396"/>
            <a:ext cx="5171358" cy="1200150"/>
          </a:xfrm>
        </p:spPr>
        <p:txBody>
          <a:bodyPr lIns="0">
            <a:noAutofit/>
          </a:bodyPr>
          <a:lstStyle>
            <a:lvl1pPr marL="0" indent="0">
              <a:lnSpc>
                <a:spcPct val="100000"/>
              </a:lnSpc>
              <a:buNone/>
              <a:defRPr sz="1800"/>
            </a:lvl1pPr>
          </a:lstStyle>
          <a:p>
            <a:pPr lvl="0"/>
            <a:r>
              <a:rPr lang="en-US"/>
              <a:t>Optional subhead lorem ipsum dolor sit </a:t>
            </a:r>
            <a:r>
              <a:rPr lang="en-US" err="1"/>
              <a:t>amet</a:t>
            </a:r>
            <a:r>
              <a:rPr lang="en-US"/>
              <a:t>, set di </a:t>
            </a:r>
            <a:r>
              <a:rPr lang="en-US" err="1"/>
              <a:t>lolor</a:t>
            </a:r>
            <a:r>
              <a:rPr lang="en-US"/>
              <a:t> dolor, lorem ipsum.</a:t>
            </a:r>
          </a:p>
        </p:txBody>
      </p:sp>
      <p:pic>
        <p:nvPicPr>
          <p:cNvPr id="9" name="Graphic 8">
            <a:extLst>
              <a:ext uri="{FF2B5EF4-FFF2-40B4-BE49-F238E27FC236}">
                <a16:creationId xmlns:a16="http://schemas.microsoft.com/office/drawing/2014/main" id="{B7D09A19-D14D-BA98-C684-ECD47891DFA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4" name="Text Placeholder 16">
            <a:extLst>
              <a:ext uri="{FF2B5EF4-FFF2-40B4-BE49-F238E27FC236}">
                <a16:creationId xmlns:a16="http://schemas.microsoft.com/office/drawing/2014/main" id="{2F09696A-3AD3-41A1-1086-2ABFED4D9F18}"/>
              </a:ext>
            </a:extLst>
          </p:cNvPr>
          <p:cNvSpPr>
            <a:spLocks noGrp="1"/>
          </p:cNvSpPr>
          <p:nvPr>
            <p:ph type="body" sz="quarter" idx="17" hasCustomPrompt="1"/>
          </p:nvPr>
        </p:nvSpPr>
        <p:spPr>
          <a:xfrm>
            <a:off x="7238787" y="3445801"/>
            <a:ext cx="3893920" cy="1559822"/>
          </a:xfrm>
        </p:spPr>
        <p:txBody>
          <a:bodyPr>
            <a:noAutofit/>
          </a:bodyPr>
          <a:lstStyle>
            <a:lvl1pPr marL="173038" indent="-173038" algn="l">
              <a:lnSpc>
                <a:spcPct val="120000"/>
              </a:lnSpc>
              <a:spcBef>
                <a:spcPts val="0"/>
              </a:spcBef>
              <a:buFont typeface="Arial" panose="020B0604020202020204" pitchFamily="34" charset="0"/>
              <a:buChar char="•"/>
              <a:tabLst/>
              <a:defRPr sz="1600">
                <a:solidFill>
                  <a:schemeClr val="tx1"/>
                </a:solidFill>
              </a:defRPr>
            </a:lvl1pPr>
          </a:lstStyle>
          <a:p>
            <a:pPr lvl="0"/>
            <a:r>
              <a:rPr lang="en-US"/>
              <a:t>This data point information and highlight info goes here. </a:t>
            </a:r>
          </a:p>
          <a:p>
            <a:pPr lvl="0"/>
            <a:r>
              <a:rPr lang="en-US"/>
              <a:t>Swap between colors if you have multiple slides.</a:t>
            </a:r>
          </a:p>
        </p:txBody>
      </p:sp>
      <p:cxnSp>
        <p:nvCxnSpPr>
          <p:cNvPr id="5" name="Straight Connector 4">
            <a:extLst>
              <a:ext uri="{FF2B5EF4-FFF2-40B4-BE49-F238E27FC236}">
                <a16:creationId xmlns:a16="http://schemas.microsoft.com/office/drawing/2014/main" id="{0111BAC3-E75E-9C79-24B2-B4073EC3F99A}"/>
              </a:ext>
            </a:extLst>
          </p:cNvPr>
          <p:cNvCxnSpPr>
            <a:cxnSpLocks/>
          </p:cNvCxnSpPr>
          <p:nvPr userDrawn="1"/>
        </p:nvCxnSpPr>
        <p:spPr>
          <a:xfrm>
            <a:off x="7360317" y="3200400"/>
            <a:ext cx="1835940"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607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uter &amp; Laptop">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7EACA75-C88D-B9E2-807E-ABE8ADC2888B}"/>
              </a:ext>
            </a:extLst>
          </p:cNvPr>
          <p:cNvGrpSpPr/>
          <p:nvPr userDrawn="1"/>
        </p:nvGrpSpPr>
        <p:grpSpPr>
          <a:xfrm>
            <a:off x="6086168" y="1547066"/>
            <a:ext cx="5229939" cy="4243382"/>
            <a:chOff x="6086168" y="1547066"/>
            <a:chExt cx="5229939" cy="4243382"/>
          </a:xfrm>
        </p:grpSpPr>
        <p:pic>
          <p:nvPicPr>
            <p:cNvPr id="22" name="Picture 21" descr="A picture containing text, electronics, display, monitor&#10;&#10;Description automatically generated">
              <a:extLst>
                <a:ext uri="{FF2B5EF4-FFF2-40B4-BE49-F238E27FC236}">
                  <a16:creationId xmlns:a16="http://schemas.microsoft.com/office/drawing/2014/main" id="{67CA3F72-E448-75C4-7B23-C7050E1BD6D7}"/>
                </a:ext>
              </a:extLst>
            </p:cNvPr>
            <p:cNvPicPr>
              <a:picLocks noChangeAspect="1"/>
            </p:cNvPicPr>
            <p:nvPr userDrawn="1"/>
          </p:nvPicPr>
          <p:blipFill>
            <a:blip r:embed="rId2"/>
            <a:stretch>
              <a:fillRect/>
            </a:stretch>
          </p:blipFill>
          <p:spPr>
            <a:xfrm>
              <a:off x="6086168" y="1547066"/>
              <a:ext cx="5229939" cy="4243382"/>
            </a:xfrm>
            <a:prstGeom prst="rect">
              <a:avLst/>
            </a:prstGeom>
          </p:spPr>
        </p:pic>
        <p:sp>
          <p:nvSpPr>
            <p:cNvPr id="23" name="Rectangle 22">
              <a:extLst>
                <a:ext uri="{FF2B5EF4-FFF2-40B4-BE49-F238E27FC236}">
                  <a16:creationId xmlns:a16="http://schemas.microsoft.com/office/drawing/2014/main" id="{AC59AD9D-2A6A-3DFD-E2F4-133281ACE997}"/>
                </a:ext>
              </a:extLst>
            </p:cNvPr>
            <p:cNvSpPr/>
            <p:nvPr userDrawn="1"/>
          </p:nvSpPr>
          <p:spPr>
            <a:xfrm>
              <a:off x="6272980" y="1700980"/>
              <a:ext cx="4886633" cy="27923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endParaRPr lang="en-US"/>
            </a:p>
          </p:txBody>
        </p:sp>
      </p:grpSp>
      <p:grpSp>
        <p:nvGrpSpPr>
          <p:cNvPr id="16" name="Group 15">
            <a:extLst>
              <a:ext uri="{FF2B5EF4-FFF2-40B4-BE49-F238E27FC236}">
                <a16:creationId xmlns:a16="http://schemas.microsoft.com/office/drawing/2014/main" id="{0AD6571A-F126-BB8D-A1C8-E4F59A58F5F9}"/>
              </a:ext>
            </a:extLst>
          </p:cNvPr>
          <p:cNvGrpSpPr/>
          <p:nvPr userDrawn="1"/>
        </p:nvGrpSpPr>
        <p:grpSpPr>
          <a:xfrm>
            <a:off x="215400" y="2514600"/>
            <a:ext cx="6096000" cy="3479800"/>
            <a:chOff x="215400" y="2514600"/>
            <a:chExt cx="6096000" cy="3479800"/>
          </a:xfrm>
        </p:grpSpPr>
        <p:pic>
          <p:nvPicPr>
            <p:cNvPr id="17" name="Picture 16" descr="A picture containing text, monitor, computer, electronics&#10;&#10;Description automatically generated">
              <a:extLst>
                <a:ext uri="{FF2B5EF4-FFF2-40B4-BE49-F238E27FC236}">
                  <a16:creationId xmlns:a16="http://schemas.microsoft.com/office/drawing/2014/main" id="{ABB9EA9C-E225-5D33-A8F2-2C2A76E50A25}"/>
                </a:ext>
              </a:extLst>
            </p:cNvPr>
            <p:cNvPicPr>
              <a:picLocks noChangeAspect="1"/>
            </p:cNvPicPr>
            <p:nvPr userDrawn="1"/>
          </p:nvPicPr>
          <p:blipFill>
            <a:blip r:embed="rId3"/>
            <a:stretch>
              <a:fillRect/>
            </a:stretch>
          </p:blipFill>
          <p:spPr>
            <a:xfrm>
              <a:off x="215400" y="2514600"/>
              <a:ext cx="6096000" cy="3479800"/>
            </a:xfrm>
            <a:prstGeom prst="rect">
              <a:avLst/>
            </a:prstGeom>
          </p:spPr>
        </p:pic>
        <p:sp>
          <p:nvSpPr>
            <p:cNvPr id="18" name="Rectangle 17">
              <a:extLst>
                <a:ext uri="{FF2B5EF4-FFF2-40B4-BE49-F238E27FC236}">
                  <a16:creationId xmlns:a16="http://schemas.microsoft.com/office/drawing/2014/main" id="{887CBEC5-0BD2-59C7-BADE-4CDDC4F80B64}"/>
                </a:ext>
              </a:extLst>
            </p:cNvPr>
            <p:cNvSpPr/>
            <p:nvPr userDrawn="1"/>
          </p:nvSpPr>
          <p:spPr>
            <a:xfrm>
              <a:off x="1166850" y="2837935"/>
              <a:ext cx="4286865" cy="26877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7FB53A8-9326-D171-8580-A10EF57A532D}"/>
              </a:ext>
            </a:extLst>
          </p:cNvPr>
          <p:cNvSpPr>
            <a:spLocks noGrp="1"/>
          </p:cNvSpPr>
          <p:nvPr>
            <p:ph type="body" sz="quarter" idx="10" hasCustomPrompt="1"/>
          </p:nvPr>
        </p:nvSpPr>
        <p:spPr>
          <a:xfrm>
            <a:off x="553439" y="1222374"/>
            <a:ext cx="4475162" cy="365121"/>
          </a:xfrm>
        </p:spPr>
        <p:txBody>
          <a:bodyPr>
            <a:noAutofit/>
          </a:bodyPr>
          <a:lstStyle>
            <a:lvl1pPr marL="0" indent="0">
              <a:buNone/>
              <a:defRPr sz="2000" b="1"/>
            </a:lvl1pPr>
          </a:lstStyle>
          <a:p>
            <a:pPr lvl="0"/>
            <a:r>
              <a:rPr lang="en-US"/>
              <a:t>Mockup for screenshots</a:t>
            </a:r>
          </a:p>
        </p:txBody>
      </p:sp>
      <p:sp>
        <p:nvSpPr>
          <p:cNvPr id="15" name="Text Placeholder 14">
            <a:extLst>
              <a:ext uri="{FF2B5EF4-FFF2-40B4-BE49-F238E27FC236}">
                <a16:creationId xmlns:a16="http://schemas.microsoft.com/office/drawing/2014/main" id="{F60D8789-77BF-843D-0DF1-BE9F5FE0714A}"/>
              </a:ext>
            </a:extLst>
          </p:cNvPr>
          <p:cNvSpPr>
            <a:spLocks noGrp="1"/>
          </p:cNvSpPr>
          <p:nvPr>
            <p:ph type="body" sz="quarter" idx="11" hasCustomPrompt="1"/>
          </p:nvPr>
        </p:nvSpPr>
        <p:spPr>
          <a:xfrm>
            <a:off x="554038" y="1687513"/>
            <a:ext cx="4475162" cy="827087"/>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a:t>Insert screenshots onto your desired mockup below</a:t>
            </a:r>
          </a:p>
        </p:txBody>
      </p:sp>
      <p:sp>
        <p:nvSpPr>
          <p:cNvPr id="5" name="Slide Number Placeholder 5">
            <a:extLst>
              <a:ext uri="{FF2B5EF4-FFF2-40B4-BE49-F238E27FC236}">
                <a16:creationId xmlns:a16="http://schemas.microsoft.com/office/drawing/2014/main" id="{3E0BB26D-C1CE-B89A-11E5-7FE6624FF67F}"/>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14" name="Straight Connector 13">
            <a:extLst>
              <a:ext uri="{FF2B5EF4-FFF2-40B4-BE49-F238E27FC236}">
                <a16:creationId xmlns:a16="http://schemas.microsoft.com/office/drawing/2014/main" id="{F19BCF6E-7D20-8511-E1C1-B991FEC179C9}"/>
              </a:ext>
            </a:extLst>
          </p:cNvPr>
          <p:cNvCxnSpPr>
            <a:cxnSpLocks/>
          </p:cNvCxnSpPr>
          <p:nvPr userDrawn="1"/>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24" name="Picture Placeholder 6">
            <a:extLst>
              <a:ext uri="{FF2B5EF4-FFF2-40B4-BE49-F238E27FC236}">
                <a16:creationId xmlns:a16="http://schemas.microsoft.com/office/drawing/2014/main" id="{FDEDCA26-FE69-2AA6-2A93-4FB98BFBB228}"/>
              </a:ext>
            </a:extLst>
          </p:cNvPr>
          <p:cNvSpPr>
            <a:spLocks noGrp="1"/>
          </p:cNvSpPr>
          <p:nvPr>
            <p:ph type="pic" sz="quarter" idx="12" hasCustomPrompt="1"/>
          </p:nvPr>
        </p:nvSpPr>
        <p:spPr>
          <a:xfrm>
            <a:off x="1201575" y="2997683"/>
            <a:ext cx="4206240" cy="2368296"/>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27" name="Picture Placeholder 6">
            <a:extLst>
              <a:ext uri="{FF2B5EF4-FFF2-40B4-BE49-F238E27FC236}">
                <a16:creationId xmlns:a16="http://schemas.microsoft.com/office/drawing/2014/main" id="{556ECB34-6A4A-EEEA-5520-04EE753F4A4C}"/>
              </a:ext>
            </a:extLst>
          </p:cNvPr>
          <p:cNvSpPr>
            <a:spLocks noGrp="1"/>
          </p:cNvSpPr>
          <p:nvPr>
            <p:ph type="pic" sz="quarter" idx="13" hasCustomPrompt="1"/>
          </p:nvPr>
        </p:nvSpPr>
        <p:spPr>
          <a:xfrm>
            <a:off x="6236419" y="1722038"/>
            <a:ext cx="4959406" cy="2792361"/>
          </a:xfrm>
          <a:pattFill prst="pct5">
            <a:fgClr>
              <a:schemeClr val="accent1"/>
            </a:fgClr>
            <a:bgClr>
              <a:schemeClr val="bg1"/>
            </a:bgClr>
          </a:pattFill>
        </p:spPr>
        <p:txBody>
          <a:bodyPr anchor="ctr">
            <a:noAutofit/>
          </a:bodyPr>
          <a:lstStyle>
            <a:lvl1pPr marL="0" indent="0" algn="ctr">
              <a:buNone/>
              <a:defRPr/>
            </a:lvl1pPr>
          </a:lstStyle>
          <a:p>
            <a:r>
              <a:rPr lang="en-US"/>
              <a:t>16:9</a:t>
            </a:r>
          </a:p>
        </p:txBody>
      </p:sp>
      <p:sp>
        <p:nvSpPr>
          <p:cNvPr id="9" name="Title 1">
            <a:extLst>
              <a:ext uri="{FF2B5EF4-FFF2-40B4-BE49-F238E27FC236}">
                <a16:creationId xmlns:a16="http://schemas.microsoft.com/office/drawing/2014/main" id="{A47E06D5-A445-8A2E-D351-3545341261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7645063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lumns icon">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90848"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8"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3" name="Oval 12">
            <a:extLst>
              <a:ext uri="{FF2B5EF4-FFF2-40B4-BE49-F238E27FC236}">
                <a16:creationId xmlns:a16="http://schemas.microsoft.com/office/drawing/2014/main" id="{1BA3BC46-44F8-D916-A199-74189737E875}"/>
              </a:ext>
            </a:extLst>
          </p:cNvPr>
          <p:cNvSpPr/>
          <p:nvPr/>
        </p:nvSpPr>
        <p:spPr>
          <a:xfrm>
            <a:off x="1775288"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7" name="Text Placeholder 10">
            <a:extLst>
              <a:ext uri="{FF2B5EF4-FFF2-40B4-BE49-F238E27FC236}">
                <a16:creationId xmlns:a16="http://schemas.microsoft.com/office/drawing/2014/main" id="{F607A508-013D-A33C-3C12-B2558D4D646E}"/>
              </a:ext>
            </a:extLst>
          </p:cNvPr>
          <p:cNvSpPr>
            <a:spLocks noGrp="1"/>
          </p:cNvSpPr>
          <p:nvPr>
            <p:ph type="body" sz="quarter" idx="15" hasCustomPrompt="1"/>
          </p:nvPr>
        </p:nvSpPr>
        <p:spPr>
          <a:xfrm>
            <a:off x="3848987"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18" name="Text Placeholder 10">
            <a:extLst>
              <a:ext uri="{FF2B5EF4-FFF2-40B4-BE49-F238E27FC236}">
                <a16:creationId xmlns:a16="http://schemas.microsoft.com/office/drawing/2014/main" id="{503E5A21-0690-AD16-4928-EC63339BC903}"/>
              </a:ext>
            </a:extLst>
          </p:cNvPr>
          <p:cNvSpPr>
            <a:spLocks noGrp="1"/>
          </p:cNvSpPr>
          <p:nvPr>
            <p:ph type="body" sz="quarter" idx="16" hasCustomPrompt="1"/>
          </p:nvPr>
        </p:nvSpPr>
        <p:spPr>
          <a:xfrm>
            <a:off x="3848987"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19" name="Oval 18">
            <a:extLst>
              <a:ext uri="{FF2B5EF4-FFF2-40B4-BE49-F238E27FC236}">
                <a16:creationId xmlns:a16="http://schemas.microsoft.com/office/drawing/2014/main" id="{E9281CC7-03E3-C0C3-5DC9-877B675C564F}"/>
              </a:ext>
            </a:extLst>
          </p:cNvPr>
          <p:cNvSpPr/>
          <p:nvPr/>
        </p:nvSpPr>
        <p:spPr>
          <a:xfrm>
            <a:off x="4433427"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ext Placeholder 10">
            <a:extLst>
              <a:ext uri="{FF2B5EF4-FFF2-40B4-BE49-F238E27FC236}">
                <a16:creationId xmlns:a16="http://schemas.microsoft.com/office/drawing/2014/main" id="{C229A465-48AB-6D21-E76E-BE9740BD6314}"/>
              </a:ext>
            </a:extLst>
          </p:cNvPr>
          <p:cNvSpPr>
            <a:spLocks noGrp="1"/>
          </p:cNvSpPr>
          <p:nvPr>
            <p:ph type="body" sz="quarter" idx="17" hasCustomPrompt="1"/>
          </p:nvPr>
        </p:nvSpPr>
        <p:spPr>
          <a:xfrm>
            <a:off x="6485862"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1" name="Text Placeholder 10">
            <a:extLst>
              <a:ext uri="{FF2B5EF4-FFF2-40B4-BE49-F238E27FC236}">
                <a16:creationId xmlns:a16="http://schemas.microsoft.com/office/drawing/2014/main" id="{2E1080A6-F419-A8E3-375F-F402F6066C15}"/>
              </a:ext>
            </a:extLst>
          </p:cNvPr>
          <p:cNvSpPr>
            <a:spLocks noGrp="1"/>
          </p:cNvSpPr>
          <p:nvPr>
            <p:ph type="body" sz="quarter" idx="18" hasCustomPrompt="1"/>
          </p:nvPr>
        </p:nvSpPr>
        <p:spPr>
          <a:xfrm>
            <a:off x="6485862"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2" name="Oval 21">
            <a:extLst>
              <a:ext uri="{FF2B5EF4-FFF2-40B4-BE49-F238E27FC236}">
                <a16:creationId xmlns:a16="http://schemas.microsoft.com/office/drawing/2014/main" id="{DA656649-10D4-37AF-FCEC-62692AD58D0B}"/>
              </a:ext>
            </a:extLst>
          </p:cNvPr>
          <p:cNvSpPr/>
          <p:nvPr/>
        </p:nvSpPr>
        <p:spPr>
          <a:xfrm>
            <a:off x="7070302"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3" name="Text Placeholder 10">
            <a:extLst>
              <a:ext uri="{FF2B5EF4-FFF2-40B4-BE49-F238E27FC236}">
                <a16:creationId xmlns:a16="http://schemas.microsoft.com/office/drawing/2014/main" id="{94141CC9-C83D-5202-C801-B3055DBD91B4}"/>
              </a:ext>
            </a:extLst>
          </p:cNvPr>
          <p:cNvSpPr>
            <a:spLocks noGrp="1"/>
          </p:cNvSpPr>
          <p:nvPr>
            <p:ph type="body" sz="quarter" idx="19" hasCustomPrompt="1"/>
          </p:nvPr>
        </p:nvSpPr>
        <p:spPr>
          <a:xfrm>
            <a:off x="9080206" y="3835921"/>
            <a:ext cx="2274666" cy="1445437"/>
          </a:xfrm>
        </p:spPr>
        <p:txBody>
          <a:bodyPr>
            <a:noAutofit/>
          </a:bodyPr>
          <a:lstStyle>
            <a:lvl1pPr marL="0" indent="0">
              <a:lnSpc>
                <a:spcPct val="110000"/>
              </a:lnSpc>
              <a:spcBef>
                <a:spcPts val="0"/>
              </a:spcBef>
              <a:spcAft>
                <a:spcPts val="600"/>
              </a:spcAft>
              <a:buNone/>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endParaRPr lang="en-US"/>
          </a:p>
        </p:txBody>
      </p:sp>
      <p:sp>
        <p:nvSpPr>
          <p:cNvPr id="24" name="Text Placeholder 10">
            <a:extLst>
              <a:ext uri="{FF2B5EF4-FFF2-40B4-BE49-F238E27FC236}">
                <a16:creationId xmlns:a16="http://schemas.microsoft.com/office/drawing/2014/main" id="{A0849FA8-A7DD-DAD7-EAC3-6B9EF0CB0636}"/>
              </a:ext>
            </a:extLst>
          </p:cNvPr>
          <p:cNvSpPr>
            <a:spLocks noGrp="1"/>
          </p:cNvSpPr>
          <p:nvPr>
            <p:ph type="body" sz="quarter" idx="20" hasCustomPrompt="1"/>
          </p:nvPr>
        </p:nvSpPr>
        <p:spPr>
          <a:xfrm>
            <a:off x="9080206" y="3111607"/>
            <a:ext cx="2274666" cy="705481"/>
          </a:xfrm>
        </p:spPr>
        <p:txBody>
          <a:bodyPr>
            <a:noAutofit/>
          </a:bodyPr>
          <a:lstStyle>
            <a:lvl1pPr marL="0" indent="0">
              <a:lnSpc>
                <a:spcPct val="120000"/>
              </a:lnSpc>
              <a:spcBef>
                <a:spcPts val="0"/>
              </a:spcBef>
              <a:buNone/>
              <a:defRPr sz="1600"/>
            </a:lvl1pPr>
          </a:lstStyle>
          <a:p>
            <a:r>
              <a:rPr lang="en-US"/>
              <a:t>Product service 1</a:t>
            </a:r>
          </a:p>
          <a:p>
            <a:r>
              <a:rPr lang="en-US"/>
              <a:t>Two lines</a:t>
            </a:r>
          </a:p>
        </p:txBody>
      </p:sp>
      <p:sp>
        <p:nvSpPr>
          <p:cNvPr id="25" name="Oval 24">
            <a:extLst>
              <a:ext uri="{FF2B5EF4-FFF2-40B4-BE49-F238E27FC236}">
                <a16:creationId xmlns:a16="http://schemas.microsoft.com/office/drawing/2014/main" id="{1E244291-CD85-D332-C1A9-EFE4DFBF8CF7}"/>
              </a:ext>
            </a:extLst>
          </p:cNvPr>
          <p:cNvSpPr/>
          <p:nvPr/>
        </p:nvSpPr>
        <p:spPr>
          <a:xfrm>
            <a:off x="9664646" y="1636310"/>
            <a:ext cx="1105786" cy="11057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Picture Placeholder 22">
            <a:extLst>
              <a:ext uri="{FF2B5EF4-FFF2-40B4-BE49-F238E27FC236}">
                <a16:creationId xmlns:a16="http://schemas.microsoft.com/office/drawing/2014/main" id="{31057023-CB6B-9E9A-D0D7-7CD29331B681}"/>
              </a:ext>
            </a:extLst>
          </p:cNvPr>
          <p:cNvSpPr>
            <a:spLocks noGrp="1"/>
          </p:cNvSpPr>
          <p:nvPr>
            <p:ph type="pic" sz="quarter" idx="50" hasCustomPrompt="1"/>
          </p:nvPr>
        </p:nvSpPr>
        <p:spPr>
          <a:xfrm>
            <a:off x="1775288"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3" name="Picture Placeholder 22">
            <a:extLst>
              <a:ext uri="{FF2B5EF4-FFF2-40B4-BE49-F238E27FC236}">
                <a16:creationId xmlns:a16="http://schemas.microsoft.com/office/drawing/2014/main" id="{15D3C16E-B280-518A-E3FC-833C306B5E99}"/>
              </a:ext>
            </a:extLst>
          </p:cNvPr>
          <p:cNvSpPr>
            <a:spLocks noGrp="1"/>
          </p:cNvSpPr>
          <p:nvPr>
            <p:ph type="pic" sz="quarter" idx="51" hasCustomPrompt="1"/>
          </p:nvPr>
        </p:nvSpPr>
        <p:spPr>
          <a:xfrm>
            <a:off x="4431402"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4" name="Picture Placeholder 22">
            <a:extLst>
              <a:ext uri="{FF2B5EF4-FFF2-40B4-BE49-F238E27FC236}">
                <a16:creationId xmlns:a16="http://schemas.microsoft.com/office/drawing/2014/main" id="{EEEDE139-361A-3909-4DB9-C5B38DD09382}"/>
              </a:ext>
            </a:extLst>
          </p:cNvPr>
          <p:cNvSpPr>
            <a:spLocks noGrp="1"/>
          </p:cNvSpPr>
          <p:nvPr>
            <p:ph type="pic" sz="quarter" idx="52" hasCustomPrompt="1"/>
          </p:nvPr>
        </p:nvSpPr>
        <p:spPr>
          <a:xfrm>
            <a:off x="7070099"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5" name="Picture Placeholder 22">
            <a:extLst>
              <a:ext uri="{FF2B5EF4-FFF2-40B4-BE49-F238E27FC236}">
                <a16:creationId xmlns:a16="http://schemas.microsoft.com/office/drawing/2014/main" id="{4F514F0E-5E5B-B535-0D89-52BC80C04F8F}"/>
              </a:ext>
            </a:extLst>
          </p:cNvPr>
          <p:cNvSpPr>
            <a:spLocks noGrp="1"/>
          </p:cNvSpPr>
          <p:nvPr>
            <p:ph type="pic" sz="quarter" idx="53" hasCustomPrompt="1"/>
          </p:nvPr>
        </p:nvSpPr>
        <p:spPr>
          <a:xfrm>
            <a:off x="9665253" y="1641657"/>
            <a:ext cx="1104435" cy="1105786"/>
          </a:xfrm>
          <a:prstGeom prst="ellipse">
            <a:avLst/>
          </a:prstGeom>
        </p:spPr>
        <p:txBody>
          <a:bodyPr anchor="ctr">
            <a:noAutofit/>
          </a:bodyPr>
          <a:lstStyle>
            <a:lvl1pPr marL="0" indent="0" algn="ctr">
              <a:buFontTx/>
              <a:buNone/>
              <a:defRPr sz="1200">
                <a:solidFill>
                  <a:schemeClr val="bg1"/>
                </a:solidFill>
              </a:defRPr>
            </a:lvl1pPr>
          </a:lstStyle>
          <a:p>
            <a:r>
              <a:rPr lang="en-US"/>
              <a:t>Click to insert image</a:t>
            </a:r>
          </a:p>
        </p:txBody>
      </p:sp>
      <p:sp>
        <p:nvSpPr>
          <p:cNvPr id="9" name="Slide Number Placeholder 5">
            <a:extLst>
              <a:ext uri="{FF2B5EF4-FFF2-40B4-BE49-F238E27FC236}">
                <a16:creationId xmlns:a16="http://schemas.microsoft.com/office/drawing/2014/main" id="{EEAECD7E-7DC5-290E-A1AB-09EA11EFEFE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5925228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lumns numbers black">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6" name="Text Placeholder 10">
            <a:extLst>
              <a:ext uri="{FF2B5EF4-FFF2-40B4-BE49-F238E27FC236}">
                <a16:creationId xmlns:a16="http://schemas.microsoft.com/office/drawing/2014/main" id="{7CBD7173-7611-D77B-6075-E9B4FB7B330C}"/>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9" name="Text Placeholder 10">
            <a:extLst>
              <a:ext uri="{FF2B5EF4-FFF2-40B4-BE49-F238E27FC236}">
                <a16:creationId xmlns:a16="http://schemas.microsoft.com/office/drawing/2014/main" id="{9D8AA4E7-11B7-AA98-7D77-74870CA1ABB6}"/>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42" name="Text Placeholder 10">
            <a:extLst>
              <a:ext uri="{FF2B5EF4-FFF2-40B4-BE49-F238E27FC236}">
                <a16:creationId xmlns:a16="http://schemas.microsoft.com/office/drawing/2014/main" id="{554F5966-F3A8-65BD-5F6D-DAFFE581140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bg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4" name="Title 1">
            <a:extLst>
              <a:ext uri="{FF2B5EF4-FFF2-40B4-BE49-F238E27FC236}">
                <a16:creationId xmlns:a16="http://schemas.microsoft.com/office/drawing/2014/main" id="{7332B382-3CEB-2B2F-03D6-E21DFD91A907}"/>
              </a:ext>
            </a:extLst>
          </p:cNvPr>
          <p:cNvSpPr>
            <a:spLocks noGrp="1"/>
          </p:cNvSpPr>
          <p:nvPr>
            <p:ph type="ctrTitle" hasCustomPrompt="1"/>
          </p:nvPr>
        </p:nvSpPr>
        <p:spPr>
          <a:xfrm>
            <a:off x="578163" y="346226"/>
            <a:ext cx="11065458" cy="618456"/>
          </a:xfrm>
        </p:spPr>
        <p:txBody>
          <a:bodyPr lIns="0" anchor="ctr">
            <a:noAutofit/>
          </a:bodyPr>
          <a:lstStyle>
            <a:lvl1pPr algn="l">
              <a:defRPr sz="3200">
                <a:solidFill>
                  <a:schemeClr val="bg2"/>
                </a:solidFill>
              </a:defRPr>
            </a:lvl1pPr>
          </a:lstStyle>
          <a:p>
            <a:r>
              <a:rPr lang="en-US"/>
              <a:t>Title goes here</a:t>
            </a:r>
          </a:p>
        </p:txBody>
      </p:sp>
      <p:sp>
        <p:nvSpPr>
          <p:cNvPr id="4" name="Slide Number Placeholder 5">
            <a:extLst>
              <a:ext uri="{FF2B5EF4-FFF2-40B4-BE49-F238E27FC236}">
                <a16:creationId xmlns:a16="http://schemas.microsoft.com/office/drawing/2014/main" id="{F6950A36-6A9B-4CF9-0DAE-F251D9CB3E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3" name="Straight Connector 2">
            <a:extLst>
              <a:ext uri="{FF2B5EF4-FFF2-40B4-BE49-F238E27FC236}">
                <a16:creationId xmlns:a16="http://schemas.microsoft.com/office/drawing/2014/main" id="{1A102B43-D7F8-EC34-47E6-8FF598B0D6D9}"/>
              </a:ext>
            </a:extLst>
          </p:cNvPr>
          <p:cNvCxnSpPr>
            <a:cxnSpLocks/>
          </p:cNvCxnSpPr>
          <p:nvPr userDrawn="1"/>
        </p:nvCxnSpPr>
        <p:spPr>
          <a:xfrm>
            <a:off x="1184723"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968FF9-38BB-76D2-9E50-A7A87FB4FCE6}"/>
              </a:ext>
            </a:extLst>
          </p:cNvPr>
          <p:cNvCxnSpPr>
            <a:cxnSpLocks/>
          </p:cNvCxnSpPr>
          <p:nvPr userDrawn="1"/>
        </p:nvCxnSpPr>
        <p:spPr>
          <a:xfrm>
            <a:off x="37816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35A3ED-8C0A-9008-6F19-CA60F564526C}"/>
              </a:ext>
            </a:extLst>
          </p:cNvPr>
          <p:cNvCxnSpPr>
            <a:cxnSpLocks/>
          </p:cNvCxnSpPr>
          <p:nvPr userDrawn="1"/>
        </p:nvCxnSpPr>
        <p:spPr>
          <a:xfrm>
            <a:off x="6372448"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63AA33-C802-8875-1FEC-D3ED95F46B51}"/>
              </a:ext>
            </a:extLst>
          </p:cNvPr>
          <p:cNvCxnSpPr>
            <a:cxnSpLocks/>
          </p:cNvCxnSpPr>
          <p:nvPr userDrawn="1"/>
        </p:nvCxnSpPr>
        <p:spPr>
          <a:xfrm>
            <a:off x="8946315" y="2590800"/>
            <a:ext cx="1018148" cy="0"/>
          </a:xfrm>
          <a:prstGeom prst="line">
            <a:avLst/>
          </a:prstGeom>
          <a:ln w="508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4A17B04-48CF-4A68-C920-0A326F118E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 name="TextBox 1">
            <a:extLst>
              <a:ext uri="{FF2B5EF4-FFF2-40B4-BE49-F238E27FC236}">
                <a16:creationId xmlns:a16="http://schemas.microsoft.com/office/drawing/2014/main" id="{32538982-A9D7-4562-2AD4-A4D1DBA0F31B}"/>
              </a:ext>
            </a:extLst>
          </p:cNvPr>
          <p:cNvSpPr txBox="1"/>
          <p:nvPr userDrawn="1"/>
        </p:nvSpPr>
        <p:spPr>
          <a:xfrm>
            <a:off x="1184723" y="1555668"/>
            <a:ext cx="2274666" cy="891884"/>
          </a:xfrm>
          <a:prstGeom prst="rect">
            <a:avLst/>
          </a:prstGeom>
          <a:noFill/>
        </p:spPr>
        <p:txBody>
          <a:bodyPr wrap="square" lIns="0" tIns="0" rIns="0" bIns="0" rtlCol="0">
            <a:noAutofit/>
          </a:bodyPr>
          <a:lstStyle/>
          <a:p>
            <a:r>
              <a:rPr lang="en-US" sz="6400">
                <a:solidFill>
                  <a:schemeClr val="bg1"/>
                </a:solidFill>
              </a:rPr>
              <a:t>01</a:t>
            </a:r>
          </a:p>
        </p:txBody>
      </p:sp>
      <p:sp>
        <p:nvSpPr>
          <p:cNvPr id="5" name="TextBox 4">
            <a:extLst>
              <a:ext uri="{FF2B5EF4-FFF2-40B4-BE49-F238E27FC236}">
                <a16:creationId xmlns:a16="http://schemas.microsoft.com/office/drawing/2014/main" id="{644B25A9-773C-5D2F-6393-B124E6F2E826}"/>
              </a:ext>
            </a:extLst>
          </p:cNvPr>
          <p:cNvSpPr txBox="1"/>
          <p:nvPr userDrawn="1"/>
        </p:nvSpPr>
        <p:spPr>
          <a:xfrm>
            <a:off x="3758590" y="1555668"/>
            <a:ext cx="2274666" cy="891884"/>
          </a:xfrm>
          <a:prstGeom prst="rect">
            <a:avLst/>
          </a:prstGeom>
          <a:noFill/>
        </p:spPr>
        <p:txBody>
          <a:bodyPr wrap="square" lIns="0" tIns="0" rIns="0" bIns="0" rtlCol="0">
            <a:noAutofit/>
          </a:bodyPr>
          <a:lstStyle/>
          <a:p>
            <a:r>
              <a:rPr lang="en-US" sz="6400">
                <a:solidFill>
                  <a:schemeClr val="bg1"/>
                </a:solidFill>
              </a:rPr>
              <a:t>02</a:t>
            </a:r>
          </a:p>
        </p:txBody>
      </p:sp>
      <p:sp>
        <p:nvSpPr>
          <p:cNvPr id="10" name="TextBox 9">
            <a:extLst>
              <a:ext uri="{FF2B5EF4-FFF2-40B4-BE49-F238E27FC236}">
                <a16:creationId xmlns:a16="http://schemas.microsoft.com/office/drawing/2014/main" id="{309C5008-B013-7DAB-FDB9-23F1AA6F8178}"/>
              </a:ext>
            </a:extLst>
          </p:cNvPr>
          <p:cNvSpPr txBox="1"/>
          <p:nvPr userDrawn="1"/>
        </p:nvSpPr>
        <p:spPr>
          <a:xfrm>
            <a:off x="6366323" y="1555668"/>
            <a:ext cx="2274666" cy="891884"/>
          </a:xfrm>
          <a:prstGeom prst="rect">
            <a:avLst/>
          </a:prstGeom>
          <a:noFill/>
        </p:spPr>
        <p:txBody>
          <a:bodyPr wrap="square" lIns="0" tIns="0" rIns="0" bIns="0" rtlCol="0">
            <a:noAutofit/>
          </a:bodyPr>
          <a:lstStyle/>
          <a:p>
            <a:r>
              <a:rPr lang="en-US" sz="6400">
                <a:solidFill>
                  <a:schemeClr val="bg1"/>
                </a:solidFill>
              </a:rPr>
              <a:t>03</a:t>
            </a:r>
          </a:p>
        </p:txBody>
      </p:sp>
      <p:sp>
        <p:nvSpPr>
          <p:cNvPr id="13" name="TextBox 12">
            <a:extLst>
              <a:ext uri="{FF2B5EF4-FFF2-40B4-BE49-F238E27FC236}">
                <a16:creationId xmlns:a16="http://schemas.microsoft.com/office/drawing/2014/main" id="{417DE249-6786-A37D-2086-5586EC5172B9}"/>
              </a:ext>
            </a:extLst>
          </p:cNvPr>
          <p:cNvSpPr txBox="1"/>
          <p:nvPr userDrawn="1"/>
        </p:nvSpPr>
        <p:spPr>
          <a:xfrm>
            <a:off x="8940190" y="1555668"/>
            <a:ext cx="2274666" cy="891884"/>
          </a:xfrm>
          <a:prstGeom prst="rect">
            <a:avLst/>
          </a:prstGeom>
          <a:noFill/>
        </p:spPr>
        <p:txBody>
          <a:bodyPr wrap="square" lIns="0" tIns="0" rIns="0" bIns="0" rtlCol="0">
            <a:noAutofit/>
          </a:bodyPr>
          <a:lstStyle/>
          <a:p>
            <a:r>
              <a:rPr lang="en-US" sz="6400">
                <a:solidFill>
                  <a:schemeClr val="bg1"/>
                </a:solidFill>
              </a:rPr>
              <a:t>04</a:t>
            </a:r>
          </a:p>
        </p:txBody>
      </p:sp>
    </p:spTree>
    <p:extLst>
      <p:ext uri="{BB962C8B-B14F-4D97-AF65-F5344CB8AC3E}">
        <p14:creationId xmlns:p14="http://schemas.microsoft.com/office/powerpoint/2010/main" val="208043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age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4286235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umns numbers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C4A68BCC-4B95-1B27-3D6B-4464408E1AE2}"/>
              </a:ext>
            </a:extLst>
          </p:cNvPr>
          <p:cNvSpPr>
            <a:spLocks noGrp="1"/>
          </p:cNvSpPr>
          <p:nvPr>
            <p:ph type="body" sz="quarter" idx="13" hasCustomPrompt="1"/>
          </p:nvPr>
        </p:nvSpPr>
        <p:spPr>
          <a:xfrm>
            <a:off x="1184723"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0" name="Text Placeholder 10">
            <a:extLst>
              <a:ext uri="{FF2B5EF4-FFF2-40B4-BE49-F238E27FC236}">
                <a16:creationId xmlns:a16="http://schemas.microsoft.com/office/drawing/2014/main" id="{D9C9C2B7-E9DE-C4C4-3C94-A7D26D8F38E1}"/>
              </a:ext>
            </a:extLst>
          </p:cNvPr>
          <p:cNvSpPr>
            <a:spLocks noGrp="1"/>
          </p:cNvSpPr>
          <p:nvPr>
            <p:ph type="body" sz="quarter" idx="15" hasCustomPrompt="1"/>
          </p:nvPr>
        </p:nvSpPr>
        <p:spPr>
          <a:xfrm>
            <a:off x="37816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8" name="Text Placeholder 10">
            <a:extLst>
              <a:ext uri="{FF2B5EF4-FFF2-40B4-BE49-F238E27FC236}">
                <a16:creationId xmlns:a16="http://schemas.microsoft.com/office/drawing/2014/main" id="{5438BA55-E98C-E7C0-97F8-D1BF3A71FE49}"/>
              </a:ext>
            </a:extLst>
          </p:cNvPr>
          <p:cNvSpPr>
            <a:spLocks noGrp="1"/>
          </p:cNvSpPr>
          <p:nvPr>
            <p:ph type="body" sz="quarter" idx="17" hasCustomPrompt="1"/>
          </p:nvPr>
        </p:nvSpPr>
        <p:spPr>
          <a:xfrm>
            <a:off x="6372448"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19" name="Text Placeholder 10">
            <a:extLst>
              <a:ext uri="{FF2B5EF4-FFF2-40B4-BE49-F238E27FC236}">
                <a16:creationId xmlns:a16="http://schemas.microsoft.com/office/drawing/2014/main" id="{06FD9FA9-7A76-D65E-43CF-ED8781DF0275}"/>
              </a:ext>
            </a:extLst>
          </p:cNvPr>
          <p:cNvSpPr>
            <a:spLocks noGrp="1"/>
          </p:cNvSpPr>
          <p:nvPr>
            <p:ph type="body" sz="quarter" idx="19" hasCustomPrompt="1"/>
          </p:nvPr>
        </p:nvSpPr>
        <p:spPr>
          <a:xfrm>
            <a:off x="8946315" y="2753833"/>
            <a:ext cx="2274666" cy="2859567"/>
          </a:xfrm>
        </p:spPr>
        <p:txBody>
          <a:bodyPr lIns="0">
            <a:noAutofit/>
          </a:bodyPr>
          <a:lstStyle>
            <a:lvl1pPr marL="0" marR="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sz="1100">
                <a:solidFill>
                  <a:schemeClr val="tx1"/>
                </a:solidFill>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a:p>
            <a:pPr marL="0" marR="0" lvl="0" indent="0" algn="l" defTabSz="914400" rtl="0" eaLnBrk="1" fontAlgn="auto" latinLnBrk="0" hangingPunct="1">
              <a:lnSpc>
                <a:spcPct val="120000"/>
              </a:lnSpc>
              <a:spcBef>
                <a:spcPts val="0"/>
              </a:spcBef>
              <a:spcAft>
                <a:spcPts val="600"/>
              </a:spcAft>
              <a:buClrTx/>
              <a:buSzTx/>
              <a:buFont typeface="Arial" panose="020B0604020202020204" pitchFamily="34" charset="0"/>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Tree>
    <p:extLst>
      <p:ext uri="{BB962C8B-B14F-4D97-AF65-F5344CB8AC3E}">
        <p14:creationId xmlns:p14="http://schemas.microsoft.com/office/powerpoint/2010/main" val="36721391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part display">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4BFB62-DF15-3D55-CBF6-2B15056F24B7}"/>
              </a:ext>
            </a:extLst>
          </p:cNvPr>
          <p:cNvGrpSpPr/>
          <p:nvPr/>
        </p:nvGrpSpPr>
        <p:grpSpPr>
          <a:xfrm>
            <a:off x="3689264" y="1261448"/>
            <a:ext cx="4922819" cy="4809156"/>
            <a:chOff x="3689264" y="1261448"/>
            <a:chExt cx="4922819" cy="4809156"/>
          </a:xfrm>
        </p:grpSpPr>
        <p:grpSp>
          <p:nvGrpSpPr>
            <p:cNvPr id="38" name="Group 37">
              <a:extLst>
                <a:ext uri="{FF2B5EF4-FFF2-40B4-BE49-F238E27FC236}">
                  <a16:creationId xmlns:a16="http://schemas.microsoft.com/office/drawing/2014/main" id="{AF1DA035-02B8-24A7-55F7-25B5BED68181}"/>
                </a:ext>
              </a:extLst>
            </p:cNvPr>
            <p:cNvGrpSpPr/>
            <p:nvPr/>
          </p:nvGrpSpPr>
          <p:grpSpPr>
            <a:xfrm>
              <a:off x="3734538" y="1261448"/>
              <a:ext cx="4802976" cy="4795853"/>
              <a:chOff x="3734538" y="1261448"/>
              <a:chExt cx="4802976" cy="4795853"/>
            </a:xfrm>
          </p:grpSpPr>
          <p:sp>
            <p:nvSpPr>
              <p:cNvPr id="18" name="Freeform 17">
                <a:extLst>
                  <a:ext uri="{FF2B5EF4-FFF2-40B4-BE49-F238E27FC236}">
                    <a16:creationId xmlns:a16="http://schemas.microsoft.com/office/drawing/2014/main" id="{E8CDCE78-8542-250E-0889-6D4A3EE4C876}"/>
                  </a:ext>
                </a:extLst>
              </p:cNvPr>
              <p:cNvSpPr/>
              <p:nvPr/>
            </p:nvSpPr>
            <p:spPr>
              <a:xfrm>
                <a:off x="3734538" y="1262778"/>
                <a:ext cx="2326254" cy="2365333"/>
              </a:xfrm>
              <a:custGeom>
                <a:avLst/>
                <a:gdLst>
                  <a:gd name="connsiteX0" fmla="*/ 789622 w 2326254"/>
                  <a:gd name="connsiteY0" fmla="*/ 2352030 h 2365333"/>
                  <a:gd name="connsiteX1" fmla="*/ 2326255 w 2326254"/>
                  <a:gd name="connsiteY1" fmla="*/ 744987 h 2365333"/>
                  <a:gd name="connsiteX2" fmla="*/ 2326255 w 2326254"/>
                  <a:gd name="connsiteY2" fmla="*/ 0 h 2365333"/>
                  <a:gd name="connsiteX3" fmla="*/ 0 w 2326254"/>
                  <a:gd name="connsiteY3" fmla="*/ 2365334 h 2365333"/>
                  <a:gd name="connsiteX4" fmla="*/ 790953 w 2326254"/>
                  <a:gd name="connsiteY4" fmla="*/ 2365334 h 2365333"/>
                  <a:gd name="connsiteX5" fmla="*/ 789622 w 2326254"/>
                  <a:gd name="connsiteY5" fmla="*/ 235203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789622" y="2352030"/>
                    </a:moveTo>
                    <a:cubicBezTo>
                      <a:pt x="789622" y="1488644"/>
                      <a:pt x="1471386" y="783567"/>
                      <a:pt x="2326255" y="744987"/>
                    </a:cubicBezTo>
                    <a:lnTo>
                      <a:pt x="2326255" y="0"/>
                    </a:lnTo>
                    <a:cubicBezTo>
                      <a:pt x="1045283" y="38580"/>
                      <a:pt x="15979" y="1080231"/>
                      <a:pt x="0" y="2365334"/>
                    </a:cubicBezTo>
                    <a:lnTo>
                      <a:pt x="790953" y="2365334"/>
                    </a:lnTo>
                    <a:cubicBezTo>
                      <a:pt x="789622" y="2361343"/>
                      <a:pt x="789622" y="2356021"/>
                      <a:pt x="789622" y="2352030"/>
                    </a:cubicBezTo>
                    <a:close/>
                  </a:path>
                </a:pathLst>
              </a:custGeom>
              <a:solidFill>
                <a:schemeClr val="accent1"/>
              </a:solidFill>
              <a:ln w="13294" cap="flat">
                <a:noFill/>
                <a:prstDash val="solid"/>
                <a:miter/>
              </a:ln>
            </p:spPr>
            <p:txBody>
              <a:bodyPr rtlCol="0" anchor="ctr">
                <a:noAutofit/>
              </a:bodyPr>
              <a:lstStyle/>
              <a:p>
                <a:endParaRPr lang="en-US"/>
              </a:p>
            </p:txBody>
          </p:sp>
          <p:sp>
            <p:nvSpPr>
              <p:cNvPr id="19" name="Freeform 18">
                <a:extLst>
                  <a:ext uri="{FF2B5EF4-FFF2-40B4-BE49-F238E27FC236}">
                    <a16:creationId xmlns:a16="http://schemas.microsoft.com/office/drawing/2014/main" id="{1AE2471B-5FC1-BD55-4B06-7AEA309069EE}"/>
                  </a:ext>
                </a:extLst>
              </p:cNvPr>
              <p:cNvSpPr/>
              <p:nvPr/>
            </p:nvSpPr>
            <p:spPr>
              <a:xfrm>
                <a:off x="3737201" y="3778439"/>
                <a:ext cx="2323591" cy="2278862"/>
              </a:xfrm>
              <a:custGeom>
                <a:avLst/>
                <a:gdLst>
                  <a:gd name="connsiteX0" fmla="*/ 2323592 w 2323591"/>
                  <a:gd name="connsiteY0" fmla="*/ 2278862 h 2278862"/>
                  <a:gd name="connsiteX1" fmla="*/ 2323592 w 2323591"/>
                  <a:gd name="connsiteY1" fmla="*/ 1443412 h 2278862"/>
                  <a:gd name="connsiteX2" fmla="*/ 796280 w 2323591"/>
                  <a:gd name="connsiteY2" fmla="*/ 0 h 2278862"/>
                  <a:gd name="connsiteX3" fmla="*/ 0 w 2323591"/>
                  <a:gd name="connsiteY3" fmla="*/ 0 h 2278862"/>
                  <a:gd name="connsiteX4" fmla="*/ 2323592 w 2323591"/>
                  <a:gd name="connsiteY4" fmla="*/ 2278862 h 227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591" h="2278862">
                    <a:moveTo>
                      <a:pt x="2323592" y="2278862"/>
                    </a:moveTo>
                    <a:lnTo>
                      <a:pt x="2323592" y="1443412"/>
                    </a:lnTo>
                    <a:cubicBezTo>
                      <a:pt x="1523317" y="1407494"/>
                      <a:pt x="874842" y="787558"/>
                      <a:pt x="796280" y="0"/>
                    </a:cubicBezTo>
                    <a:lnTo>
                      <a:pt x="0" y="0"/>
                    </a:lnTo>
                    <a:cubicBezTo>
                      <a:pt x="59921" y="1245193"/>
                      <a:pt x="1071915" y="2241613"/>
                      <a:pt x="2323592" y="2278862"/>
                    </a:cubicBezTo>
                    <a:close/>
                  </a:path>
                </a:pathLst>
              </a:custGeom>
              <a:solidFill>
                <a:schemeClr val="bg2">
                  <a:lumMod val="90000"/>
                </a:schemeClr>
              </a:solidFill>
              <a:ln w="13294" cap="flat">
                <a:noFill/>
                <a:prstDash val="solid"/>
                <a:miter/>
              </a:ln>
            </p:spPr>
            <p:txBody>
              <a:bodyPr rtlCol="0" anchor="ctr">
                <a:noAutofit/>
              </a:bodyPr>
              <a:lstStyle/>
              <a:p>
                <a:endParaRPr lang="en-US"/>
              </a:p>
            </p:txBody>
          </p:sp>
          <p:sp>
            <p:nvSpPr>
              <p:cNvPr id="20" name="Freeform 19">
                <a:extLst>
                  <a:ext uri="{FF2B5EF4-FFF2-40B4-BE49-F238E27FC236}">
                    <a16:creationId xmlns:a16="http://schemas.microsoft.com/office/drawing/2014/main" id="{BF05AE0F-55E8-4E09-BD47-744F8DDAF0E2}"/>
                  </a:ext>
                </a:extLst>
              </p:cNvPr>
              <p:cNvSpPr/>
              <p:nvPr/>
            </p:nvSpPr>
            <p:spPr>
              <a:xfrm>
                <a:off x="6211260" y="1261448"/>
                <a:ext cx="2326254" cy="2365333"/>
              </a:xfrm>
              <a:custGeom>
                <a:avLst/>
                <a:gdLst>
                  <a:gd name="connsiteX0" fmla="*/ 0 w 2326254"/>
                  <a:gd name="connsiteY0" fmla="*/ 0 h 2365333"/>
                  <a:gd name="connsiteX1" fmla="*/ 0 w 2326254"/>
                  <a:gd name="connsiteY1" fmla="*/ 744987 h 2365333"/>
                  <a:gd name="connsiteX2" fmla="*/ 1535302 w 2326254"/>
                  <a:gd name="connsiteY2" fmla="*/ 2352030 h 2365333"/>
                  <a:gd name="connsiteX3" fmla="*/ 1535302 w 2326254"/>
                  <a:gd name="connsiteY3" fmla="*/ 2365334 h 2365333"/>
                  <a:gd name="connsiteX4" fmla="*/ 2326255 w 2326254"/>
                  <a:gd name="connsiteY4" fmla="*/ 2365334 h 2365333"/>
                  <a:gd name="connsiteX5" fmla="*/ 0 w 2326254"/>
                  <a:gd name="connsiteY5" fmla="*/ 0 h 236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6254" h="2365333">
                    <a:moveTo>
                      <a:pt x="0" y="0"/>
                    </a:moveTo>
                    <a:lnTo>
                      <a:pt x="0" y="744987"/>
                    </a:lnTo>
                    <a:cubicBezTo>
                      <a:pt x="854869" y="784897"/>
                      <a:pt x="1535302" y="1488644"/>
                      <a:pt x="1535302" y="2352030"/>
                    </a:cubicBezTo>
                    <a:cubicBezTo>
                      <a:pt x="1535302" y="2356021"/>
                      <a:pt x="1535302" y="2361343"/>
                      <a:pt x="1535302" y="2365334"/>
                    </a:cubicBezTo>
                    <a:lnTo>
                      <a:pt x="2326255" y="2365334"/>
                    </a:lnTo>
                    <a:cubicBezTo>
                      <a:pt x="2308945" y="1081562"/>
                      <a:pt x="1280971" y="39910"/>
                      <a:pt x="0" y="0"/>
                    </a:cubicBezTo>
                    <a:close/>
                  </a:path>
                </a:pathLst>
              </a:custGeom>
              <a:solidFill>
                <a:schemeClr val="tx2"/>
              </a:solidFill>
              <a:ln w="13294" cap="flat">
                <a:noFill/>
                <a:prstDash val="solid"/>
                <a:miter/>
              </a:ln>
            </p:spPr>
            <p:txBody>
              <a:bodyPr rtlCol="0" anchor="ctr">
                <a:noAutofit/>
              </a:bodyPr>
              <a:lstStyle/>
              <a:p>
                <a:endParaRPr lang="en-US"/>
              </a:p>
            </p:txBody>
          </p:sp>
          <p:sp>
            <p:nvSpPr>
              <p:cNvPr id="21" name="Freeform 20">
                <a:extLst>
                  <a:ext uri="{FF2B5EF4-FFF2-40B4-BE49-F238E27FC236}">
                    <a16:creationId xmlns:a16="http://schemas.microsoft.com/office/drawing/2014/main" id="{78482E0A-B8BA-3B97-99E4-4D4A76EDF4C9}"/>
                  </a:ext>
                </a:extLst>
              </p:cNvPr>
              <p:cNvSpPr/>
              <p:nvPr/>
            </p:nvSpPr>
            <p:spPr>
              <a:xfrm>
                <a:off x="6211260" y="3777109"/>
                <a:ext cx="2322260" cy="2280192"/>
              </a:xfrm>
              <a:custGeom>
                <a:avLst/>
                <a:gdLst>
                  <a:gd name="connsiteX0" fmla="*/ 0 w 2322260"/>
                  <a:gd name="connsiteY0" fmla="*/ 1444743 h 2280192"/>
                  <a:gd name="connsiteX1" fmla="*/ 0 w 2322260"/>
                  <a:gd name="connsiteY1" fmla="*/ 2280193 h 2280192"/>
                  <a:gd name="connsiteX2" fmla="*/ 2322260 w 2322260"/>
                  <a:gd name="connsiteY2" fmla="*/ 0 h 2280192"/>
                  <a:gd name="connsiteX3" fmla="*/ 1525980 w 2322260"/>
                  <a:gd name="connsiteY3" fmla="*/ 0 h 2280192"/>
                  <a:gd name="connsiteX4" fmla="*/ 0 w 2322260"/>
                  <a:gd name="connsiteY4" fmla="*/ 1444743 h 228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260" h="2280192">
                    <a:moveTo>
                      <a:pt x="0" y="1444743"/>
                    </a:moveTo>
                    <a:lnTo>
                      <a:pt x="0" y="2280193"/>
                    </a:lnTo>
                    <a:cubicBezTo>
                      <a:pt x="1251677" y="2241613"/>
                      <a:pt x="2262340" y="1245192"/>
                      <a:pt x="2322260" y="0"/>
                    </a:cubicBezTo>
                    <a:lnTo>
                      <a:pt x="1525980" y="0"/>
                    </a:lnTo>
                    <a:cubicBezTo>
                      <a:pt x="1447418" y="788888"/>
                      <a:pt x="800274" y="1407493"/>
                      <a:pt x="0" y="1444743"/>
                    </a:cubicBezTo>
                    <a:close/>
                  </a:path>
                </a:pathLst>
              </a:custGeom>
              <a:solidFill>
                <a:schemeClr val="accent4">
                  <a:lumMod val="50000"/>
                </a:schemeClr>
              </a:solidFill>
              <a:ln w="13294" cap="flat">
                <a:noFill/>
                <a:prstDash val="solid"/>
                <a:miter/>
              </a:ln>
            </p:spPr>
            <p:txBody>
              <a:bodyPr rtlCol="0" anchor="ctr">
                <a:noAutofit/>
              </a:bodyPr>
              <a:lstStyle/>
              <a:p>
                <a:endParaRPr lang="en-US"/>
              </a:p>
            </p:txBody>
          </p:sp>
        </p:grpSp>
        <p:grpSp>
          <p:nvGrpSpPr>
            <p:cNvPr id="39" name="Group 38">
              <a:extLst>
                <a:ext uri="{FF2B5EF4-FFF2-40B4-BE49-F238E27FC236}">
                  <a16:creationId xmlns:a16="http://schemas.microsoft.com/office/drawing/2014/main" id="{5FC16566-2F62-2ABB-9FAB-D6AC6BC84C6E}"/>
                </a:ext>
              </a:extLst>
            </p:cNvPr>
            <p:cNvGrpSpPr/>
            <p:nvPr/>
          </p:nvGrpSpPr>
          <p:grpSpPr>
            <a:xfrm>
              <a:off x="3689264" y="1393151"/>
              <a:ext cx="4922819" cy="4677453"/>
              <a:chOff x="3689264" y="1393151"/>
              <a:chExt cx="4922819" cy="4677453"/>
            </a:xfrm>
          </p:grpSpPr>
          <p:sp>
            <p:nvSpPr>
              <p:cNvPr id="22" name="Freeform 21">
                <a:extLst>
                  <a:ext uri="{FF2B5EF4-FFF2-40B4-BE49-F238E27FC236}">
                    <a16:creationId xmlns:a16="http://schemas.microsoft.com/office/drawing/2014/main" id="{ABA6C85A-4F58-447C-4E8F-CE945D1A3A74}"/>
                  </a:ext>
                </a:extLst>
              </p:cNvPr>
              <p:cNvSpPr/>
              <p:nvPr/>
            </p:nvSpPr>
            <p:spPr>
              <a:xfrm>
                <a:off x="7373722"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3" name="Freeform 22">
                <a:extLst>
                  <a:ext uri="{FF2B5EF4-FFF2-40B4-BE49-F238E27FC236}">
                    <a16:creationId xmlns:a16="http://schemas.microsoft.com/office/drawing/2014/main" id="{FF872A8D-51E2-6EFF-B64C-532178727C22}"/>
                  </a:ext>
                </a:extLst>
              </p:cNvPr>
              <p:cNvSpPr/>
              <p:nvPr/>
            </p:nvSpPr>
            <p:spPr>
              <a:xfrm>
                <a:off x="7373722"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4" name="Freeform 23">
                <a:extLst>
                  <a:ext uri="{FF2B5EF4-FFF2-40B4-BE49-F238E27FC236}">
                    <a16:creationId xmlns:a16="http://schemas.microsoft.com/office/drawing/2014/main" id="{27C46325-C5B1-EA33-1BF5-E1CD327690C0}"/>
                  </a:ext>
                </a:extLst>
              </p:cNvPr>
              <p:cNvSpPr/>
              <p:nvPr/>
            </p:nvSpPr>
            <p:spPr>
              <a:xfrm>
                <a:off x="3689264" y="1393151"/>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sp>
            <p:nvSpPr>
              <p:cNvPr id="25" name="Freeform 24">
                <a:extLst>
                  <a:ext uri="{FF2B5EF4-FFF2-40B4-BE49-F238E27FC236}">
                    <a16:creationId xmlns:a16="http://schemas.microsoft.com/office/drawing/2014/main" id="{C8949707-D671-C398-68F6-95217FBAF112}"/>
                  </a:ext>
                </a:extLst>
              </p:cNvPr>
              <p:cNvSpPr/>
              <p:nvPr/>
            </p:nvSpPr>
            <p:spPr>
              <a:xfrm>
                <a:off x="3689264" y="4833394"/>
                <a:ext cx="1238361" cy="1237210"/>
              </a:xfrm>
              <a:custGeom>
                <a:avLst/>
                <a:gdLst>
                  <a:gd name="connsiteX0" fmla="*/ 1238361 w 1238361"/>
                  <a:gd name="connsiteY0" fmla="*/ 618605 h 1237210"/>
                  <a:gd name="connsiteX1" fmla="*/ 619181 w 1238361"/>
                  <a:gd name="connsiteY1" fmla="*/ 1237211 h 1237210"/>
                  <a:gd name="connsiteX2" fmla="*/ 0 w 1238361"/>
                  <a:gd name="connsiteY2" fmla="*/ 618605 h 1237210"/>
                  <a:gd name="connsiteX3" fmla="*/ 619181 w 1238361"/>
                  <a:gd name="connsiteY3" fmla="*/ 0 h 1237210"/>
                  <a:gd name="connsiteX4" fmla="*/ 1238361 w 1238361"/>
                  <a:gd name="connsiteY4" fmla="*/ 618605 h 1237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361" h="1237210">
                    <a:moveTo>
                      <a:pt x="1238361" y="618605"/>
                    </a:moveTo>
                    <a:cubicBezTo>
                      <a:pt x="1238361" y="960252"/>
                      <a:pt x="961145" y="1237211"/>
                      <a:pt x="619181" y="1237211"/>
                    </a:cubicBezTo>
                    <a:cubicBezTo>
                      <a:pt x="277217" y="1237211"/>
                      <a:pt x="0" y="960252"/>
                      <a:pt x="0" y="618605"/>
                    </a:cubicBezTo>
                    <a:cubicBezTo>
                      <a:pt x="0" y="276959"/>
                      <a:pt x="277217" y="0"/>
                      <a:pt x="619181" y="0"/>
                    </a:cubicBezTo>
                    <a:cubicBezTo>
                      <a:pt x="961145" y="0"/>
                      <a:pt x="1238361" y="276959"/>
                      <a:pt x="1238361" y="618605"/>
                    </a:cubicBezTo>
                    <a:close/>
                  </a:path>
                </a:pathLst>
              </a:custGeom>
              <a:solidFill>
                <a:srgbClr val="FFFFFF"/>
              </a:solidFill>
              <a:ln w="13294" cap="flat">
                <a:noFill/>
                <a:prstDash val="solid"/>
                <a:miter/>
              </a:ln>
            </p:spPr>
            <p:txBody>
              <a:bodyPr rtlCol="0" anchor="ctr">
                <a:noAutofit/>
              </a:bodyPr>
              <a:lstStyle/>
              <a:p>
                <a:endParaRPr lang="en-US"/>
              </a:p>
            </p:txBody>
          </p:sp>
        </p:gr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581957" y="1937591"/>
            <a:ext cx="2274666" cy="1935766"/>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3" name="Text Placeholder 14">
            <a:extLst>
              <a:ext uri="{FF2B5EF4-FFF2-40B4-BE49-F238E27FC236}">
                <a16:creationId xmlns:a16="http://schemas.microsoft.com/office/drawing/2014/main" id="{72B93A59-21F2-4CAA-6B27-D889C063DD7B}"/>
              </a:ext>
            </a:extLst>
          </p:cNvPr>
          <p:cNvSpPr>
            <a:spLocks noGrp="1"/>
          </p:cNvSpPr>
          <p:nvPr>
            <p:ph type="body" sz="quarter" idx="21" hasCustomPrompt="1"/>
          </p:nvPr>
        </p:nvSpPr>
        <p:spPr>
          <a:xfrm>
            <a:off x="578163" y="1121726"/>
            <a:ext cx="2274666" cy="713250"/>
          </a:xfrm>
        </p:spPr>
        <p:txBody>
          <a:bodyPr anchor="ctr">
            <a:noAutofit/>
          </a:bodyPr>
          <a:lstStyle>
            <a:lvl1pPr marL="0" indent="0" algn="ctr">
              <a:buNone/>
              <a:defRPr sz="1800" b="1">
                <a:solidFill>
                  <a:schemeClr val="tx1"/>
                </a:solidFill>
              </a:defRPr>
            </a:lvl1pPr>
          </a:lstStyle>
          <a:p>
            <a:pPr lvl="0"/>
            <a:r>
              <a:rPr lang="en-US"/>
              <a:t>Header</a:t>
            </a:r>
          </a:p>
        </p:txBody>
      </p:sp>
      <p:sp>
        <p:nvSpPr>
          <p:cNvPr id="14" name="Text Placeholder 10">
            <a:extLst>
              <a:ext uri="{FF2B5EF4-FFF2-40B4-BE49-F238E27FC236}">
                <a16:creationId xmlns:a16="http://schemas.microsoft.com/office/drawing/2014/main" id="{DF742585-3F61-49C6-E5B3-E533581F39BF}"/>
              </a:ext>
            </a:extLst>
          </p:cNvPr>
          <p:cNvSpPr>
            <a:spLocks noGrp="1"/>
          </p:cNvSpPr>
          <p:nvPr>
            <p:ph type="body" sz="quarter" idx="26" hasCustomPrompt="1"/>
          </p:nvPr>
        </p:nvSpPr>
        <p:spPr>
          <a:xfrm>
            <a:off x="5023328" y="2917305"/>
            <a:ext cx="2274666" cy="1430400"/>
          </a:xfrm>
        </p:spPr>
        <p:txBody>
          <a:bodyPr lIns="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magna </a:t>
            </a:r>
            <a:r>
              <a:rPr lang="en-US" err="1"/>
              <a:t>aliqua</a:t>
            </a:r>
            <a:r>
              <a:rPr lang="en-US"/>
              <a:t>. Mattis </a:t>
            </a:r>
            <a:r>
              <a:rPr lang="en-US" err="1"/>
              <a:t>vulputate</a:t>
            </a:r>
            <a:r>
              <a:rPr lang="en-US"/>
              <a:t> </a:t>
            </a:r>
            <a:r>
              <a:rPr lang="en-US" err="1"/>
              <a:t>enim</a:t>
            </a:r>
            <a:r>
              <a:rPr lang="en-US"/>
              <a:t> </a:t>
            </a:r>
            <a:r>
              <a:rPr lang="en-US" err="1"/>
              <a:t>nulla</a:t>
            </a:r>
            <a:r>
              <a:rPr lang="en-US"/>
              <a:t> </a:t>
            </a:r>
            <a:r>
              <a:rPr lang="en-US" err="1"/>
              <a:t>aliquet</a:t>
            </a:r>
            <a:r>
              <a:rPr lang="en-US"/>
              <a:t>. </a:t>
            </a:r>
            <a:r>
              <a:rPr lang="en-US" err="1"/>
              <a:t>Eleifend</a:t>
            </a:r>
            <a:r>
              <a:rPr lang="en-US"/>
              <a:t> </a:t>
            </a:r>
            <a:r>
              <a:rPr lang="en-US" err="1"/>
              <a:t>quam</a:t>
            </a:r>
            <a:r>
              <a:rPr lang="en-US"/>
              <a:t> </a:t>
            </a:r>
            <a:r>
              <a:rPr lang="en-US" err="1"/>
              <a:t>adipiscing</a:t>
            </a:r>
            <a:r>
              <a:rPr lang="en-US"/>
              <a:t>.</a:t>
            </a:r>
          </a:p>
        </p:txBody>
      </p:sp>
      <p:sp>
        <p:nvSpPr>
          <p:cNvPr id="5" name="Slide Number Placeholder 5">
            <a:extLst>
              <a:ext uri="{FF2B5EF4-FFF2-40B4-BE49-F238E27FC236}">
                <a16:creationId xmlns:a16="http://schemas.microsoft.com/office/drawing/2014/main" id="{A231CD2C-6129-F3C3-0774-A4EA180EF90C}"/>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41" name="Picture Placeholder 22">
            <a:extLst>
              <a:ext uri="{FF2B5EF4-FFF2-40B4-BE49-F238E27FC236}">
                <a16:creationId xmlns:a16="http://schemas.microsoft.com/office/drawing/2014/main" id="{E2508F9C-580C-DB18-C2BD-9AEBC8937FCF}"/>
              </a:ext>
            </a:extLst>
          </p:cNvPr>
          <p:cNvSpPr>
            <a:spLocks noGrp="1"/>
          </p:cNvSpPr>
          <p:nvPr>
            <p:ph type="pic" sz="quarter" idx="50" hasCustomPrompt="1"/>
          </p:nvPr>
        </p:nvSpPr>
        <p:spPr>
          <a:xfrm>
            <a:off x="3683149"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5" name="Picture Placeholder 22">
            <a:extLst>
              <a:ext uri="{FF2B5EF4-FFF2-40B4-BE49-F238E27FC236}">
                <a16:creationId xmlns:a16="http://schemas.microsoft.com/office/drawing/2014/main" id="{99384F28-C255-315A-985F-598813E4AB4A}"/>
              </a:ext>
            </a:extLst>
          </p:cNvPr>
          <p:cNvSpPr>
            <a:spLocks noGrp="1"/>
          </p:cNvSpPr>
          <p:nvPr>
            <p:ph type="pic" sz="quarter" idx="54" hasCustomPrompt="1"/>
          </p:nvPr>
        </p:nvSpPr>
        <p:spPr>
          <a:xfrm>
            <a:off x="7375255" y="1389577"/>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6" name="Picture Placeholder 22">
            <a:extLst>
              <a:ext uri="{FF2B5EF4-FFF2-40B4-BE49-F238E27FC236}">
                <a16:creationId xmlns:a16="http://schemas.microsoft.com/office/drawing/2014/main" id="{49A71031-6C68-08BE-D6DD-809B1B7DF33D}"/>
              </a:ext>
            </a:extLst>
          </p:cNvPr>
          <p:cNvSpPr>
            <a:spLocks noGrp="1"/>
          </p:cNvSpPr>
          <p:nvPr>
            <p:ph type="pic" sz="quarter" idx="55" hasCustomPrompt="1"/>
          </p:nvPr>
        </p:nvSpPr>
        <p:spPr>
          <a:xfrm>
            <a:off x="3683149"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
        <p:nvSpPr>
          <p:cNvPr id="47" name="Picture Placeholder 22">
            <a:extLst>
              <a:ext uri="{FF2B5EF4-FFF2-40B4-BE49-F238E27FC236}">
                <a16:creationId xmlns:a16="http://schemas.microsoft.com/office/drawing/2014/main" id="{C3538A59-60AC-238C-732E-676D652AC843}"/>
              </a:ext>
            </a:extLst>
          </p:cNvPr>
          <p:cNvSpPr>
            <a:spLocks noGrp="1"/>
          </p:cNvSpPr>
          <p:nvPr>
            <p:ph type="pic" sz="quarter" idx="56" hasCustomPrompt="1"/>
          </p:nvPr>
        </p:nvSpPr>
        <p:spPr>
          <a:xfrm>
            <a:off x="7375255" y="4827203"/>
            <a:ext cx="1238361" cy="1238360"/>
          </a:xfrm>
          <a:prstGeom prst="ellipse">
            <a:avLst/>
          </a:prstGeom>
        </p:spPr>
        <p:txBody>
          <a:bodyPr anchor="ctr">
            <a:noAutofit/>
          </a:bodyPr>
          <a:lstStyle>
            <a:lvl1pPr marL="0" indent="0" algn="ctr">
              <a:buFontTx/>
              <a:buNone/>
              <a:defRPr sz="1200"/>
            </a:lvl1pPr>
          </a:lstStyle>
          <a:p>
            <a:r>
              <a:rPr lang="en-US"/>
              <a:t>Click to insert image</a:t>
            </a:r>
          </a:p>
        </p:txBody>
      </p:sp>
    </p:spTree>
    <p:extLst>
      <p:ext uri="{BB962C8B-B14F-4D97-AF65-F5344CB8AC3E}">
        <p14:creationId xmlns:p14="http://schemas.microsoft.com/office/powerpoint/2010/main" val="3818643544"/>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 part display - Imager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 name="Picture Placeholder 22">
            <a:extLst>
              <a:ext uri="{FF2B5EF4-FFF2-40B4-BE49-F238E27FC236}">
                <a16:creationId xmlns:a16="http://schemas.microsoft.com/office/drawing/2014/main" id="{358E1697-A2B1-5A84-F0E8-391661BF63C6}"/>
              </a:ext>
            </a:extLst>
          </p:cNvPr>
          <p:cNvSpPr>
            <a:spLocks noGrp="1"/>
          </p:cNvSpPr>
          <p:nvPr>
            <p:ph type="pic" sz="quarter" idx="50" hasCustomPrompt="1"/>
          </p:nvPr>
        </p:nvSpPr>
        <p:spPr>
          <a:xfrm>
            <a:off x="4847469"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4" name="Picture Placeholder 22">
            <a:extLst>
              <a:ext uri="{FF2B5EF4-FFF2-40B4-BE49-F238E27FC236}">
                <a16:creationId xmlns:a16="http://schemas.microsoft.com/office/drawing/2014/main" id="{C9861E12-E047-21F9-338C-B8E5126BB5B5}"/>
              </a:ext>
            </a:extLst>
          </p:cNvPr>
          <p:cNvSpPr>
            <a:spLocks noGrp="1"/>
          </p:cNvSpPr>
          <p:nvPr>
            <p:ph type="pic" sz="quarter" idx="52" hasCustomPrompt="1"/>
          </p:nvPr>
        </p:nvSpPr>
        <p:spPr>
          <a:xfrm>
            <a:off x="4105549"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1" name="Picture Placeholder 22">
            <a:extLst>
              <a:ext uri="{FF2B5EF4-FFF2-40B4-BE49-F238E27FC236}">
                <a16:creationId xmlns:a16="http://schemas.microsoft.com/office/drawing/2014/main" id="{3E18C3D3-D80C-AB58-4793-67BA15F02AC9}"/>
              </a:ext>
            </a:extLst>
          </p:cNvPr>
          <p:cNvSpPr>
            <a:spLocks noGrp="1"/>
          </p:cNvSpPr>
          <p:nvPr>
            <p:ph type="pic" sz="quarter" idx="53" hasCustomPrompt="1"/>
          </p:nvPr>
        </p:nvSpPr>
        <p:spPr>
          <a:xfrm>
            <a:off x="7126757" y="304418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2" name="Picture Placeholder 22">
            <a:extLst>
              <a:ext uri="{FF2B5EF4-FFF2-40B4-BE49-F238E27FC236}">
                <a16:creationId xmlns:a16="http://schemas.microsoft.com/office/drawing/2014/main" id="{B96B7745-7284-8B68-5617-3730A6580A5A}"/>
              </a:ext>
            </a:extLst>
          </p:cNvPr>
          <p:cNvSpPr>
            <a:spLocks noGrp="1"/>
          </p:cNvSpPr>
          <p:nvPr>
            <p:ph type="pic" sz="quarter" idx="54" hasCustomPrompt="1"/>
          </p:nvPr>
        </p:nvSpPr>
        <p:spPr>
          <a:xfrm>
            <a:off x="6391654" y="17101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3" name="Picture Placeholder 22">
            <a:extLst>
              <a:ext uri="{FF2B5EF4-FFF2-40B4-BE49-F238E27FC236}">
                <a16:creationId xmlns:a16="http://schemas.microsoft.com/office/drawing/2014/main" id="{7841EED3-31F2-72A5-9E86-DE5FF07AEF70}"/>
              </a:ext>
            </a:extLst>
          </p:cNvPr>
          <p:cNvSpPr>
            <a:spLocks noGrp="1"/>
          </p:cNvSpPr>
          <p:nvPr>
            <p:ph type="pic" sz="quarter" idx="55" hasCustomPrompt="1"/>
          </p:nvPr>
        </p:nvSpPr>
        <p:spPr>
          <a:xfrm>
            <a:off x="4826921" y="4360175"/>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14" name="Picture Placeholder 22">
            <a:extLst>
              <a:ext uri="{FF2B5EF4-FFF2-40B4-BE49-F238E27FC236}">
                <a16:creationId xmlns:a16="http://schemas.microsoft.com/office/drawing/2014/main" id="{20C343C4-882A-C98A-275C-BE58ED98137C}"/>
              </a:ext>
            </a:extLst>
          </p:cNvPr>
          <p:cNvSpPr>
            <a:spLocks noGrp="1"/>
          </p:cNvSpPr>
          <p:nvPr>
            <p:ph type="pic" sz="quarter" idx="56" hasCustomPrompt="1"/>
          </p:nvPr>
        </p:nvSpPr>
        <p:spPr>
          <a:xfrm>
            <a:off x="6330010" y="4326309"/>
            <a:ext cx="1112756" cy="1112755"/>
          </a:xfrm>
          <a:prstGeom prst="ellipse">
            <a:avLst/>
          </a:prstGeom>
          <a:ln w="6350">
            <a:solidFill>
              <a:schemeClr val="bg2"/>
            </a:solidFill>
          </a:ln>
        </p:spPr>
        <p:txBody>
          <a:bodyPr anchor="ctr">
            <a:noAutofit/>
          </a:bodyPr>
          <a:lstStyle>
            <a:lvl1pPr marL="0" indent="0" algn="ctr">
              <a:buFontTx/>
              <a:buNone/>
              <a:defRPr sz="1200">
                <a:solidFill>
                  <a:schemeClr val="bg2"/>
                </a:solidFill>
              </a:defRPr>
            </a:lvl1pPr>
          </a:lstStyle>
          <a:p>
            <a:r>
              <a:rPr lang="en-US"/>
              <a:t>Click to insert image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Picture Placeholder 22">
            <a:extLst>
              <a:ext uri="{FF2B5EF4-FFF2-40B4-BE49-F238E27FC236}">
                <a16:creationId xmlns:a16="http://schemas.microsoft.com/office/drawing/2014/main" id="{45CCFB7E-57A2-D6C5-DD5C-BCEACFE488DF}"/>
              </a:ext>
            </a:extLst>
          </p:cNvPr>
          <p:cNvSpPr>
            <a:spLocks noGrp="1"/>
          </p:cNvSpPr>
          <p:nvPr>
            <p:ph type="pic" sz="quarter" idx="57" hasCustomPrompt="1"/>
          </p:nvPr>
        </p:nvSpPr>
        <p:spPr>
          <a:xfrm>
            <a:off x="5758622" y="3218481"/>
            <a:ext cx="825169" cy="825168"/>
          </a:xfrm>
          <a:prstGeom prst="ellipse">
            <a:avLst/>
          </a:prstGeom>
        </p:spPr>
        <p:txBody>
          <a:bodyPr anchor="ctr">
            <a:noAutofit/>
          </a:bodyPr>
          <a:lstStyle>
            <a:lvl1pPr marL="0" indent="0" algn="ctr">
              <a:buFontTx/>
              <a:buNone/>
              <a:defRPr sz="800"/>
            </a:lvl1pPr>
          </a:lstStyle>
          <a:p>
            <a:r>
              <a:rPr lang="en-US"/>
              <a:t>Click to insert image</a:t>
            </a:r>
          </a:p>
        </p:txBody>
      </p:sp>
      <p:cxnSp>
        <p:nvCxnSpPr>
          <p:cNvPr id="33" name="Straight Connector 32">
            <a:extLst>
              <a:ext uri="{FF2B5EF4-FFF2-40B4-BE49-F238E27FC236}">
                <a16:creationId xmlns:a16="http://schemas.microsoft.com/office/drawing/2014/main" id="{82E349C6-FEF0-27E6-41D8-31A4AACB570F}"/>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646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 part display -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AD74E7C-EE25-D72A-8DB9-9C4731ABD8C0}"/>
              </a:ext>
            </a:extLst>
          </p:cNvPr>
          <p:cNvGrpSpPr/>
          <p:nvPr/>
        </p:nvGrpSpPr>
        <p:grpSpPr>
          <a:xfrm>
            <a:off x="3784254" y="1261411"/>
            <a:ext cx="4715452" cy="4702034"/>
            <a:chOff x="3784254" y="1261411"/>
            <a:chExt cx="4715452" cy="4702034"/>
          </a:xfrm>
        </p:grpSpPr>
        <p:sp>
          <p:nvSpPr>
            <p:cNvPr id="46" name="Freeform 45">
              <a:extLst>
                <a:ext uri="{FF2B5EF4-FFF2-40B4-BE49-F238E27FC236}">
                  <a16:creationId xmlns:a16="http://schemas.microsoft.com/office/drawing/2014/main" id="{6823EBB4-C082-D40A-15DA-197F146FD97C}"/>
                </a:ext>
              </a:extLst>
            </p:cNvPr>
            <p:cNvSpPr/>
            <p:nvPr/>
          </p:nvSpPr>
          <p:spPr>
            <a:xfrm>
              <a:off x="4109026" y="3612428"/>
              <a:ext cx="2033352" cy="2351017"/>
            </a:xfrm>
            <a:custGeom>
              <a:avLst/>
              <a:gdLst>
                <a:gd name="connsiteX0" fmla="*/ 2033352 w 2033352"/>
                <a:gd name="connsiteY0" fmla="*/ 0 h 2351017"/>
                <a:gd name="connsiteX1" fmla="*/ 2033352 w 2033352"/>
                <a:gd name="connsiteY1" fmla="*/ 2351018 h 2351017"/>
                <a:gd name="connsiteX2" fmla="*/ 0 w 2033352"/>
                <a:gd name="connsiteY2" fmla="*/ 1175509 h 2351017"/>
                <a:gd name="connsiteX3" fmla="*/ 2033352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2033352" y="0"/>
                  </a:moveTo>
                  <a:lnTo>
                    <a:pt x="2033352" y="2351018"/>
                  </a:lnTo>
                  <a:cubicBezTo>
                    <a:pt x="1169416" y="2351018"/>
                    <a:pt x="431173" y="1924139"/>
                    <a:pt x="0" y="1175509"/>
                  </a:cubicBezTo>
                  <a:lnTo>
                    <a:pt x="2033352" y="0"/>
                  </a:lnTo>
                  <a:close/>
                </a:path>
              </a:pathLst>
            </a:custGeom>
            <a:solidFill>
              <a:schemeClr val="accent4"/>
            </a:solidFill>
            <a:ln w="15907" cap="flat">
              <a:solidFill>
                <a:srgbClr val="FFFFFF"/>
              </a:solidFill>
              <a:prstDash val="solid"/>
              <a:miter/>
            </a:ln>
          </p:spPr>
          <p:txBody>
            <a:bodyPr rtlCol="0" anchor="ctr">
              <a:noAutofit/>
            </a:bodyPr>
            <a:lstStyle/>
            <a:p>
              <a:endParaRPr lang="en-US"/>
            </a:p>
          </p:txBody>
        </p:sp>
        <p:sp>
          <p:nvSpPr>
            <p:cNvPr id="47" name="Freeform 46">
              <a:extLst>
                <a:ext uri="{FF2B5EF4-FFF2-40B4-BE49-F238E27FC236}">
                  <a16:creationId xmlns:a16="http://schemas.microsoft.com/office/drawing/2014/main" id="{566C973B-659E-5D85-99F0-A8EEB5130957}"/>
                </a:ext>
              </a:extLst>
            </p:cNvPr>
            <p:cNvSpPr/>
            <p:nvPr/>
          </p:nvSpPr>
          <p:spPr>
            <a:xfrm>
              <a:off x="6142378" y="1261411"/>
              <a:ext cx="2033352" cy="2351017"/>
            </a:xfrm>
            <a:custGeom>
              <a:avLst/>
              <a:gdLst>
                <a:gd name="connsiteX0" fmla="*/ 0 w 2033352"/>
                <a:gd name="connsiteY0" fmla="*/ 2351018 h 2351017"/>
                <a:gd name="connsiteX1" fmla="*/ 0 w 2033352"/>
                <a:gd name="connsiteY1" fmla="*/ 0 h 2351017"/>
                <a:gd name="connsiteX2" fmla="*/ 2033352 w 2033352"/>
                <a:gd name="connsiteY2" fmla="*/ 1175509 h 2351017"/>
                <a:gd name="connsiteX3" fmla="*/ 0 w 2033352"/>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2351018"/>
                  </a:moveTo>
                  <a:lnTo>
                    <a:pt x="0" y="0"/>
                  </a:lnTo>
                  <a:cubicBezTo>
                    <a:pt x="863936" y="0"/>
                    <a:pt x="1602180" y="426879"/>
                    <a:pt x="2033352" y="1175509"/>
                  </a:cubicBezTo>
                  <a:lnTo>
                    <a:pt x="0" y="2351018"/>
                  </a:lnTo>
                  <a:close/>
                </a:path>
              </a:pathLst>
            </a:custGeom>
            <a:solidFill>
              <a:schemeClr val="bg2">
                <a:lumMod val="90000"/>
              </a:schemeClr>
            </a:solidFill>
            <a:ln w="15907" cap="flat">
              <a:solidFill>
                <a:srgbClr val="FFFFFF"/>
              </a:solidFill>
              <a:prstDash val="solid"/>
              <a:miter/>
            </a:ln>
          </p:spPr>
          <p:txBody>
            <a:bodyPr rtlCol="0" anchor="ctr">
              <a:noAutofit/>
            </a:bodyPr>
            <a:lstStyle/>
            <a:p>
              <a:endParaRPr lang="en-US"/>
            </a:p>
          </p:txBody>
        </p:sp>
        <p:sp>
          <p:nvSpPr>
            <p:cNvPr id="48" name="Freeform 47">
              <a:extLst>
                <a:ext uri="{FF2B5EF4-FFF2-40B4-BE49-F238E27FC236}">
                  <a16:creationId xmlns:a16="http://schemas.microsoft.com/office/drawing/2014/main" id="{1BE91351-0EF8-D231-748C-C05D759F4FDA}"/>
                </a:ext>
              </a:extLst>
            </p:cNvPr>
            <p:cNvSpPr/>
            <p:nvPr/>
          </p:nvSpPr>
          <p:spPr>
            <a:xfrm>
              <a:off x="6142378" y="2436920"/>
              <a:ext cx="2357328" cy="2351017"/>
            </a:xfrm>
            <a:custGeom>
              <a:avLst/>
              <a:gdLst>
                <a:gd name="connsiteX0" fmla="*/ 0 w 2357328"/>
                <a:gd name="connsiteY0" fmla="*/ 1175509 h 2351017"/>
                <a:gd name="connsiteX1" fmla="*/ 2033352 w 2357328"/>
                <a:gd name="connsiteY1" fmla="*/ 0 h 2351017"/>
                <a:gd name="connsiteX2" fmla="*/ 2033352 w 2357328"/>
                <a:gd name="connsiteY2" fmla="*/ 2351018 h 2351017"/>
                <a:gd name="connsiteX3" fmla="*/ 0 w 2357328"/>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7328" h="2351017">
                  <a:moveTo>
                    <a:pt x="0" y="1175509"/>
                  </a:moveTo>
                  <a:lnTo>
                    <a:pt x="2033352" y="0"/>
                  </a:lnTo>
                  <a:cubicBezTo>
                    <a:pt x="2465320" y="748630"/>
                    <a:pt x="2465320" y="1602387"/>
                    <a:pt x="2033352" y="2351018"/>
                  </a:cubicBezTo>
                  <a:lnTo>
                    <a:pt x="0" y="1175509"/>
                  </a:lnTo>
                  <a:close/>
                </a:path>
              </a:pathLst>
            </a:custGeom>
            <a:solidFill>
              <a:schemeClr val="accent1"/>
            </a:solidFill>
            <a:ln w="15907" cap="flat">
              <a:solidFill>
                <a:srgbClr val="FFFFFF"/>
              </a:solidFill>
              <a:prstDash val="solid"/>
              <a:miter/>
            </a:ln>
          </p:spPr>
          <p:txBody>
            <a:bodyPr rtlCol="0" anchor="ctr">
              <a:noAutofit/>
            </a:bodyPr>
            <a:lstStyle/>
            <a:p>
              <a:endParaRPr lang="en-US"/>
            </a:p>
          </p:txBody>
        </p:sp>
        <p:sp>
          <p:nvSpPr>
            <p:cNvPr id="49" name="Freeform 48">
              <a:extLst>
                <a:ext uri="{FF2B5EF4-FFF2-40B4-BE49-F238E27FC236}">
                  <a16:creationId xmlns:a16="http://schemas.microsoft.com/office/drawing/2014/main" id="{30F30874-23D0-DDE4-974B-570A6312256B}"/>
                </a:ext>
              </a:extLst>
            </p:cNvPr>
            <p:cNvSpPr/>
            <p:nvPr/>
          </p:nvSpPr>
          <p:spPr>
            <a:xfrm>
              <a:off x="6142378" y="3612428"/>
              <a:ext cx="2033352" cy="2351017"/>
            </a:xfrm>
            <a:custGeom>
              <a:avLst/>
              <a:gdLst>
                <a:gd name="connsiteX0" fmla="*/ 0 w 2033352"/>
                <a:gd name="connsiteY0" fmla="*/ 0 h 2351017"/>
                <a:gd name="connsiteX1" fmla="*/ 2033352 w 2033352"/>
                <a:gd name="connsiteY1" fmla="*/ 1175509 h 2351017"/>
                <a:gd name="connsiteX2" fmla="*/ 0 w 2033352"/>
                <a:gd name="connsiteY2" fmla="*/ 2351018 h 2351017"/>
                <a:gd name="connsiteX3" fmla="*/ 0 w 2033352"/>
                <a:gd name="connsiteY3" fmla="*/ 0 h 2351017"/>
              </a:gdLst>
              <a:ahLst/>
              <a:cxnLst>
                <a:cxn ang="0">
                  <a:pos x="connsiteX0" y="connsiteY0"/>
                </a:cxn>
                <a:cxn ang="0">
                  <a:pos x="connsiteX1" y="connsiteY1"/>
                </a:cxn>
                <a:cxn ang="0">
                  <a:pos x="connsiteX2" y="connsiteY2"/>
                </a:cxn>
                <a:cxn ang="0">
                  <a:pos x="connsiteX3" y="connsiteY3"/>
                </a:cxn>
              </a:cxnLst>
              <a:rect l="l" t="t" r="r" b="b"/>
              <a:pathLst>
                <a:path w="2033352" h="2351017">
                  <a:moveTo>
                    <a:pt x="0" y="0"/>
                  </a:moveTo>
                  <a:lnTo>
                    <a:pt x="2033352" y="1175509"/>
                  </a:lnTo>
                  <a:cubicBezTo>
                    <a:pt x="1601384" y="1924139"/>
                    <a:pt x="863141" y="2351018"/>
                    <a:pt x="0" y="2351018"/>
                  </a:cubicBezTo>
                  <a:lnTo>
                    <a:pt x="0" y="0"/>
                  </a:lnTo>
                  <a:close/>
                </a:path>
              </a:pathLst>
            </a:custGeom>
            <a:solidFill>
              <a:schemeClr val="tx2"/>
            </a:solidFill>
            <a:ln w="15907" cap="flat">
              <a:solidFill>
                <a:srgbClr val="FFFFFF"/>
              </a:solidFill>
              <a:prstDash val="solid"/>
              <a:miter/>
            </a:ln>
          </p:spPr>
          <p:txBody>
            <a:bodyPr rtlCol="0" anchor="ctr">
              <a:noAutofit/>
            </a:bodyPr>
            <a:lstStyle/>
            <a:p>
              <a:endParaRPr lang="en-US"/>
            </a:p>
          </p:txBody>
        </p:sp>
        <p:sp>
          <p:nvSpPr>
            <p:cNvPr id="50" name="Freeform 49">
              <a:extLst>
                <a:ext uri="{FF2B5EF4-FFF2-40B4-BE49-F238E27FC236}">
                  <a16:creationId xmlns:a16="http://schemas.microsoft.com/office/drawing/2014/main" id="{A18B12FB-2AC6-088B-AC60-E388C35D36E3}"/>
                </a:ext>
              </a:extLst>
            </p:cNvPr>
            <p:cNvSpPr/>
            <p:nvPr/>
          </p:nvSpPr>
          <p:spPr>
            <a:xfrm>
              <a:off x="4108230" y="1261411"/>
              <a:ext cx="2034147" cy="2351017"/>
            </a:xfrm>
            <a:custGeom>
              <a:avLst/>
              <a:gdLst>
                <a:gd name="connsiteX0" fmla="*/ 2034148 w 2034147"/>
                <a:gd name="connsiteY0" fmla="*/ 2351018 h 2351017"/>
                <a:gd name="connsiteX1" fmla="*/ 0 w 2034147"/>
                <a:gd name="connsiteY1" fmla="*/ 1175509 h 2351017"/>
                <a:gd name="connsiteX2" fmla="*/ 2034148 w 2034147"/>
                <a:gd name="connsiteY2" fmla="*/ 0 h 2351017"/>
                <a:gd name="connsiteX3" fmla="*/ 2034148 w 2034147"/>
                <a:gd name="connsiteY3" fmla="*/ 2351018 h 2351017"/>
              </a:gdLst>
              <a:ahLst/>
              <a:cxnLst>
                <a:cxn ang="0">
                  <a:pos x="connsiteX0" y="connsiteY0"/>
                </a:cxn>
                <a:cxn ang="0">
                  <a:pos x="connsiteX1" y="connsiteY1"/>
                </a:cxn>
                <a:cxn ang="0">
                  <a:pos x="connsiteX2" y="connsiteY2"/>
                </a:cxn>
                <a:cxn ang="0">
                  <a:pos x="connsiteX3" y="connsiteY3"/>
                </a:cxn>
              </a:cxnLst>
              <a:rect l="l" t="t" r="r" b="b"/>
              <a:pathLst>
                <a:path w="2034147" h="2351017">
                  <a:moveTo>
                    <a:pt x="2034148" y="2351018"/>
                  </a:moveTo>
                  <a:lnTo>
                    <a:pt x="0" y="1175509"/>
                  </a:lnTo>
                  <a:cubicBezTo>
                    <a:pt x="431968" y="426082"/>
                    <a:pt x="1170212" y="0"/>
                    <a:pt x="2034148" y="0"/>
                  </a:cubicBezTo>
                  <a:lnTo>
                    <a:pt x="2034148" y="2351018"/>
                  </a:lnTo>
                  <a:close/>
                </a:path>
              </a:pathLst>
            </a:custGeom>
            <a:solidFill>
              <a:schemeClr val="accent4">
                <a:lumMod val="50000"/>
              </a:schemeClr>
            </a:solidFill>
            <a:ln w="15907" cap="flat">
              <a:solidFill>
                <a:srgbClr val="FFFFFF"/>
              </a:solidFill>
              <a:prstDash val="solid"/>
              <a:miter/>
            </a:ln>
          </p:spPr>
          <p:txBody>
            <a:bodyPr rtlCol="0" anchor="ctr">
              <a:noAutofit/>
            </a:bodyPr>
            <a:lstStyle/>
            <a:p>
              <a:endParaRPr lang="en-US"/>
            </a:p>
          </p:txBody>
        </p:sp>
        <p:sp>
          <p:nvSpPr>
            <p:cNvPr id="51" name="Freeform 50">
              <a:extLst>
                <a:ext uri="{FF2B5EF4-FFF2-40B4-BE49-F238E27FC236}">
                  <a16:creationId xmlns:a16="http://schemas.microsoft.com/office/drawing/2014/main" id="{D2DF461A-083F-78B2-63C4-085756C6F326}"/>
                </a:ext>
              </a:extLst>
            </p:cNvPr>
            <p:cNvSpPr/>
            <p:nvPr/>
          </p:nvSpPr>
          <p:spPr>
            <a:xfrm>
              <a:off x="3784254" y="2436920"/>
              <a:ext cx="2358123" cy="2351017"/>
            </a:xfrm>
            <a:custGeom>
              <a:avLst/>
              <a:gdLst>
                <a:gd name="connsiteX0" fmla="*/ 2358124 w 2358123"/>
                <a:gd name="connsiteY0" fmla="*/ 1175509 h 2351017"/>
                <a:gd name="connsiteX1" fmla="*/ 323976 w 2358123"/>
                <a:gd name="connsiteY1" fmla="*/ 2351018 h 2351017"/>
                <a:gd name="connsiteX2" fmla="*/ 323976 w 2358123"/>
                <a:gd name="connsiteY2" fmla="*/ 0 h 2351017"/>
                <a:gd name="connsiteX3" fmla="*/ 2358124 w 2358123"/>
                <a:gd name="connsiteY3" fmla="*/ 1175509 h 2351017"/>
              </a:gdLst>
              <a:ahLst/>
              <a:cxnLst>
                <a:cxn ang="0">
                  <a:pos x="connsiteX0" y="connsiteY0"/>
                </a:cxn>
                <a:cxn ang="0">
                  <a:pos x="connsiteX1" y="connsiteY1"/>
                </a:cxn>
                <a:cxn ang="0">
                  <a:pos x="connsiteX2" y="connsiteY2"/>
                </a:cxn>
                <a:cxn ang="0">
                  <a:pos x="connsiteX3" y="connsiteY3"/>
                </a:cxn>
              </a:cxnLst>
              <a:rect l="l" t="t" r="r" b="b"/>
              <a:pathLst>
                <a:path w="2358123" h="2351017">
                  <a:moveTo>
                    <a:pt x="2358124" y="1175509"/>
                  </a:moveTo>
                  <a:lnTo>
                    <a:pt x="323976" y="2351018"/>
                  </a:lnTo>
                  <a:cubicBezTo>
                    <a:pt x="-107992" y="1602387"/>
                    <a:pt x="-107992" y="748630"/>
                    <a:pt x="323976" y="0"/>
                  </a:cubicBezTo>
                  <a:lnTo>
                    <a:pt x="2358124" y="1175509"/>
                  </a:lnTo>
                  <a:close/>
                </a:path>
              </a:pathLst>
            </a:custGeom>
            <a:solidFill>
              <a:schemeClr val="accent2"/>
            </a:solidFill>
            <a:ln w="15907" cap="flat">
              <a:solidFill>
                <a:srgbClr val="FFFFFF"/>
              </a:solidFill>
              <a:prstDash val="solid"/>
              <a:miter/>
            </a:ln>
          </p:spPr>
          <p:txBody>
            <a:bodyPr rtlCol="0" anchor="ctr">
              <a:noAutofit/>
            </a:bodyPr>
            <a:lstStyle/>
            <a:p>
              <a:endParaRPr lang="en-US"/>
            </a:p>
          </p:txBody>
        </p:sp>
        <p:sp>
          <p:nvSpPr>
            <p:cNvPr id="52" name="Freeform 51">
              <a:extLst>
                <a:ext uri="{FF2B5EF4-FFF2-40B4-BE49-F238E27FC236}">
                  <a16:creationId xmlns:a16="http://schemas.microsoft.com/office/drawing/2014/main" id="{86AB105E-959F-32C4-3798-96E6A2033314}"/>
                </a:ext>
              </a:extLst>
            </p:cNvPr>
            <p:cNvSpPr/>
            <p:nvPr/>
          </p:nvSpPr>
          <p:spPr>
            <a:xfrm>
              <a:off x="5751777" y="3209442"/>
              <a:ext cx="835297" cy="836235"/>
            </a:xfrm>
            <a:custGeom>
              <a:avLst/>
              <a:gdLst>
                <a:gd name="connsiteX0" fmla="*/ 835297 w 835297"/>
                <a:gd name="connsiteY0" fmla="*/ 418118 h 836235"/>
                <a:gd name="connsiteX1" fmla="*/ 417649 w 835297"/>
                <a:gd name="connsiteY1" fmla="*/ 836236 h 836235"/>
                <a:gd name="connsiteX2" fmla="*/ 0 w 835297"/>
                <a:gd name="connsiteY2" fmla="*/ 418118 h 836235"/>
                <a:gd name="connsiteX3" fmla="*/ 417649 w 835297"/>
                <a:gd name="connsiteY3" fmla="*/ 0 h 836235"/>
                <a:gd name="connsiteX4" fmla="*/ 835297 w 835297"/>
                <a:gd name="connsiteY4" fmla="*/ 418118 h 836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297" h="836235">
                  <a:moveTo>
                    <a:pt x="835297" y="418118"/>
                  </a:moveTo>
                  <a:cubicBezTo>
                    <a:pt x="835297" y="649038"/>
                    <a:pt x="648310" y="836236"/>
                    <a:pt x="417649" y="836236"/>
                  </a:cubicBezTo>
                  <a:cubicBezTo>
                    <a:pt x="186987" y="836236"/>
                    <a:pt x="0" y="649038"/>
                    <a:pt x="0" y="418118"/>
                  </a:cubicBezTo>
                  <a:cubicBezTo>
                    <a:pt x="0" y="187198"/>
                    <a:pt x="186987" y="0"/>
                    <a:pt x="417649" y="0"/>
                  </a:cubicBezTo>
                  <a:cubicBezTo>
                    <a:pt x="648310" y="0"/>
                    <a:pt x="835297" y="187198"/>
                    <a:pt x="835297" y="418118"/>
                  </a:cubicBezTo>
                  <a:close/>
                </a:path>
              </a:pathLst>
            </a:custGeom>
            <a:solidFill>
              <a:schemeClr val="bg1">
                <a:lumMod val="95000"/>
              </a:schemeClr>
            </a:solidFill>
            <a:ln w="15907" cap="flat">
              <a:solidFill>
                <a:srgbClr val="FFFFFF"/>
              </a:solidFill>
              <a:prstDash val="solid"/>
              <a:miter/>
            </a:ln>
          </p:spPr>
          <p:txBody>
            <a:bodyPr rtlCol="0" anchor="ctr">
              <a:noAutofit/>
            </a:bodyPr>
            <a:lstStyle/>
            <a:p>
              <a:endParaRPr lang="en-US"/>
            </a:p>
          </p:txBody>
        </p:sp>
      </p:grpSp>
      <p:sp>
        <p:nvSpPr>
          <p:cNvPr id="16" name="Title 1">
            <a:extLst>
              <a:ext uri="{FF2B5EF4-FFF2-40B4-BE49-F238E27FC236}">
                <a16:creationId xmlns:a16="http://schemas.microsoft.com/office/drawing/2014/main" id="{B62949D0-9694-7BC9-4BED-41FD32A0AF3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 name="Text Placeholder 10">
            <a:extLst>
              <a:ext uri="{FF2B5EF4-FFF2-40B4-BE49-F238E27FC236}">
                <a16:creationId xmlns:a16="http://schemas.microsoft.com/office/drawing/2014/main" id="{7A4F111B-2869-66B5-3E42-1234EBAA4753}"/>
              </a:ext>
            </a:extLst>
          </p:cNvPr>
          <p:cNvSpPr>
            <a:spLocks noGrp="1"/>
          </p:cNvSpPr>
          <p:nvPr>
            <p:ph type="body" sz="quarter" idx="13" hasCustomPrompt="1"/>
          </p:nvPr>
        </p:nvSpPr>
        <p:spPr>
          <a:xfrm>
            <a:off x="1001614"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cxnSp>
        <p:nvCxnSpPr>
          <p:cNvPr id="18" name="Straight Connector 17">
            <a:extLst>
              <a:ext uri="{FF2B5EF4-FFF2-40B4-BE49-F238E27FC236}">
                <a16:creationId xmlns:a16="http://schemas.microsoft.com/office/drawing/2014/main" id="{86BC4C94-6A41-0BCA-C51E-E1BA3DC1E9E5}"/>
              </a:ext>
            </a:extLst>
          </p:cNvPr>
          <p:cNvCxnSpPr>
            <a:cxnSpLocks/>
          </p:cNvCxnSpPr>
          <p:nvPr/>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8E568194-E39B-2F17-AA8F-909993DD6B46}"/>
              </a:ext>
            </a:extLst>
          </p:cNvPr>
          <p:cNvSpPr/>
          <p:nvPr/>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19">
            <a:extLst>
              <a:ext uri="{FF2B5EF4-FFF2-40B4-BE49-F238E27FC236}">
                <a16:creationId xmlns:a16="http://schemas.microsoft.com/office/drawing/2014/main" id="{B291EF16-383E-8003-2317-D1A2B564B035}"/>
              </a:ext>
            </a:extLst>
          </p:cNvPr>
          <p:cNvSpPr/>
          <p:nvPr/>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Freeform 21">
            <a:extLst>
              <a:ext uri="{FF2B5EF4-FFF2-40B4-BE49-F238E27FC236}">
                <a16:creationId xmlns:a16="http://schemas.microsoft.com/office/drawing/2014/main" id="{AD29F207-1F09-3A54-A992-5C79DCEBAC9F}"/>
              </a:ext>
            </a:extLst>
          </p:cNvPr>
          <p:cNvSpPr/>
          <p:nvPr/>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Freeform 22">
            <a:extLst>
              <a:ext uri="{FF2B5EF4-FFF2-40B4-BE49-F238E27FC236}">
                <a16:creationId xmlns:a16="http://schemas.microsoft.com/office/drawing/2014/main" id="{842253C2-8B95-9D9E-9DCC-E2EB5B97F222}"/>
              </a:ext>
            </a:extLst>
          </p:cNvPr>
          <p:cNvSpPr/>
          <p:nvPr/>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8" name="Text Placeholder 10">
            <a:extLst>
              <a:ext uri="{FF2B5EF4-FFF2-40B4-BE49-F238E27FC236}">
                <a16:creationId xmlns:a16="http://schemas.microsoft.com/office/drawing/2014/main" id="{EBFFBCCE-94ED-9DBB-7378-130D9C71B55D}"/>
              </a:ext>
            </a:extLst>
          </p:cNvPr>
          <p:cNvSpPr>
            <a:spLocks noGrp="1"/>
          </p:cNvSpPr>
          <p:nvPr>
            <p:ph type="body" sz="quarter" idx="28" hasCustomPrompt="1"/>
          </p:nvPr>
        </p:nvSpPr>
        <p:spPr>
          <a:xfrm>
            <a:off x="1001614"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29" name="Text Placeholder 10">
            <a:extLst>
              <a:ext uri="{FF2B5EF4-FFF2-40B4-BE49-F238E27FC236}">
                <a16:creationId xmlns:a16="http://schemas.microsoft.com/office/drawing/2014/main" id="{298BF3D3-597B-F6A4-3747-8FB18AE98DA4}"/>
              </a:ext>
            </a:extLst>
          </p:cNvPr>
          <p:cNvSpPr>
            <a:spLocks noGrp="1"/>
          </p:cNvSpPr>
          <p:nvPr>
            <p:ph type="body" sz="quarter" idx="29" hasCustomPrompt="1"/>
          </p:nvPr>
        </p:nvSpPr>
        <p:spPr>
          <a:xfrm>
            <a:off x="1001614"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0" name="Text Placeholder 10">
            <a:extLst>
              <a:ext uri="{FF2B5EF4-FFF2-40B4-BE49-F238E27FC236}">
                <a16:creationId xmlns:a16="http://schemas.microsoft.com/office/drawing/2014/main" id="{F1ACF183-9C9C-3F1D-E545-D3B7F0106B37}"/>
              </a:ext>
            </a:extLst>
          </p:cNvPr>
          <p:cNvSpPr>
            <a:spLocks noGrp="1"/>
          </p:cNvSpPr>
          <p:nvPr>
            <p:ph type="body" sz="quarter" idx="30" hasCustomPrompt="1"/>
          </p:nvPr>
        </p:nvSpPr>
        <p:spPr>
          <a:xfrm>
            <a:off x="9359033" y="1376029"/>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1" name="Text Placeholder 10">
            <a:extLst>
              <a:ext uri="{FF2B5EF4-FFF2-40B4-BE49-F238E27FC236}">
                <a16:creationId xmlns:a16="http://schemas.microsoft.com/office/drawing/2014/main" id="{A3AAD51E-5071-82B4-446D-5E60EF858600}"/>
              </a:ext>
            </a:extLst>
          </p:cNvPr>
          <p:cNvSpPr>
            <a:spLocks noGrp="1"/>
          </p:cNvSpPr>
          <p:nvPr>
            <p:ph type="body" sz="quarter" idx="31" hasCustomPrompt="1"/>
          </p:nvPr>
        </p:nvSpPr>
        <p:spPr>
          <a:xfrm>
            <a:off x="9359033" y="3175332"/>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32" name="Text Placeholder 10">
            <a:extLst>
              <a:ext uri="{FF2B5EF4-FFF2-40B4-BE49-F238E27FC236}">
                <a16:creationId xmlns:a16="http://schemas.microsoft.com/office/drawing/2014/main" id="{89CD61D1-DD32-6B82-7EE2-6A7FB329AC77}"/>
              </a:ext>
            </a:extLst>
          </p:cNvPr>
          <p:cNvSpPr>
            <a:spLocks noGrp="1"/>
          </p:cNvSpPr>
          <p:nvPr>
            <p:ph type="body" sz="quarter" idx="32" hasCustomPrompt="1"/>
          </p:nvPr>
        </p:nvSpPr>
        <p:spPr>
          <a:xfrm>
            <a:off x="9359033" y="4925474"/>
            <a:ext cx="2044415" cy="1021919"/>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100"/>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a:t>
            </a:r>
          </a:p>
        </p:txBody>
      </p:sp>
      <p:sp>
        <p:nvSpPr>
          <p:cNvPr id="6" name="Slide Number Placeholder 5">
            <a:extLst>
              <a:ext uri="{FF2B5EF4-FFF2-40B4-BE49-F238E27FC236}">
                <a16:creationId xmlns:a16="http://schemas.microsoft.com/office/drawing/2014/main" id="{094F36FE-C764-E60D-FF52-5EF7FD96316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7" name="Straight Connector 26">
            <a:extLst>
              <a:ext uri="{FF2B5EF4-FFF2-40B4-BE49-F238E27FC236}">
                <a16:creationId xmlns:a16="http://schemas.microsoft.com/office/drawing/2014/main" id="{EA9D4EBD-7263-8CED-865C-66606F4A6059}"/>
              </a:ext>
            </a:extLst>
          </p:cNvPr>
          <p:cNvCxnSpPr>
            <a:cxnSpLocks/>
          </p:cNvCxnSpPr>
          <p:nvPr/>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E349C6-FEF0-27E6-41D8-31A4AACB570F}"/>
              </a:ext>
            </a:extLst>
          </p:cNvPr>
          <p:cNvCxnSpPr>
            <a:cxnSpLocks/>
          </p:cNvCxnSpPr>
          <p:nvPr userDrawn="1"/>
        </p:nvCxnSpPr>
        <p:spPr>
          <a:xfrm>
            <a:off x="8427913"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reeform 34">
            <a:extLst>
              <a:ext uri="{FF2B5EF4-FFF2-40B4-BE49-F238E27FC236}">
                <a16:creationId xmlns:a16="http://schemas.microsoft.com/office/drawing/2014/main" id="{C29E64FA-B245-1F13-9B43-3533836979BE}"/>
              </a:ext>
            </a:extLst>
          </p:cNvPr>
          <p:cNvSpPr/>
          <p:nvPr userDrawn="1"/>
        </p:nvSpPr>
        <p:spPr>
          <a:xfrm flipH="1">
            <a:off x="3116173"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35">
            <a:extLst>
              <a:ext uri="{FF2B5EF4-FFF2-40B4-BE49-F238E27FC236}">
                <a16:creationId xmlns:a16="http://schemas.microsoft.com/office/drawing/2014/main" id="{6533EC08-5624-8104-B058-22D453C1DEAB}"/>
              </a:ext>
            </a:extLst>
          </p:cNvPr>
          <p:cNvSpPr/>
          <p:nvPr userDrawn="1"/>
        </p:nvSpPr>
        <p:spPr>
          <a:xfrm flipH="1" flipV="1">
            <a:off x="3116173"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Freeform 36">
            <a:extLst>
              <a:ext uri="{FF2B5EF4-FFF2-40B4-BE49-F238E27FC236}">
                <a16:creationId xmlns:a16="http://schemas.microsoft.com/office/drawing/2014/main" id="{1E85D281-DCC1-4394-26C9-44A077B39A7F}"/>
              </a:ext>
            </a:extLst>
          </p:cNvPr>
          <p:cNvSpPr/>
          <p:nvPr userDrawn="1"/>
        </p:nvSpPr>
        <p:spPr>
          <a:xfrm>
            <a:off x="8034872" y="1886989"/>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Freeform 37">
            <a:extLst>
              <a:ext uri="{FF2B5EF4-FFF2-40B4-BE49-F238E27FC236}">
                <a16:creationId xmlns:a16="http://schemas.microsoft.com/office/drawing/2014/main" id="{280419E3-0F8F-880B-4687-3EED2E13C42C}"/>
              </a:ext>
            </a:extLst>
          </p:cNvPr>
          <p:cNvSpPr/>
          <p:nvPr userDrawn="1"/>
        </p:nvSpPr>
        <p:spPr>
          <a:xfrm flipV="1">
            <a:off x="7991672" y="5058761"/>
            <a:ext cx="1205345" cy="349135"/>
          </a:xfrm>
          <a:custGeom>
            <a:avLst/>
            <a:gdLst>
              <a:gd name="connsiteX0" fmla="*/ 0 w 1205345"/>
              <a:gd name="connsiteY0" fmla="*/ 349135 h 349135"/>
              <a:gd name="connsiteX1" fmla="*/ 349134 w 1205345"/>
              <a:gd name="connsiteY1" fmla="*/ 0 h 349135"/>
              <a:gd name="connsiteX2" fmla="*/ 1205345 w 1205345"/>
              <a:gd name="connsiteY2" fmla="*/ 0 h 349135"/>
            </a:gdLst>
            <a:ahLst/>
            <a:cxnLst>
              <a:cxn ang="0">
                <a:pos x="connsiteX0" y="connsiteY0"/>
              </a:cxn>
              <a:cxn ang="0">
                <a:pos x="connsiteX1" y="connsiteY1"/>
              </a:cxn>
              <a:cxn ang="0">
                <a:pos x="connsiteX2" y="connsiteY2"/>
              </a:cxn>
            </a:cxnLst>
            <a:rect l="l" t="t" r="r" b="b"/>
            <a:pathLst>
              <a:path w="1205345" h="349135">
                <a:moveTo>
                  <a:pt x="0" y="349135"/>
                </a:moveTo>
                <a:lnTo>
                  <a:pt x="349134" y="0"/>
                </a:lnTo>
                <a:lnTo>
                  <a:pt x="1205345" y="0"/>
                </a:ln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39" name="Straight Connector 38">
            <a:extLst>
              <a:ext uri="{FF2B5EF4-FFF2-40B4-BE49-F238E27FC236}">
                <a16:creationId xmlns:a16="http://schemas.microsoft.com/office/drawing/2014/main" id="{9D05E694-90C3-E83F-B32F-ADAABA9E0AA0}"/>
              </a:ext>
            </a:extLst>
          </p:cNvPr>
          <p:cNvCxnSpPr>
            <a:cxnSpLocks/>
          </p:cNvCxnSpPr>
          <p:nvPr userDrawn="1"/>
        </p:nvCxnSpPr>
        <p:spPr>
          <a:xfrm>
            <a:off x="3136722" y="3699212"/>
            <a:ext cx="67140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783EF16-73A0-20A4-A9BF-ADDA21CD49E8}"/>
              </a:ext>
            </a:extLst>
          </p:cNvPr>
          <p:cNvSpPr/>
          <p:nvPr userDrawn="1"/>
        </p:nvSpPr>
        <p:spPr>
          <a:xfrm>
            <a:off x="4837062" y="1702747"/>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E626B8DB-7545-72D0-6680-4B1DB0CC3068}"/>
              </a:ext>
            </a:extLst>
          </p:cNvPr>
          <p:cNvSpPr/>
          <p:nvPr userDrawn="1"/>
        </p:nvSpPr>
        <p:spPr>
          <a:xfrm>
            <a:off x="4096418" y="3042682"/>
            <a:ext cx="1112754" cy="111275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47D555BF-6969-5661-11A1-276D513C8C93}"/>
              </a:ext>
            </a:extLst>
          </p:cNvPr>
          <p:cNvSpPr/>
          <p:nvPr userDrawn="1"/>
        </p:nvSpPr>
        <p:spPr>
          <a:xfrm>
            <a:off x="7134434" y="3042682"/>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id="{B6E7558B-25D1-F3AC-BF66-1DF7C03C6FA6}"/>
              </a:ext>
            </a:extLst>
          </p:cNvPr>
          <p:cNvSpPr/>
          <p:nvPr userDrawn="1"/>
        </p:nvSpPr>
        <p:spPr>
          <a:xfrm>
            <a:off x="6351453" y="1702747"/>
            <a:ext cx="1112754" cy="111275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1" name="Oval 20">
            <a:extLst>
              <a:ext uri="{FF2B5EF4-FFF2-40B4-BE49-F238E27FC236}">
                <a16:creationId xmlns:a16="http://schemas.microsoft.com/office/drawing/2014/main" id="{84EAC818-F27C-15CE-F61B-5639DD4F8AEB}"/>
              </a:ext>
            </a:extLst>
          </p:cNvPr>
          <p:cNvSpPr/>
          <p:nvPr userDrawn="1"/>
        </p:nvSpPr>
        <p:spPr>
          <a:xfrm>
            <a:off x="4837062" y="4338396"/>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2B10FCBA-3270-171C-0985-BD8D7A6FB12F}"/>
              </a:ext>
            </a:extLst>
          </p:cNvPr>
          <p:cNvSpPr/>
          <p:nvPr userDrawn="1"/>
        </p:nvSpPr>
        <p:spPr>
          <a:xfrm>
            <a:off x="6351453" y="4338396"/>
            <a:ext cx="1112754" cy="1112754"/>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Oval 24">
            <a:extLst>
              <a:ext uri="{FF2B5EF4-FFF2-40B4-BE49-F238E27FC236}">
                <a16:creationId xmlns:a16="http://schemas.microsoft.com/office/drawing/2014/main" id="{BBEEF703-364D-D13A-AE87-8B8FAF9CBEB1}"/>
              </a:ext>
            </a:extLst>
          </p:cNvPr>
          <p:cNvSpPr/>
          <p:nvPr userDrawn="1"/>
        </p:nvSpPr>
        <p:spPr>
          <a:xfrm>
            <a:off x="5671639" y="3129878"/>
            <a:ext cx="965100" cy="965100"/>
          </a:xfrm>
          <a:prstGeom prst="ellipse">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41" name="Text Placeholder 6">
            <a:extLst>
              <a:ext uri="{FF2B5EF4-FFF2-40B4-BE49-F238E27FC236}">
                <a16:creationId xmlns:a16="http://schemas.microsoft.com/office/drawing/2014/main" id="{D45489B4-3980-B3B7-5B7A-95521D424AEE}"/>
              </a:ext>
            </a:extLst>
          </p:cNvPr>
          <p:cNvSpPr>
            <a:spLocks noGrp="1"/>
          </p:cNvSpPr>
          <p:nvPr>
            <p:ph type="body" sz="quarter" idx="21" hasCustomPrompt="1"/>
          </p:nvPr>
        </p:nvSpPr>
        <p:spPr>
          <a:xfrm>
            <a:off x="4873895" y="1759419"/>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2" name="Text Placeholder 6">
            <a:extLst>
              <a:ext uri="{FF2B5EF4-FFF2-40B4-BE49-F238E27FC236}">
                <a16:creationId xmlns:a16="http://schemas.microsoft.com/office/drawing/2014/main" id="{06D46BA6-0B14-9D69-73BC-1CCA5DCA8106}"/>
              </a:ext>
            </a:extLst>
          </p:cNvPr>
          <p:cNvSpPr>
            <a:spLocks noGrp="1"/>
          </p:cNvSpPr>
          <p:nvPr>
            <p:ph type="body" sz="quarter" idx="33" hasCustomPrompt="1"/>
          </p:nvPr>
        </p:nvSpPr>
        <p:spPr>
          <a:xfrm>
            <a:off x="4128809" y="3099649"/>
            <a:ext cx="1057633" cy="1025557"/>
          </a:xfrm>
        </p:spPr>
        <p:txBody>
          <a:bodyPr anchor="ctr" anchorCtr="0"/>
          <a:lstStyle>
            <a:lvl1pPr marL="0" indent="0" algn="ctr">
              <a:buNone/>
              <a:defRPr sz="1200">
                <a:solidFill>
                  <a:schemeClr val="tx1"/>
                </a:solidFill>
              </a:defRPr>
            </a:lvl1pPr>
          </a:lstStyle>
          <a:p>
            <a:pPr lvl="0"/>
            <a:r>
              <a:rPr lang="en-US"/>
              <a:t>Insert text here</a:t>
            </a:r>
          </a:p>
        </p:txBody>
      </p:sp>
      <p:sp>
        <p:nvSpPr>
          <p:cNvPr id="43" name="Text Placeholder 6">
            <a:extLst>
              <a:ext uri="{FF2B5EF4-FFF2-40B4-BE49-F238E27FC236}">
                <a16:creationId xmlns:a16="http://schemas.microsoft.com/office/drawing/2014/main" id="{4F3509EC-7495-560B-BC9D-5810AD815F71}"/>
              </a:ext>
            </a:extLst>
          </p:cNvPr>
          <p:cNvSpPr>
            <a:spLocks noGrp="1"/>
          </p:cNvSpPr>
          <p:nvPr>
            <p:ph type="body" sz="quarter" idx="34" hasCustomPrompt="1"/>
          </p:nvPr>
        </p:nvSpPr>
        <p:spPr>
          <a:xfrm>
            <a:off x="4855732" y="4395548"/>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4" name="Text Placeholder 6">
            <a:extLst>
              <a:ext uri="{FF2B5EF4-FFF2-40B4-BE49-F238E27FC236}">
                <a16:creationId xmlns:a16="http://schemas.microsoft.com/office/drawing/2014/main" id="{D1B89F4C-1C2E-B059-BE5B-CB32406270F8}"/>
              </a:ext>
            </a:extLst>
          </p:cNvPr>
          <p:cNvSpPr>
            <a:spLocks noGrp="1"/>
          </p:cNvSpPr>
          <p:nvPr>
            <p:ph type="body" sz="quarter" idx="35" hasCustomPrompt="1"/>
          </p:nvPr>
        </p:nvSpPr>
        <p:spPr>
          <a:xfrm>
            <a:off x="6371390" y="4395548"/>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45" name="Text Placeholder 6">
            <a:extLst>
              <a:ext uri="{FF2B5EF4-FFF2-40B4-BE49-F238E27FC236}">
                <a16:creationId xmlns:a16="http://schemas.microsoft.com/office/drawing/2014/main" id="{6197774C-2520-2F62-0810-BEA768269792}"/>
              </a:ext>
            </a:extLst>
          </p:cNvPr>
          <p:cNvSpPr>
            <a:spLocks noGrp="1"/>
          </p:cNvSpPr>
          <p:nvPr>
            <p:ph type="body" sz="quarter" idx="36" hasCustomPrompt="1"/>
          </p:nvPr>
        </p:nvSpPr>
        <p:spPr>
          <a:xfrm>
            <a:off x="7146526" y="3099649"/>
            <a:ext cx="1057633" cy="1025557"/>
          </a:xfrm>
        </p:spPr>
        <p:txBody>
          <a:bodyPr anchor="ctr" anchorCtr="0"/>
          <a:lstStyle>
            <a:lvl1pPr marL="0" indent="0" algn="ctr">
              <a:buNone/>
              <a:defRPr sz="1200">
                <a:solidFill>
                  <a:schemeClr val="bg1"/>
                </a:solidFill>
              </a:defRPr>
            </a:lvl1pPr>
          </a:lstStyle>
          <a:p>
            <a:pPr lvl="0"/>
            <a:r>
              <a:rPr lang="en-US"/>
              <a:t>Insert text here</a:t>
            </a:r>
          </a:p>
        </p:txBody>
      </p:sp>
      <p:sp>
        <p:nvSpPr>
          <p:cNvPr id="53" name="Text Placeholder 6">
            <a:extLst>
              <a:ext uri="{FF2B5EF4-FFF2-40B4-BE49-F238E27FC236}">
                <a16:creationId xmlns:a16="http://schemas.microsoft.com/office/drawing/2014/main" id="{835839F2-1199-8BF8-F5E9-014C0F244E03}"/>
              </a:ext>
            </a:extLst>
          </p:cNvPr>
          <p:cNvSpPr>
            <a:spLocks noGrp="1"/>
          </p:cNvSpPr>
          <p:nvPr>
            <p:ph type="body" sz="quarter" idx="37" hasCustomPrompt="1"/>
          </p:nvPr>
        </p:nvSpPr>
        <p:spPr>
          <a:xfrm>
            <a:off x="6371390" y="1759419"/>
            <a:ext cx="1057633" cy="1025557"/>
          </a:xfrm>
        </p:spPr>
        <p:txBody>
          <a:bodyPr anchor="ctr" anchorCtr="0"/>
          <a:lstStyle>
            <a:lvl1pPr marL="0" indent="0" algn="ctr">
              <a:buNone/>
              <a:defRPr sz="1200">
                <a:solidFill>
                  <a:schemeClr val="tx1"/>
                </a:solidFill>
              </a:defRPr>
            </a:lvl1pPr>
          </a:lstStyle>
          <a:p>
            <a:pPr lvl="0"/>
            <a:r>
              <a:rPr lang="en-US"/>
              <a:t>Insert text here</a:t>
            </a:r>
          </a:p>
        </p:txBody>
      </p:sp>
      <p:sp>
        <p:nvSpPr>
          <p:cNvPr id="54" name="Text Placeholder 6">
            <a:extLst>
              <a:ext uri="{FF2B5EF4-FFF2-40B4-BE49-F238E27FC236}">
                <a16:creationId xmlns:a16="http://schemas.microsoft.com/office/drawing/2014/main" id="{541F0246-6DA7-F8AA-3AC5-1DF2AB383257}"/>
              </a:ext>
            </a:extLst>
          </p:cNvPr>
          <p:cNvSpPr>
            <a:spLocks noGrp="1"/>
          </p:cNvSpPr>
          <p:nvPr>
            <p:ph type="body" sz="quarter" idx="38" hasCustomPrompt="1"/>
          </p:nvPr>
        </p:nvSpPr>
        <p:spPr>
          <a:xfrm>
            <a:off x="5626123" y="3128716"/>
            <a:ext cx="1057633" cy="1025557"/>
          </a:xfrm>
        </p:spPr>
        <p:txBody>
          <a:bodyPr anchor="ctr" anchorCtr="0"/>
          <a:lstStyle>
            <a:lvl1pPr marL="0" indent="0" algn="ctr">
              <a:buNone/>
              <a:defRPr sz="1000" b="1">
                <a:solidFill>
                  <a:schemeClr val="tx1"/>
                </a:solidFill>
              </a:defRPr>
            </a:lvl1pPr>
          </a:lstStyle>
          <a:p>
            <a:pPr lvl="0"/>
            <a:r>
              <a:rPr lang="en-US"/>
              <a:t>Insert text here</a:t>
            </a:r>
          </a:p>
        </p:txBody>
      </p:sp>
    </p:spTree>
    <p:extLst>
      <p:ext uri="{BB962C8B-B14F-4D97-AF65-F5344CB8AC3E}">
        <p14:creationId xmlns:p14="http://schemas.microsoft.com/office/powerpoint/2010/main" val="14378598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592121"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592120"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vl7pPr>
              <a:defRPr sz="1600"/>
            </a:lvl7pPr>
            <a:lvl8pPr>
              <a:defRPr sz="1600"/>
            </a:lvl8pPr>
          </a:lstStyle>
          <a:p>
            <a:pPr lvl="0"/>
            <a:r>
              <a:rPr lang="en-US"/>
              <a:t>Details</a:t>
            </a:r>
          </a:p>
          <a:p>
            <a:pPr lvl="1"/>
            <a:r>
              <a:rPr lang="en-US"/>
              <a:t>Details</a:t>
            </a:r>
          </a:p>
        </p:txBody>
      </p:sp>
      <p:sp>
        <p:nvSpPr>
          <p:cNvPr id="56" name="Rectangle 55">
            <a:extLst>
              <a:ext uri="{FF2B5EF4-FFF2-40B4-BE49-F238E27FC236}">
                <a16:creationId xmlns:a16="http://schemas.microsoft.com/office/drawing/2014/main" id="{86740B44-6BEB-09A0-A0BC-02A0A0394B0E}"/>
              </a:ext>
            </a:extLst>
          </p:cNvPr>
          <p:cNvSpPr/>
          <p:nvPr/>
        </p:nvSpPr>
        <p:spPr>
          <a:xfrm>
            <a:off x="6182462" y="2162736"/>
            <a:ext cx="5471925"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8" name="Text Placeholder 14">
            <a:extLst>
              <a:ext uri="{FF2B5EF4-FFF2-40B4-BE49-F238E27FC236}">
                <a16:creationId xmlns:a16="http://schemas.microsoft.com/office/drawing/2014/main" id="{341B53AD-4074-78DE-AB08-1F2A57F2BFFD}"/>
              </a:ext>
            </a:extLst>
          </p:cNvPr>
          <p:cNvSpPr>
            <a:spLocks noGrp="1"/>
          </p:cNvSpPr>
          <p:nvPr>
            <p:ph type="body" sz="quarter" idx="15" hasCustomPrompt="1"/>
          </p:nvPr>
        </p:nvSpPr>
        <p:spPr>
          <a:xfrm>
            <a:off x="6182461" y="1445718"/>
            <a:ext cx="5471925"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9" name="Text Placeholder 14">
            <a:extLst>
              <a:ext uri="{FF2B5EF4-FFF2-40B4-BE49-F238E27FC236}">
                <a16:creationId xmlns:a16="http://schemas.microsoft.com/office/drawing/2014/main" id="{CEC8CD0C-88D9-68BE-9589-7A084D1512CD}"/>
              </a:ext>
            </a:extLst>
          </p:cNvPr>
          <p:cNvSpPr>
            <a:spLocks noGrp="1"/>
          </p:cNvSpPr>
          <p:nvPr>
            <p:ph type="body" sz="quarter" idx="16" hasCustomPrompt="1"/>
          </p:nvPr>
        </p:nvSpPr>
        <p:spPr>
          <a:xfrm>
            <a:off x="6408221" y="2428909"/>
            <a:ext cx="5020023" cy="2999216"/>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4pPr>
              <a:defRPr sz="1600"/>
            </a:lvl4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0" name="Slide Number Placeholder 5">
            <a:extLst>
              <a:ext uri="{FF2B5EF4-FFF2-40B4-BE49-F238E27FC236}">
                <a16:creationId xmlns:a16="http://schemas.microsoft.com/office/drawing/2014/main" id="{46558D32-F252-F090-1150-C2FC576C970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9962503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434078"/>
            <a:ext cx="3592251"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4" name="Rectangle 53">
            <a:extLst>
              <a:ext uri="{FF2B5EF4-FFF2-40B4-BE49-F238E27FC236}">
                <a16:creationId xmlns:a16="http://schemas.microsoft.com/office/drawing/2014/main" id="{001A4FDE-BB98-EB1D-3A84-84F3FD44C18D}"/>
              </a:ext>
            </a:extLst>
          </p:cNvPr>
          <p:cNvSpPr/>
          <p:nvPr/>
        </p:nvSpPr>
        <p:spPr>
          <a:xfrm>
            <a:off x="592122"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vl6pPr>
              <a:defRPr sz="1600"/>
            </a:lvl6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a:p>
            <a:pPr lvl="2"/>
            <a:endParaRPr lang="en-US"/>
          </a:p>
        </p:txBody>
      </p:sp>
      <p:sp>
        <p:nvSpPr>
          <p:cNvPr id="23" name="Rectangle 22">
            <a:extLst>
              <a:ext uri="{FF2B5EF4-FFF2-40B4-BE49-F238E27FC236}">
                <a16:creationId xmlns:a16="http://schemas.microsoft.com/office/drawing/2014/main" id="{4E125E86-B8B9-5838-4157-CF2FD81D3108}"/>
              </a:ext>
            </a:extLst>
          </p:cNvPr>
          <p:cNvSpPr/>
          <p:nvPr/>
        </p:nvSpPr>
        <p:spPr>
          <a:xfrm>
            <a:off x="8068096" y="2137703"/>
            <a:ext cx="3592253"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2428909"/>
            <a:ext cx="3147833"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1E7FAE64-BDCA-5536-4128-465AB38F723C}"/>
              </a:ext>
            </a:extLst>
          </p:cNvPr>
          <p:cNvSpPr>
            <a:spLocks noGrp="1"/>
          </p:cNvSpPr>
          <p:nvPr>
            <p:ph type="body" sz="quarter" idx="17" hasCustomPrompt="1"/>
          </p:nvPr>
        </p:nvSpPr>
        <p:spPr>
          <a:xfrm>
            <a:off x="8068227" y="1424452"/>
            <a:ext cx="3592254"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5910571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3" name="Slide Number Placeholder 5">
            <a:extLst>
              <a:ext uri="{FF2B5EF4-FFF2-40B4-BE49-F238E27FC236}">
                <a16:creationId xmlns:a16="http://schemas.microsoft.com/office/drawing/2014/main" id="{8ABFFCF8-7131-C19F-4654-77D8849A80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4" name="Rectangle 13">
            <a:extLst>
              <a:ext uri="{FF2B5EF4-FFF2-40B4-BE49-F238E27FC236}">
                <a16:creationId xmlns:a16="http://schemas.microsoft.com/office/drawing/2014/main" id="{B246D07D-AED1-163B-6250-253FDB8564FD}"/>
              </a:ext>
            </a:extLst>
          </p:cNvPr>
          <p:cNvSpPr/>
          <p:nvPr userDrawn="1"/>
        </p:nvSpPr>
        <p:spPr>
          <a:xfrm>
            <a:off x="556001"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Text Placeholder 14">
            <a:extLst>
              <a:ext uri="{FF2B5EF4-FFF2-40B4-BE49-F238E27FC236}">
                <a16:creationId xmlns:a16="http://schemas.microsoft.com/office/drawing/2014/main" id="{842B70A2-D233-C937-8D4C-42F828FC4CA9}"/>
              </a:ext>
            </a:extLst>
          </p:cNvPr>
          <p:cNvSpPr>
            <a:spLocks noGrp="1"/>
          </p:cNvSpPr>
          <p:nvPr>
            <p:ph type="body" sz="quarter" idx="24" hasCustomPrompt="1"/>
          </p:nvPr>
        </p:nvSpPr>
        <p:spPr>
          <a:xfrm>
            <a:off x="703448"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16" name="Text Placeholder 14">
            <a:extLst>
              <a:ext uri="{FF2B5EF4-FFF2-40B4-BE49-F238E27FC236}">
                <a16:creationId xmlns:a16="http://schemas.microsoft.com/office/drawing/2014/main" id="{6FE5CC61-8489-BBB6-84E0-320C392ECB35}"/>
              </a:ext>
            </a:extLst>
          </p:cNvPr>
          <p:cNvSpPr>
            <a:spLocks noGrp="1"/>
          </p:cNvSpPr>
          <p:nvPr>
            <p:ph type="body" sz="quarter" idx="25" hasCustomPrompt="1"/>
          </p:nvPr>
        </p:nvSpPr>
        <p:spPr>
          <a:xfrm>
            <a:off x="556132"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8" name="Rectangle 17">
            <a:extLst>
              <a:ext uri="{FF2B5EF4-FFF2-40B4-BE49-F238E27FC236}">
                <a16:creationId xmlns:a16="http://schemas.microsoft.com/office/drawing/2014/main" id="{26E06BC1-DC83-8C04-ECE5-B1E06912E000}"/>
              </a:ext>
            </a:extLst>
          </p:cNvPr>
          <p:cNvSpPr/>
          <p:nvPr userDrawn="1"/>
        </p:nvSpPr>
        <p:spPr>
          <a:xfrm>
            <a:off x="3371485"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Text Placeholder 14">
            <a:extLst>
              <a:ext uri="{FF2B5EF4-FFF2-40B4-BE49-F238E27FC236}">
                <a16:creationId xmlns:a16="http://schemas.microsoft.com/office/drawing/2014/main" id="{C9ED9FBB-416E-0A99-401A-1A139C688BA2}"/>
              </a:ext>
            </a:extLst>
          </p:cNvPr>
          <p:cNvSpPr>
            <a:spLocks noGrp="1"/>
          </p:cNvSpPr>
          <p:nvPr>
            <p:ph type="body" sz="quarter" idx="26" hasCustomPrompt="1"/>
          </p:nvPr>
        </p:nvSpPr>
        <p:spPr>
          <a:xfrm>
            <a:off x="3495294"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21" name="Text Placeholder 14">
            <a:extLst>
              <a:ext uri="{FF2B5EF4-FFF2-40B4-BE49-F238E27FC236}">
                <a16:creationId xmlns:a16="http://schemas.microsoft.com/office/drawing/2014/main" id="{D89BC4DB-401A-7452-3DAB-B6ADFA60760F}"/>
              </a:ext>
            </a:extLst>
          </p:cNvPr>
          <p:cNvSpPr>
            <a:spLocks noGrp="1"/>
          </p:cNvSpPr>
          <p:nvPr>
            <p:ph type="body" sz="quarter" idx="27" hasCustomPrompt="1"/>
          </p:nvPr>
        </p:nvSpPr>
        <p:spPr>
          <a:xfrm>
            <a:off x="3371484"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5" name="Rectangle 24">
            <a:extLst>
              <a:ext uri="{FF2B5EF4-FFF2-40B4-BE49-F238E27FC236}">
                <a16:creationId xmlns:a16="http://schemas.microsoft.com/office/drawing/2014/main" id="{2FE34AAB-43ED-DD1E-0578-1BC041D864BC}"/>
              </a:ext>
            </a:extLst>
          </p:cNvPr>
          <p:cNvSpPr/>
          <p:nvPr userDrawn="1"/>
        </p:nvSpPr>
        <p:spPr>
          <a:xfrm>
            <a:off x="6186969"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6" name="Text Placeholder 14">
            <a:extLst>
              <a:ext uri="{FF2B5EF4-FFF2-40B4-BE49-F238E27FC236}">
                <a16:creationId xmlns:a16="http://schemas.microsoft.com/office/drawing/2014/main" id="{21954CF3-15B6-9E4C-2D27-939ECFD94919}"/>
              </a:ext>
            </a:extLst>
          </p:cNvPr>
          <p:cNvSpPr>
            <a:spLocks noGrp="1"/>
          </p:cNvSpPr>
          <p:nvPr>
            <p:ph type="body" sz="quarter" idx="28" hasCustomPrompt="1"/>
          </p:nvPr>
        </p:nvSpPr>
        <p:spPr>
          <a:xfrm>
            <a:off x="6315588"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27" name="Text Placeholder 14">
            <a:extLst>
              <a:ext uri="{FF2B5EF4-FFF2-40B4-BE49-F238E27FC236}">
                <a16:creationId xmlns:a16="http://schemas.microsoft.com/office/drawing/2014/main" id="{B78E0103-A8DC-5A92-ACBF-3CD50407CA4B}"/>
              </a:ext>
            </a:extLst>
          </p:cNvPr>
          <p:cNvSpPr>
            <a:spLocks noGrp="1"/>
          </p:cNvSpPr>
          <p:nvPr>
            <p:ph type="body" sz="quarter" idx="29" hasCustomPrompt="1"/>
          </p:nvPr>
        </p:nvSpPr>
        <p:spPr>
          <a:xfrm>
            <a:off x="6186968"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8" name="Rectangle 27">
            <a:extLst>
              <a:ext uri="{FF2B5EF4-FFF2-40B4-BE49-F238E27FC236}">
                <a16:creationId xmlns:a16="http://schemas.microsoft.com/office/drawing/2014/main" id="{9C6D164B-9D97-0607-6E8F-76CD1D14C716}"/>
              </a:ext>
            </a:extLst>
          </p:cNvPr>
          <p:cNvSpPr/>
          <p:nvPr userDrawn="1"/>
        </p:nvSpPr>
        <p:spPr>
          <a:xfrm>
            <a:off x="9002585" y="2137703"/>
            <a:ext cx="2670435" cy="36568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9" name="Text Placeholder 14">
            <a:extLst>
              <a:ext uri="{FF2B5EF4-FFF2-40B4-BE49-F238E27FC236}">
                <a16:creationId xmlns:a16="http://schemas.microsoft.com/office/drawing/2014/main" id="{786392E1-9279-54F6-9D92-FA98A9A4B846}"/>
              </a:ext>
            </a:extLst>
          </p:cNvPr>
          <p:cNvSpPr>
            <a:spLocks noGrp="1"/>
          </p:cNvSpPr>
          <p:nvPr>
            <p:ph type="body" sz="quarter" idx="30" hasCustomPrompt="1"/>
          </p:nvPr>
        </p:nvSpPr>
        <p:spPr>
          <a:xfrm>
            <a:off x="9149900" y="2428909"/>
            <a:ext cx="2340058" cy="3107188"/>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stStyle>
          <a:p>
            <a:pPr lvl="0"/>
            <a:r>
              <a:rPr lang="en-US"/>
              <a:t>Details</a:t>
            </a:r>
          </a:p>
          <a:p>
            <a:pPr lvl="1"/>
            <a:r>
              <a:rPr lang="en-US"/>
              <a:t>Details</a:t>
            </a:r>
          </a:p>
        </p:txBody>
      </p:sp>
      <p:sp>
        <p:nvSpPr>
          <p:cNvPr id="30" name="Text Placeholder 14">
            <a:extLst>
              <a:ext uri="{FF2B5EF4-FFF2-40B4-BE49-F238E27FC236}">
                <a16:creationId xmlns:a16="http://schemas.microsoft.com/office/drawing/2014/main" id="{C9672D7D-24C7-4C66-6BC3-8D7BC2165DE5}"/>
              </a:ext>
            </a:extLst>
          </p:cNvPr>
          <p:cNvSpPr>
            <a:spLocks noGrp="1"/>
          </p:cNvSpPr>
          <p:nvPr>
            <p:ph type="body" sz="quarter" idx="31" hasCustomPrompt="1"/>
          </p:nvPr>
        </p:nvSpPr>
        <p:spPr>
          <a:xfrm>
            <a:off x="9002584" y="1424452"/>
            <a:ext cx="2670436"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14606891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columns">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p:nvSpPr>
        <p:spPr>
          <a:xfrm>
            <a:off x="397915"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545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6" name="Rectangle 75">
            <a:extLst>
              <a:ext uri="{FF2B5EF4-FFF2-40B4-BE49-F238E27FC236}">
                <a16:creationId xmlns:a16="http://schemas.microsoft.com/office/drawing/2014/main" id="{1AA89561-1EF1-E377-1A0C-0D6B09BE1339}"/>
              </a:ext>
            </a:extLst>
          </p:cNvPr>
          <p:cNvSpPr/>
          <p:nvPr/>
        </p:nvSpPr>
        <p:spPr>
          <a:xfrm>
            <a:off x="269866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0" name="Rectangle 79">
            <a:extLst>
              <a:ext uri="{FF2B5EF4-FFF2-40B4-BE49-F238E27FC236}">
                <a16:creationId xmlns:a16="http://schemas.microsoft.com/office/drawing/2014/main" id="{B58E3319-17ED-5EF3-D720-7A02CD4522E5}"/>
              </a:ext>
            </a:extLst>
          </p:cNvPr>
          <p:cNvSpPr/>
          <p:nvPr/>
        </p:nvSpPr>
        <p:spPr>
          <a:xfrm>
            <a:off x="4989580"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970467B-EAB2-A5D0-2F36-53E5C436AAAC}"/>
              </a:ext>
            </a:extLst>
          </p:cNvPr>
          <p:cNvSpPr/>
          <p:nvPr/>
        </p:nvSpPr>
        <p:spPr>
          <a:xfrm>
            <a:off x="7290328"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8" name="Rectangle 87">
            <a:extLst>
              <a:ext uri="{FF2B5EF4-FFF2-40B4-BE49-F238E27FC236}">
                <a16:creationId xmlns:a16="http://schemas.microsoft.com/office/drawing/2014/main" id="{2A00A869-DCCD-9BE8-E58D-F0B29CAAFB00}"/>
              </a:ext>
            </a:extLst>
          </p:cNvPr>
          <p:cNvSpPr/>
          <p:nvPr/>
        </p:nvSpPr>
        <p:spPr>
          <a:xfrm>
            <a:off x="9581244" y="2165813"/>
            <a:ext cx="2158453" cy="36284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itle 1">
            <a:extLst>
              <a:ext uri="{FF2B5EF4-FFF2-40B4-BE49-F238E27FC236}">
                <a16:creationId xmlns:a16="http://schemas.microsoft.com/office/drawing/2014/main" id="{3FFD31FA-B40F-0733-4FD8-A3DC2AC971B3}"/>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9D09CA96-6B82-FFDB-D4FE-D2FF17AABFB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6" name="Text Placeholder 14">
            <a:extLst>
              <a:ext uri="{FF2B5EF4-FFF2-40B4-BE49-F238E27FC236}">
                <a16:creationId xmlns:a16="http://schemas.microsoft.com/office/drawing/2014/main" id="{25C80D8F-7058-ECEF-6E55-1E6AD154FDF9}"/>
              </a:ext>
            </a:extLst>
          </p:cNvPr>
          <p:cNvSpPr>
            <a:spLocks noGrp="1"/>
          </p:cNvSpPr>
          <p:nvPr>
            <p:ph type="body" sz="quarter" idx="19" hasCustomPrompt="1"/>
          </p:nvPr>
        </p:nvSpPr>
        <p:spPr>
          <a:xfrm>
            <a:off x="7290328"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2" name="Text Placeholder 14">
            <a:extLst>
              <a:ext uri="{FF2B5EF4-FFF2-40B4-BE49-F238E27FC236}">
                <a16:creationId xmlns:a16="http://schemas.microsoft.com/office/drawing/2014/main" id="{4368876D-7553-B454-D9A7-224AC760236E}"/>
              </a:ext>
            </a:extLst>
          </p:cNvPr>
          <p:cNvSpPr>
            <a:spLocks noGrp="1"/>
          </p:cNvSpPr>
          <p:nvPr>
            <p:ph type="body" sz="quarter" idx="17" hasCustomPrompt="1"/>
          </p:nvPr>
        </p:nvSpPr>
        <p:spPr>
          <a:xfrm>
            <a:off x="4989580"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78" name="Text Placeholder 14">
            <a:extLst>
              <a:ext uri="{FF2B5EF4-FFF2-40B4-BE49-F238E27FC236}">
                <a16:creationId xmlns:a16="http://schemas.microsoft.com/office/drawing/2014/main" id="{16181DB5-AFC4-90DF-E3FB-3F890D5A6789}"/>
              </a:ext>
            </a:extLst>
          </p:cNvPr>
          <p:cNvSpPr>
            <a:spLocks noGrp="1"/>
          </p:cNvSpPr>
          <p:nvPr>
            <p:ph type="body" sz="quarter" idx="15" hasCustomPrompt="1"/>
          </p:nvPr>
        </p:nvSpPr>
        <p:spPr>
          <a:xfrm>
            <a:off x="269866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5" name="Text Placeholder 14">
            <a:extLst>
              <a:ext uri="{FF2B5EF4-FFF2-40B4-BE49-F238E27FC236}">
                <a16:creationId xmlns:a16="http://schemas.microsoft.com/office/drawing/2014/main" id="{58B19DA7-029E-F777-910B-0D65DC04DC1A}"/>
              </a:ext>
            </a:extLst>
          </p:cNvPr>
          <p:cNvSpPr>
            <a:spLocks noGrp="1"/>
          </p:cNvSpPr>
          <p:nvPr>
            <p:ph type="body" sz="quarter" idx="13" hasCustomPrompt="1"/>
          </p:nvPr>
        </p:nvSpPr>
        <p:spPr>
          <a:xfrm>
            <a:off x="397915"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90" name="Text Placeholder 14">
            <a:extLst>
              <a:ext uri="{FF2B5EF4-FFF2-40B4-BE49-F238E27FC236}">
                <a16:creationId xmlns:a16="http://schemas.microsoft.com/office/drawing/2014/main" id="{7B9BC875-487A-CFD4-2E95-E766C9128D14}"/>
              </a:ext>
            </a:extLst>
          </p:cNvPr>
          <p:cNvSpPr>
            <a:spLocks noGrp="1"/>
          </p:cNvSpPr>
          <p:nvPr>
            <p:ph type="body" sz="quarter" idx="21" hasCustomPrompt="1"/>
          </p:nvPr>
        </p:nvSpPr>
        <p:spPr>
          <a:xfrm>
            <a:off x="9581244" y="1452563"/>
            <a:ext cx="2158453" cy="713250"/>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3" name="Text Placeholder 14">
            <a:extLst>
              <a:ext uri="{FF2B5EF4-FFF2-40B4-BE49-F238E27FC236}">
                <a16:creationId xmlns:a16="http://schemas.microsoft.com/office/drawing/2014/main" id="{5EE90B54-925F-63D1-9C07-604545B46E6B}"/>
              </a:ext>
            </a:extLst>
          </p:cNvPr>
          <p:cNvSpPr>
            <a:spLocks noGrp="1"/>
          </p:cNvSpPr>
          <p:nvPr>
            <p:ph type="body" sz="quarter" idx="22" hasCustomPrompt="1"/>
          </p:nvPr>
        </p:nvSpPr>
        <p:spPr>
          <a:xfrm>
            <a:off x="282422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4" name="Text Placeholder 14">
            <a:extLst>
              <a:ext uri="{FF2B5EF4-FFF2-40B4-BE49-F238E27FC236}">
                <a16:creationId xmlns:a16="http://schemas.microsoft.com/office/drawing/2014/main" id="{6BD39ED5-E420-BD14-9BA7-C060E5A72939}"/>
              </a:ext>
            </a:extLst>
          </p:cNvPr>
          <p:cNvSpPr>
            <a:spLocks noGrp="1"/>
          </p:cNvSpPr>
          <p:nvPr>
            <p:ph type="body" sz="quarter" idx="23" hasCustomPrompt="1"/>
          </p:nvPr>
        </p:nvSpPr>
        <p:spPr>
          <a:xfrm>
            <a:off x="5117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6" name="Text Placeholder 14">
            <a:extLst>
              <a:ext uri="{FF2B5EF4-FFF2-40B4-BE49-F238E27FC236}">
                <a16:creationId xmlns:a16="http://schemas.microsoft.com/office/drawing/2014/main" id="{7DC90EE3-A20C-3DAE-61D5-C8E925CEA039}"/>
              </a:ext>
            </a:extLst>
          </p:cNvPr>
          <p:cNvSpPr>
            <a:spLocks noGrp="1"/>
          </p:cNvSpPr>
          <p:nvPr>
            <p:ph type="body" sz="quarter" idx="24" hasCustomPrompt="1"/>
          </p:nvPr>
        </p:nvSpPr>
        <p:spPr>
          <a:xfrm>
            <a:off x="7411210"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
        <p:nvSpPr>
          <p:cNvPr id="7" name="Text Placeholder 14">
            <a:extLst>
              <a:ext uri="{FF2B5EF4-FFF2-40B4-BE49-F238E27FC236}">
                <a16:creationId xmlns:a16="http://schemas.microsoft.com/office/drawing/2014/main" id="{81298676-18A1-90A5-4352-007C34E2A518}"/>
              </a:ext>
            </a:extLst>
          </p:cNvPr>
          <p:cNvSpPr>
            <a:spLocks noGrp="1"/>
          </p:cNvSpPr>
          <p:nvPr>
            <p:ph type="body" sz="quarter" idx="25" hasCustomPrompt="1"/>
          </p:nvPr>
        </p:nvSpPr>
        <p:spPr>
          <a:xfrm>
            <a:off x="9689715" y="2323831"/>
            <a:ext cx="1922163" cy="3303297"/>
          </a:xfrm>
        </p:spPr>
        <p:txBody>
          <a:bodyPr lIns="0" rIns="0">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marL="914400" indent="0">
              <a:buNone/>
              <a:defRPr sz="1600"/>
            </a:lvl3pPr>
            <a:lvl5pPr>
              <a:defRPr sz="1600"/>
            </a:lvl5pPr>
          </a:lstStyle>
          <a:p>
            <a:pPr lvl="0"/>
            <a:r>
              <a:rPr lang="en-US"/>
              <a:t>Details</a:t>
            </a:r>
          </a:p>
          <a:p>
            <a:pPr lvl="1"/>
            <a:r>
              <a:rPr lang="en-US"/>
              <a:t>Details</a:t>
            </a:r>
          </a:p>
        </p:txBody>
      </p:sp>
    </p:spTree>
    <p:extLst>
      <p:ext uri="{BB962C8B-B14F-4D97-AF65-F5344CB8AC3E}">
        <p14:creationId xmlns:p14="http://schemas.microsoft.com/office/powerpoint/2010/main" val="625044264"/>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s duo">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01A4FDE-BB98-EB1D-3A84-84F3FD44C18D}"/>
              </a:ext>
            </a:extLst>
          </p:cNvPr>
          <p:cNvSpPr/>
          <p:nvPr userDrawn="1"/>
        </p:nvSpPr>
        <p:spPr>
          <a:xfrm>
            <a:off x="592122"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5" name="Text Placeholder 14">
            <a:extLst>
              <a:ext uri="{FF2B5EF4-FFF2-40B4-BE49-F238E27FC236}">
                <a16:creationId xmlns:a16="http://schemas.microsoft.com/office/drawing/2014/main" id="{D9FED5C9-6818-1CC5-6EAA-01FAB37EC350}"/>
              </a:ext>
            </a:extLst>
          </p:cNvPr>
          <p:cNvSpPr>
            <a:spLocks noGrp="1"/>
          </p:cNvSpPr>
          <p:nvPr>
            <p:ph type="body" sz="quarter" idx="14" hasCustomPrompt="1"/>
          </p:nvPr>
        </p:nvSpPr>
        <p:spPr>
          <a:xfrm>
            <a:off x="817880"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buFont typeface="Arial" panose="020B0604020202020204" pitchFamily="34" charset="0"/>
              <a:buChar char="•"/>
              <a:tabLst/>
              <a:defRPr sz="1600"/>
            </a:lvl2pPr>
            <a:lvl3pPr>
              <a:defRPr sz="1600"/>
            </a:lvl3pPr>
            <a:lvl4pPr>
              <a:defRPr sz="1600"/>
            </a:lvl4pPr>
            <a:lvl5pPr marL="1828800" indent="0">
              <a:buFont typeface="Arial" panose="020B0604020202020204" pitchFamily="34" charset="0"/>
              <a:buNone/>
              <a:defRPr sz="1600"/>
            </a:lvl5pPr>
          </a:lstStyle>
          <a:p>
            <a:pPr lvl="0"/>
            <a:r>
              <a:rPr lang="en-US"/>
              <a:t>Details</a:t>
            </a:r>
          </a:p>
          <a:p>
            <a:pPr lvl="1"/>
            <a:r>
              <a:rPr lang="en-US"/>
              <a:t>Details</a:t>
            </a:r>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2" name="Text Placeholder 14">
            <a:extLst>
              <a:ext uri="{FF2B5EF4-FFF2-40B4-BE49-F238E27FC236}">
                <a16:creationId xmlns:a16="http://schemas.microsoft.com/office/drawing/2014/main" id="{25C8A021-263D-CCD0-3C27-1FE0F72916B8}"/>
              </a:ext>
            </a:extLst>
          </p:cNvPr>
          <p:cNvSpPr>
            <a:spLocks noGrp="1"/>
          </p:cNvSpPr>
          <p:nvPr>
            <p:ph type="body" sz="quarter" idx="16" hasCustomPrompt="1"/>
          </p:nvPr>
        </p:nvSpPr>
        <p:spPr>
          <a:xfrm>
            <a:off x="592121" y="108155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7" name="Text Placeholder 14">
            <a:extLst>
              <a:ext uri="{FF2B5EF4-FFF2-40B4-BE49-F238E27FC236}">
                <a16:creationId xmlns:a16="http://schemas.microsoft.com/office/drawing/2014/main" id="{CD28979B-3F7A-A539-D9A4-0DD302E76A0E}"/>
              </a:ext>
            </a:extLst>
          </p:cNvPr>
          <p:cNvSpPr>
            <a:spLocks noGrp="1"/>
          </p:cNvSpPr>
          <p:nvPr>
            <p:ph type="body" sz="quarter" idx="13" hasCustomPrompt="1"/>
          </p:nvPr>
        </p:nvSpPr>
        <p:spPr>
          <a:xfrm>
            <a:off x="4323516" y="109117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0" name="Rectangle 19">
            <a:extLst>
              <a:ext uri="{FF2B5EF4-FFF2-40B4-BE49-F238E27FC236}">
                <a16:creationId xmlns:a16="http://schemas.microsoft.com/office/drawing/2014/main" id="{9D9DC973-4F2E-00B3-6043-11F30FE0B088}"/>
              </a:ext>
            </a:extLst>
          </p:cNvPr>
          <p:cNvSpPr/>
          <p:nvPr/>
        </p:nvSpPr>
        <p:spPr>
          <a:xfrm>
            <a:off x="4340158"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Text Placeholder 14">
            <a:extLst>
              <a:ext uri="{FF2B5EF4-FFF2-40B4-BE49-F238E27FC236}">
                <a16:creationId xmlns:a16="http://schemas.microsoft.com/office/drawing/2014/main" id="{E811389F-EF4F-8505-F011-D0368CD891D2}"/>
              </a:ext>
            </a:extLst>
          </p:cNvPr>
          <p:cNvSpPr>
            <a:spLocks noGrp="1"/>
          </p:cNvSpPr>
          <p:nvPr>
            <p:ph type="body" sz="quarter" idx="18" hasCustomPrompt="1"/>
          </p:nvPr>
        </p:nvSpPr>
        <p:spPr>
          <a:xfrm>
            <a:off x="4565916" y="182217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23" name="Rectangle 22">
            <a:extLst>
              <a:ext uri="{FF2B5EF4-FFF2-40B4-BE49-F238E27FC236}">
                <a16:creationId xmlns:a16="http://schemas.microsoft.com/office/drawing/2014/main" id="{4E125E86-B8B9-5838-4157-CF2FD81D3108}"/>
              </a:ext>
            </a:extLst>
          </p:cNvPr>
          <p:cNvSpPr/>
          <p:nvPr/>
        </p:nvSpPr>
        <p:spPr>
          <a:xfrm>
            <a:off x="8068096" y="154959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14">
            <a:extLst>
              <a:ext uri="{FF2B5EF4-FFF2-40B4-BE49-F238E27FC236}">
                <a16:creationId xmlns:a16="http://schemas.microsoft.com/office/drawing/2014/main" id="{C9999F6A-5EFA-B908-17BF-01A75B46069F}"/>
              </a:ext>
            </a:extLst>
          </p:cNvPr>
          <p:cNvSpPr>
            <a:spLocks noGrp="1"/>
          </p:cNvSpPr>
          <p:nvPr>
            <p:ph type="body" sz="quarter" idx="19" hasCustomPrompt="1"/>
          </p:nvPr>
        </p:nvSpPr>
        <p:spPr>
          <a:xfrm>
            <a:off x="8293854" y="182217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46" name="Rectangle 45">
            <a:extLst>
              <a:ext uri="{FF2B5EF4-FFF2-40B4-BE49-F238E27FC236}">
                <a16:creationId xmlns:a16="http://schemas.microsoft.com/office/drawing/2014/main" id="{76E970AE-A4BE-3D1B-6AB4-3F4AD392E08F}"/>
              </a:ext>
            </a:extLst>
          </p:cNvPr>
          <p:cNvSpPr/>
          <p:nvPr/>
        </p:nvSpPr>
        <p:spPr>
          <a:xfrm>
            <a:off x="592122"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Text Placeholder 14">
            <a:extLst>
              <a:ext uri="{FF2B5EF4-FFF2-40B4-BE49-F238E27FC236}">
                <a16:creationId xmlns:a16="http://schemas.microsoft.com/office/drawing/2014/main" id="{7F44467F-07CF-F842-DC43-294893EA70D8}"/>
              </a:ext>
            </a:extLst>
          </p:cNvPr>
          <p:cNvSpPr>
            <a:spLocks noGrp="1"/>
          </p:cNvSpPr>
          <p:nvPr>
            <p:ph type="body" sz="quarter" idx="20" hasCustomPrompt="1"/>
          </p:nvPr>
        </p:nvSpPr>
        <p:spPr>
          <a:xfrm>
            <a:off x="817880"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50" name="Text Placeholder 14">
            <a:extLst>
              <a:ext uri="{FF2B5EF4-FFF2-40B4-BE49-F238E27FC236}">
                <a16:creationId xmlns:a16="http://schemas.microsoft.com/office/drawing/2014/main" id="{E66A3B37-F6A4-17C6-349F-F996AA9D0829}"/>
              </a:ext>
            </a:extLst>
          </p:cNvPr>
          <p:cNvSpPr>
            <a:spLocks noGrp="1"/>
          </p:cNvSpPr>
          <p:nvPr>
            <p:ph type="body" sz="quarter" idx="22" hasCustomPrompt="1"/>
          </p:nvPr>
        </p:nvSpPr>
        <p:spPr>
          <a:xfrm>
            <a:off x="592121" y="3756172"/>
            <a:ext cx="3592254"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6" name="Text Placeholder 14">
            <a:extLst>
              <a:ext uri="{FF2B5EF4-FFF2-40B4-BE49-F238E27FC236}">
                <a16:creationId xmlns:a16="http://schemas.microsoft.com/office/drawing/2014/main" id="{21ECF6FA-F6CD-675C-CB51-4748A6D8A3E0}"/>
              </a:ext>
            </a:extLst>
          </p:cNvPr>
          <p:cNvSpPr>
            <a:spLocks noGrp="1"/>
          </p:cNvSpPr>
          <p:nvPr>
            <p:ph type="body" sz="quarter" idx="24" hasCustomPrompt="1"/>
          </p:nvPr>
        </p:nvSpPr>
        <p:spPr>
          <a:xfrm>
            <a:off x="8068227" y="375617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57" name="Rectangle 56">
            <a:extLst>
              <a:ext uri="{FF2B5EF4-FFF2-40B4-BE49-F238E27FC236}">
                <a16:creationId xmlns:a16="http://schemas.microsoft.com/office/drawing/2014/main" id="{7FD322C1-67E3-3050-F6AA-7C8C7CA78137}"/>
              </a:ext>
            </a:extLst>
          </p:cNvPr>
          <p:cNvSpPr/>
          <p:nvPr/>
        </p:nvSpPr>
        <p:spPr>
          <a:xfrm>
            <a:off x="4340158"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Text Placeholder 14">
            <a:extLst>
              <a:ext uri="{FF2B5EF4-FFF2-40B4-BE49-F238E27FC236}">
                <a16:creationId xmlns:a16="http://schemas.microsoft.com/office/drawing/2014/main" id="{12B36411-C678-0101-6C23-2AA9912BE627}"/>
              </a:ext>
            </a:extLst>
          </p:cNvPr>
          <p:cNvSpPr>
            <a:spLocks noGrp="1"/>
          </p:cNvSpPr>
          <p:nvPr>
            <p:ph type="body" sz="quarter" idx="25" hasCustomPrompt="1"/>
          </p:nvPr>
        </p:nvSpPr>
        <p:spPr>
          <a:xfrm>
            <a:off x="4565916" y="4496791"/>
            <a:ext cx="3147833" cy="1553451"/>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317500">
              <a:tabLst/>
              <a:defRPr sz="1600"/>
            </a:lvl2pPr>
          </a:lstStyle>
          <a:p>
            <a:pPr lvl="0"/>
            <a:r>
              <a:rPr lang="en-US"/>
              <a:t>Details</a:t>
            </a:r>
          </a:p>
          <a:p>
            <a:pPr lvl="1"/>
            <a:r>
              <a:rPr lang="en-US"/>
              <a:t>Details</a:t>
            </a:r>
          </a:p>
        </p:txBody>
      </p:sp>
      <p:sp>
        <p:nvSpPr>
          <p:cNvPr id="60" name="Rectangle 59">
            <a:extLst>
              <a:ext uri="{FF2B5EF4-FFF2-40B4-BE49-F238E27FC236}">
                <a16:creationId xmlns:a16="http://schemas.microsoft.com/office/drawing/2014/main" id="{DDBDBF0B-E402-9DA4-014E-5DF84C992F7C}"/>
              </a:ext>
            </a:extLst>
          </p:cNvPr>
          <p:cNvSpPr/>
          <p:nvPr/>
        </p:nvSpPr>
        <p:spPr>
          <a:xfrm>
            <a:off x="8068096" y="4224219"/>
            <a:ext cx="3592253" cy="2016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Text Placeholder 14">
            <a:extLst>
              <a:ext uri="{FF2B5EF4-FFF2-40B4-BE49-F238E27FC236}">
                <a16:creationId xmlns:a16="http://schemas.microsoft.com/office/drawing/2014/main" id="{D45AC54A-3134-A191-94AD-023C969D0AE9}"/>
              </a:ext>
            </a:extLst>
          </p:cNvPr>
          <p:cNvSpPr>
            <a:spLocks noGrp="1"/>
          </p:cNvSpPr>
          <p:nvPr>
            <p:ph type="body" sz="quarter" idx="26" hasCustomPrompt="1"/>
          </p:nvPr>
        </p:nvSpPr>
        <p:spPr>
          <a:xfrm>
            <a:off x="8293854" y="4496792"/>
            <a:ext cx="3147833" cy="1553450"/>
          </a:xfrm>
        </p:spPr>
        <p:txBody>
          <a:bodyPr>
            <a:noAutofit/>
          </a:bodyPr>
          <a:lstStyle>
            <a:lvl1pPr marL="228600" indent="-228600" algn="l">
              <a:buFont typeface="Arial" panose="020B0604020202020204" pitchFamily="34" charset="0"/>
              <a:buChar char="•"/>
              <a:defRPr sz="1600" b="0">
                <a:solidFill>
                  <a:schemeClr val="tx1"/>
                </a:solidFill>
              </a:defRPr>
            </a:lvl1pPr>
            <a:lvl2pPr marL="573088" indent="-287338">
              <a:tabLst/>
              <a:defRPr sz="1600"/>
            </a:lvl2pPr>
          </a:lstStyle>
          <a:p>
            <a:pPr lvl="0"/>
            <a:r>
              <a:rPr lang="en-US"/>
              <a:t>Details</a:t>
            </a:r>
          </a:p>
          <a:p>
            <a:pPr lvl="1"/>
            <a:r>
              <a:rPr lang="en-US"/>
              <a:t>Details</a:t>
            </a:r>
          </a:p>
        </p:txBody>
      </p:sp>
      <p:sp>
        <p:nvSpPr>
          <p:cNvPr id="5" name="Slide Number Placeholder 5">
            <a:extLst>
              <a:ext uri="{FF2B5EF4-FFF2-40B4-BE49-F238E27FC236}">
                <a16:creationId xmlns:a16="http://schemas.microsoft.com/office/drawing/2014/main" id="{57EE3B3C-B23A-F591-8DD5-417ACB0AAC3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7" name="Text Placeholder 14">
            <a:extLst>
              <a:ext uri="{FF2B5EF4-FFF2-40B4-BE49-F238E27FC236}">
                <a16:creationId xmlns:a16="http://schemas.microsoft.com/office/drawing/2014/main" id="{615B6AB4-205A-9866-479E-FAFAE3AFAB96}"/>
              </a:ext>
            </a:extLst>
          </p:cNvPr>
          <p:cNvSpPr>
            <a:spLocks noGrp="1"/>
          </p:cNvSpPr>
          <p:nvPr>
            <p:ph type="body" sz="quarter" idx="17" hasCustomPrompt="1"/>
          </p:nvPr>
        </p:nvSpPr>
        <p:spPr>
          <a:xfrm>
            <a:off x="8068227" y="1081552"/>
            <a:ext cx="3592254" cy="477673"/>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8" name="Text Placeholder 14">
            <a:extLst>
              <a:ext uri="{FF2B5EF4-FFF2-40B4-BE49-F238E27FC236}">
                <a16:creationId xmlns:a16="http://schemas.microsoft.com/office/drawing/2014/main" id="{BBFBDEE6-CD2E-CF63-25A8-6A4C77A4CF74}"/>
              </a:ext>
            </a:extLst>
          </p:cNvPr>
          <p:cNvSpPr>
            <a:spLocks noGrp="1"/>
          </p:cNvSpPr>
          <p:nvPr>
            <p:ph type="body" sz="quarter" idx="23" hasCustomPrompt="1"/>
          </p:nvPr>
        </p:nvSpPr>
        <p:spPr>
          <a:xfrm>
            <a:off x="4323516" y="3765798"/>
            <a:ext cx="3592251" cy="468047"/>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Tree>
    <p:extLst>
      <p:ext uri="{BB962C8B-B14F-4D97-AF65-F5344CB8AC3E}">
        <p14:creationId xmlns:p14="http://schemas.microsoft.com/office/powerpoint/2010/main" val="37324596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_Columns - image">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4A19FB1-B4BE-BC9B-A587-32C31D922709}"/>
              </a:ext>
            </a:extLst>
          </p:cNvPr>
          <p:cNvSpPr/>
          <p:nvPr/>
        </p:nvSpPr>
        <p:spPr>
          <a:xfrm>
            <a:off x="592122" y="1159917"/>
            <a:ext cx="3582313" cy="17345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7" name="Rectangle 36">
            <a:extLst>
              <a:ext uri="{FF2B5EF4-FFF2-40B4-BE49-F238E27FC236}">
                <a16:creationId xmlns:a16="http://schemas.microsoft.com/office/drawing/2014/main" id="{7B9F332E-9484-2A8A-4198-868A3834E020}"/>
              </a:ext>
            </a:extLst>
          </p:cNvPr>
          <p:cNvSpPr/>
          <p:nvPr/>
        </p:nvSpPr>
        <p:spPr>
          <a:xfrm>
            <a:off x="8061308"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8" name="Rectangle 37">
            <a:extLst>
              <a:ext uri="{FF2B5EF4-FFF2-40B4-BE49-F238E27FC236}">
                <a16:creationId xmlns:a16="http://schemas.microsoft.com/office/drawing/2014/main" id="{3BF8FC0D-2F47-EB70-EDC2-4B74882D85CB}"/>
              </a:ext>
            </a:extLst>
          </p:cNvPr>
          <p:cNvSpPr/>
          <p:nvPr/>
        </p:nvSpPr>
        <p:spPr>
          <a:xfrm>
            <a:off x="4334134" y="1153886"/>
            <a:ext cx="3582313" cy="17345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34" name="Rectangle 33">
            <a:extLst>
              <a:ext uri="{FF2B5EF4-FFF2-40B4-BE49-F238E27FC236}">
                <a16:creationId xmlns:a16="http://schemas.microsoft.com/office/drawing/2014/main" id="{96302130-4806-B12C-BBBA-5BA29195AB30}"/>
              </a:ext>
            </a:extLst>
          </p:cNvPr>
          <p:cNvSpPr/>
          <p:nvPr/>
        </p:nvSpPr>
        <p:spPr>
          <a:xfrm>
            <a:off x="592122"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Text Placeholder 14">
            <a:extLst>
              <a:ext uri="{FF2B5EF4-FFF2-40B4-BE49-F238E27FC236}">
                <a16:creationId xmlns:a16="http://schemas.microsoft.com/office/drawing/2014/main" id="{0DFBF480-6BF1-DAFD-0379-F6FD4D63262B}"/>
              </a:ext>
            </a:extLst>
          </p:cNvPr>
          <p:cNvSpPr>
            <a:spLocks noGrp="1"/>
          </p:cNvSpPr>
          <p:nvPr>
            <p:ph type="body" sz="quarter" idx="14" hasCustomPrompt="1"/>
          </p:nvPr>
        </p:nvSpPr>
        <p:spPr>
          <a:xfrm>
            <a:off x="817881"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45" name="Text Placeholder 10">
            <a:extLst>
              <a:ext uri="{FF2B5EF4-FFF2-40B4-BE49-F238E27FC236}">
                <a16:creationId xmlns:a16="http://schemas.microsoft.com/office/drawing/2014/main" id="{136BDE39-5514-D5B7-FEED-09B02085F0CC}"/>
              </a:ext>
            </a:extLst>
          </p:cNvPr>
          <p:cNvSpPr>
            <a:spLocks noGrp="1"/>
          </p:cNvSpPr>
          <p:nvPr>
            <p:ph type="body" sz="quarter" idx="24" hasCustomPrompt="1"/>
          </p:nvPr>
        </p:nvSpPr>
        <p:spPr>
          <a:xfrm>
            <a:off x="1027296" y="2503725"/>
            <a:ext cx="2601769" cy="384713"/>
          </a:xfrm>
        </p:spPr>
        <p:txBody>
          <a:bodyPr>
            <a:noAutofit/>
          </a:bodyPr>
          <a:lstStyle>
            <a:lvl1pPr marL="0" indent="0" algn="ctr">
              <a:buNone/>
              <a:defRPr sz="1600">
                <a:solidFill>
                  <a:schemeClr val="bg2"/>
                </a:solidFill>
              </a:defRPr>
            </a:lvl1pPr>
          </a:lstStyle>
          <a:p>
            <a:r>
              <a:rPr lang="en-US"/>
              <a:t>Product / service 1</a:t>
            </a:r>
          </a:p>
        </p:txBody>
      </p:sp>
      <p:sp>
        <p:nvSpPr>
          <p:cNvPr id="46" name="Text Placeholder 10">
            <a:extLst>
              <a:ext uri="{FF2B5EF4-FFF2-40B4-BE49-F238E27FC236}">
                <a16:creationId xmlns:a16="http://schemas.microsoft.com/office/drawing/2014/main" id="{6EE62B62-528D-49F7-D034-35A57E7093F0}"/>
              </a:ext>
            </a:extLst>
          </p:cNvPr>
          <p:cNvSpPr>
            <a:spLocks noGrp="1"/>
          </p:cNvSpPr>
          <p:nvPr>
            <p:ph type="body" sz="quarter" idx="25" hasCustomPrompt="1"/>
          </p:nvPr>
        </p:nvSpPr>
        <p:spPr>
          <a:xfrm>
            <a:off x="4837296" y="2503725"/>
            <a:ext cx="2601769" cy="384713"/>
          </a:xfrm>
        </p:spPr>
        <p:txBody>
          <a:bodyPr>
            <a:noAutofit/>
          </a:bodyPr>
          <a:lstStyle>
            <a:lvl1pPr marL="0" indent="0" algn="ctr">
              <a:buNone/>
              <a:defRPr sz="1600">
                <a:solidFill>
                  <a:schemeClr val="bg2"/>
                </a:solidFill>
              </a:defRPr>
            </a:lvl1pPr>
          </a:lstStyle>
          <a:p>
            <a:r>
              <a:rPr lang="en-US"/>
              <a:t>Product / service 2</a:t>
            </a:r>
          </a:p>
        </p:txBody>
      </p:sp>
      <p:sp>
        <p:nvSpPr>
          <p:cNvPr id="47" name="Text Placeholder 10">
            <a:extLst>
              <a:ext uri="{FF2B5EF4-FFF2-40B4-BE49-F238E27FC236}">
                <a16:creationId xmlns:a16="http://schemas.microsoft.com/office/drawing/2014/main" id="{E6A3827F-88B0-4758-6117-9B3C1FDE0A21}"/>
              </a:ext>
            </a:extLst>
          </p:cNvPr>
          <p:cNvSpPr>
            <a:spLocks noGrp="1"/>
          </p:cNvSpPr>
          <p:nvPr>
            <p:ph type="body" sz="quarter" idx="26" hasCustomPrompt="1"/>
          </p:nvPr>
        </p:nvSpPr>
        <p:spPr>
          <a:xfrm>
            <a:off x="8581981" y="2503725"/>
            <a:ext cx="2601769" cy="384713"/>
          </a:xfrm>
        </p:spPr>
        <p:txBody>
          <a:bodyPr>
            <a:noAutofit/>
          </a:bodyPr>
          <a:lstStyle>
            <a:lvl1pPr marL="0" indent="0" algn="ctr">
              <a:buNone/>
              <a:defRPr sz="1600">
                <a:solidFill>
                  <a:schemeClr val="bg2"/>
                </a:solidFill>
              </a:defRPr>
            </a:lvl1pPr>
          </a:lstStyle>
          <a:p>
            <a:r>
              <a:rPr lang="en-US"/>
              <a:t>Product / service 3</a:t>
            </a:r>
          </a:p>
        </p:txBody>
      </p:sp>
      <p:sp>
        <p:nvSpPr>
          <p:cNvPr id="48" name="Rectangle 47">
            <a:extLst>
              <a:ext uri="{FF2B5EF4-FFF2-40B4-BE49-F238E27FC236}">
                <a16:creationId xmlns:a16="http://schemas.microsoft.com/office/drawing/2014/main" id="{9CEFF948-B150-6703-4E66-CF3581C7F887}"/>
              </a:ext>
            </a:extLst>
          </p:cNvPr>
          <p:cNvSpPr/>
          <p:nvPr/>
        </p:nvSpPr>
        <p:spPr>
          <a:xfrm>
            <a:off x="43368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9" name="Text Placeholder 14">
            <a:extLst>
              <a:ext uri="{FF2B5EF4-FFF2-40B4-BE49-F238E27FC236}">
                <a16:creationId xmlns:a16="http://schemas.microsoft.com/office/drawing/2014/main" id="{D70D2EB1-294C-8C08-BD3E-DF9591ACEB25}"/>
              </a:ext>
            </a:extLst>
          </p:cNvPr>
          <p:cNvSpPr>
            <a:spLocks noGrp="1"/>
          </p:cNvSpPr>
          <p:nvPr>
            <p:ph type="body" sz="quarter" idx="27" hasCustomPrompt="1"/>
          </p:nvPr>
        </p:nvSpPr>
        <p:spPr>
          <a:xfrm>
            <a:off x="45625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50" name="Rectangle 49">
            <a:extLst>
              <a:ext uri="{FF2B5EF4-FFF2-40B4-BE49-F238E27FC236}">
                <a16:creationId xmlns:a16="http://schemas.microsoft.com/office/drawing/2014/main" id="{DBE9579F-26EA-7E69-BAF7-18686B4605AB}"/>
              </a:ext>
            </a:extLst>
          </p:cNvPr>
          <p:cNvSpPr/>
          <p:nvPr/>
        </p:nvSpPr>
        <p:spPr>
          <a:xfrm>
            <a:off x="8070607" y="2991371"/>
            <a:ext cx="3582313" cy="32633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Text Placeholder 14">
            <a:extLst>
              <a:ext uri="{FF2B5EF4-FFF2-40B4-BE49-F238E27FC236}">
                <a16:creationId xmlns:a16="http://schemas.microsoft.com/office/drawing/2014/main" id="{B60B92FD-11AE-8162-8A7E-555F2D2F2A72}"/>
              </a:ext>
            </a:extLst>
          </p:cNvPr>
          <p:cNvSpPr>
            <a:spLocks noGrp="1"/>
          </p:cNvSpPr>
          <p:nvPr>
            <p:ph type="body" sz="quarter" idx="28" hasCustomPrompt="1"/>
          </p:nvPr>
        </p:nvSpPr>
        <p:spPr>
          <a:xfrm>
            <a:off x="8296366" y="3257544"/>
            <a:ext cx="3147832" cy="2647133"/>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65" name="Oval 64">
            <a:extLst>
              <a:ext uri="{FF2B5EF4-FFF2-40B4-BE49-F238E27FC236}">
                <a16:creationId xmlns:a16="http://schemas.microsoft.com/office/drawing/2014/main" id="{8868A9DC-84AF-8CC6-DE85-6CCAEEF8E237}"/>
              </a:ext>
            </a:extLst>
          </p:cNvPr>
          <p:cNvSpPr/>
          <p:nvPr/>
        </p:nvSpPr>
        <p:spPr>
          <a:xfrm>
            <a:off x="177496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9" name="Oval 68">
            <a:extLst>
              <a:ext uri="{FF2B5EF4-FFF2-40B4-BE49-F238E27FC236}">
                <a16:creationId xmlns:a16="http://schemas.microsoft.com/office/drawing/2014/main" id="{1A58FFD1-C2C1-744A-4E9A-51DAB17B26B0}"/>
              </a:ext>
            </a:extLst>
          </p:cNvPr>
          <p:cNvSpPr/>
          <p:nvPr/>
        </p:nvSpPr>
        <p:spPr>
          <a:xfrm>
            <a:off x="5572673"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3" name="Oval 72">
            <a:extLst>
              <a:ext uri="{FF2B5EF4-FFF2-40B4-BE49-F238E27FC236}">
                <a16:creationId xmlns:a16="http://schemas.microsoft.com/office/drawing/2014/main" id="{B9E085CB-C292-979F-5B03-690FBEDAE070}"/>
              </a:ext>
            </a:extLst>
          </p:cNvPr>
          <p:cNvSpPr/>
          <p:nvPr/>
        </p:nvSpPr>
        <p:spPr>
          <a:xfrm>
            <a:off x="9245021" y="1336109"/>
            <a:ext cx="1105787" cy="11057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 name="Picture Placeholder 22">
            <a:extLst>
              <a:ext uri="{FF2B5EF4-FFF2-40B4-BE49-F238E27FC236}">
                <a16:creationId xmlns:a16="http://schemas.microsoft.com/office/drawing/2014/main" id="{DE7454F8-3F13-DA14-49FF-7C927C2CF6F8}"/>
              </a:ext>
            </a:extLst>
          </p:cNvPr>
          <p:cNvSpPr>
            <a:spLocks noGrp="1"/>
          </p:cNvSpPr>
          <p:nvPr>
            <p:ph type="pic" sz="quarter" idx="51" hasCustomPrompt="1"/>
          </p:nvPr>
        </p:nvSpPr>
        <p:spPr>
          <a:xfrm>
            <a:off x="1774963"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5" name="Picture Placeholder 22">
            <a:extLst>
              <a:ext uri="{FF2B5EF4-FFF2-40B4-BE49-F238E27FC236}">
                <a16:creationId xmlns:a16="http://schemas.microsoft.com/office/drawing/2014/main" id="{380F5CC6-B387-EBA8-B0E5-B76646AA89A5}"/>
              </a:ext>
            </a:extLst>
          </p:cNvPr>
          <p:cNvSpPr>
            <a:spLocks noGrp="1"/>
          </p:cNvSpPr>
          <p:nvPr>
            <p:ph type="pic" sz="quarter" idx="52" hasCustomPrompt="1"/>
          </p:nvPr>
        </p:nvSpPr>
        <p:spPr>
          <a:xfrm>
            <a:off x="556757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6" name="Picture Placeholder 22">
            <a:extLst>
              <a:ext uri="{FF2B5EF4-FFF2-40B4-BE49-F238E27FC236}">
                <a16:creationId xmlns:a16="http://schemas.microsoft.com/office/drawing/2014/main" id="{37A51A61-7D60-26F7-95F2-838B5B2B4826}"/>
              </a:ext>
            </a:extLst>
          </p:cNvPr>
          <p:cNvSpPr>
            <a:spLocks noGrp="1"/>
          </p:cNvSpPr>
          <p:nvPr>
            <p:ph type="pic" sz="quarter" idx="53" hasCustomPrompt="1"/>
          </p:nvPr>
        </p:nvSpPr>
        <p:spPr>
          <a:xfrm>
            <a:off x="9243585" y="1334080"/>
            <a:ext cx="1105788" cy="1105787"/>
          </a:xfrm>
          <a:prstGeom prst="ellipse">
            <a:avLst/>
          </a:prstGeom>
        </p:spPr>
        <p:txBody>
          <a:bodyPr anchor="ctr">
            <a:noAutofit/>
          </a:bodyPr>
          <a:lstStyle>
            <a:lvl1pPr marL="0" indent="0" algn="ctr">
              <a:buFontTx/>
              <a:buNone/>
              <a:defRPr sz="1200"/>
            </a:lvl1pPr>
          </a:lstStyle>
          <a:p>
            <a:r>
              <a:rPr lang="en-US"/>
              <a:t>Click to insert image</a:t>
            </a:r>
          </a:p>
        </p:txBody>
      </p:sp>
      <p:sp>
        <p:nvSpPr>
          <p:cNvPr id="22" name="Slide Number Placeholder 5">
            <a:extLst>
              <a:ext uri="{FF2B5EF4-FFF2-40B4-BE49-F238E27FC236}">
                <a16:creationId xmlns:a16="http://schemas.microsoft.com/office/drawing/2014/main" id="{A92C334A-4B1E-B595-FD94-67AAC32B975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80853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urple Without Pattern">
    <p:bg>
      <p:bgPr>
        <a:gradFill>
          <a:gsLst>
            <a:gs pos="0">
              <a:srgbClr val="630268"/>
            </a:gs>
            <a:gs pos="100000">
              <a:srgbClr val="990099"/>
            </a:gs>
          </a:gsLst>
          <a:lin ang="8700000" scaled="0"/>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05894F-CA47-4ACC-FD3C-175BE3862A99}"/>
              </a:ext>
            </a:extLst>
          </p:cNvPr>
          <p:cNvSpPr>
            <a:spLocks noGrp="1"/>
          </p:cNvSpPr>
          <p:nvPr>
            <p:ph type="body" sz="quarter" idx="11" hasCustomPrompt="1"/>
          </p:nvPr>
        </p:nvSpPr>
        <p:spPr>
          <a:xfrm>
            <a:off x="512064" y="410778"/>
            <a:ext cx="5667375" cy="919163"/>
          </a:xfrm>
        </p:spPr>
        <p:txBody>
          <a:bodyPr/>
          <a:lstStyle>
            <a:lvl1pPr marL="0" indent="0">
              <a:buNone/>
              <a:defRPr sz="6000">
                <a:solidFill>
                  <a:schemeClr val="bg1"/>
                </a:solidFill>
              </a:defRPr>
            </a:lvl1pPr>
          </a:lstStyle>
          <a:p>
            <a:pPr lvl="0"/>
            <a:r>
              <a:rPr lang="en-US"/>
              <a:t>Agenda</a:t>
            </a:r>
          </a:p>
        </p:txBody>
      </p:sp>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6" name="Graphic 5">
            <a:extLst>
              <a:ext uri="{FF2B5EF4-FFF2-40B4-BE49-F238E27FC236}">
                <a16:creationId xmlns:a16="http://schemas.microsoft.com/office/drawing/2014/main" id="{B00601AF-3AA4-2108-042B-8600B26A98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929036669"/>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Column - multi color">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B882D49-BEDF-F2F3-7BAF-4891F6FCB994}"/>
              </a:ext>
            </a:extLst>
          </p:cNvPr>
          <p:cNvSpPr>
            <a:spLocks noGrp="1"/>
          </p:cNvSpPr>
          <p:nvPr>
            <p:ph type="body" sz="quarter" idx="31" hasCustomPrompt="1"/>
          </p:nvPr>
        </p:nvSpPr>
        <p:spPr>
          <a:xfrm>
            <a:off x="794972"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19" name="Text Placeholder 14">
            <a:extLst>
              <a:ext uri="{FF2B5EF4-FFF2-40B4-BE49-F238E27FC236}">
                <a16:creationId xmlns:a16="http://schemas.microsoft.com/office/drawing/2014/main" id="{E7CFE919-5684-AE01-9AC2-D72785CD4B95}"/>
              </a:ext>
            </a:extLst>
          </p:cNvPr>
          <p:cNvSpPr>
            <a:spLocks noGrp="1"/>
          </p:cNvSpPr>
          <p:nvPr>
            <p:ph type="body" sz="quarter" idx="19" hasCustomPrompt="1"/>
          </p:nvPr>
        </p:nvSpPr>
        <p:spPr>
          <a:xfrm>
            <a:off x="8762871" y="1310908"/>
            <a:ext cx="2501120" cy="824746"/>
          </a:xfrm>
          <a:solidFill>
            <a:schemeClr val="accent4"/>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37" name="Text Placeholder 14">
            <a:extLst>
              <a:ext uri="{FF2B5EF4-FFF2-40B4-BE49-F238E27FC236}">
                <a16:creationId xmlns:a16="http://schemas.microsoft.com/office/drawing/2014/main" id="{8A24C44F-4097-2044-42C9-230F687494A3}"/>
              </a:ext>
            </a:extLst>
          </p:cNvPr>
          <p:cNvSpPr>
            <a:spLocks noGrp="1"/>
          </p:cNvSpPr>
          <p:nvPr>
            <p:ph type="body" sz="quarter" idx="21" hasCustomPrompt="1"/>
          </p:nvPr>
        </p:nvSpPr>
        <p:spPr>
          <a:xfrm>
            <a:off x="8762871" y="5861761"/>
            <a:ext cx="2501120" cy="365126"/>
          </a:xfrm>
          <a:solidFill>
            <a:schemeClr val="accent4"/>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2" name="Text Placeholder 14">
            <a:extLst>
              <a:ext uri="{FF2B5EF4-FFF2-40B4-BE49-F238E27FC236}">
                <a16:creationId xmlns:a16="http://schemas.microsoft.com/office/drawing/2014/main" id="{F5BBED6B-FBCE-A04C-6FB7-681747191433}"/>
              </a:ext>
            </a:extLst>
          </p:cNvPr>
          <p:cNvSpPr>
            <a:spLocks noGrp="1"/>
          </p:cNvSpPr>
          <p:nvPr>
            <p:ph type="body" sz="quarter" idx="23" hasCustomPrompt="1"/>
          </p:nvPr>
        </p:nvSpPr>
        <p:spPr>
          <a:xfrm>
            <a:off x="6105914" y="1310908"/>
            <a:ext cx="2501120" cy="824746"/>
          </a:xfrm>
          <a:solidFill>
            <a:schemeClr val="accent1"/>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3" name="Text Placeholder 14">
            <a:extLst>
              <a:ext uri="{FF2B5EF4-FFF2-40B4-BE49-F238E27FC236}">
                <a16:creationId xmlns:a16="http://schemas.microsoft.com/office/drawing/2014/main" id="{9B2944F5-BE2D-30CF-E941-94996F18F73B}"/>
              </a:ext>
            </a:extLst>
          </p:cNvPr>
          <p:cNvSpPr>
            <a:spLocks noGrp="1"/>
          </p:cNvSpPr>
          <p:nvPr>
            <p:ph type="body" sz="quarter" idx="24" hasCustomPrompt="1"/>
          </p:nvPr>
        </p:nvSpPr>
        <p:spPr>
          <a:xfrm>
            <a:off x="6105914" y="5861761"/>
            <a:ext cx="2501120" cy="365126"/>
          </a:xfrm>
          <a:solidFill>
            <a:schemeClr val="accent1"/>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5" name="Text Placeholder 14">
            <a:extLst>
              <a:ext uri="{FF2B5EF4-FFF2-40B4-BE49-F238E27FC236}">
                <a16:creationId xmlns:a16="http://schemas.microsoft.com/office/drawing/2014/main" id="{874FC897-ACFF-8B49-7628-578B5BF1F612}"/>
              </a:ext>
            </a:extLst>
          </p:cNvPr>
          <p:cNvSpPr>
            <a:spLocks noGrp="1"/>
          </p:cNvSpPr>
          <p:nvPr>
            <p:ph type="body" sz="quarter" idx="26" hasCustomPrompt="1"/>
          </p:nvPr>
        </p:nvSpPr>
        <p:spPr>
          <a:xfrm>
            <a:off x="3453766" y="1310908"/>
            <a:ext cx="2501120" cy="824746"/>
          </a:xfrm>
          <a:solidFill>
            <a:schemeClr val="accent3"/>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6" name="Text Placeholder 14">
            <a:extLst>
              <a:ext uri="{FF2B5EF4-FFF2-40B4-BE49-F238E27FC236}">
                <a16:creationId xmlns:a16="http://schemas.microsoft.com/office/drawing/2014/main" id="{BA31D0A1-6B20-5268-FB58-3FE967984574}"/>
              </a:ext>
            </a:extLst>
          </p:cNvPr>
          <p:cNvSpPr>
            <a:spLocks noGrp="1"/>
          </p:cNvSpPr>
          <p:nvPr>
            <p:ph type="body" sz="quarter" idx="27" hasCustomPrompt="1"/>
          </p:nvPr>
        </p:nvSpPr>
        <p:spPr>
          <a:xfrm>
            <a:off x="3453766" y="5861761"/>
            <a:ext cx="2501120" cy="365126"/>
          </a:xfrm>
          <a:solidFill>
            <a:schemeClr val="accent3"/>
          </a:solidFill>
        </p:spPr>
        <p:txBody>
          <a:bodyPr anchor="ctr">
            <a:noAutofit/>
          </a:bodyPr>
          <a:lstStyle>
            <a:lvl1pPr marL="0" indent="0" algn="ctr">
              <a:buNone/>
              <a:defRPr sz="1100" b="0">
                <a:solidFill>
                  <a:schemeClr val="bg1"/>
                </a:solidFill>
              </a:defRPr>
            </a:lvl1pPr>
          </a:lstStyle>
          <a:p>
            <a:pPr lvl="0"/>
            <a:r>
              <a:rPr lang="en-US"/>
              <a:t>Subtitle</a:t>
            </a:r>
          </a:p>
        </p:txBody>
      </p:sp>
      <p:sp>
        <p:nvSpPr>
          <p:cNvPr id="68" name="Text Placeholder 14">
            <a:extLst>
              <a:ext uri="{FF2B5EF4-FFF2-40B4-BE49-F238E27FC236}">
                <a16:creationId xmlns:a16="http://schemas.microsoft.com/office/drawing/2014/main" id="{C61B4219-269F-62FE-52D3-3FBF2D8D99D1}"/>
              </a:ext>
            </a:extLst>
          </p:cNvPr>
          <p:cNvSpPr>
            <a:spLocks noGrp="1"/>
          </p:cNvSpPr>
          <p:nvPr>
            <p:ph type="body" sz="quarter" idx="29" hasCustomPrompt="1"/>
          </p:nvPr>
        </p:nvSpPr>
        <p:spPr>
          <a:xfrm>
            <a:off x="794973" y="1310908"/>
            <a:ext cx="2501120" cy="824746"/>
          </a:xfrm>
          <a:solidFill>
            <a:schemeClr val="tx2"/>
          </a:solidFill>
        </p:spPr>
        <p:txBody>
          <a:bodyPr anchor="ctr">
            <a:noAutofit/>
          </a:bodyPr>
          <a:lstStyle>
            <a:lvl1pPr marL="0" indent="0" algn="ctr">
              <a:spcBef>
                <a:spcPts val="0"/>
              </a:spcBef>
              <a:buNone/>
              <a:defRPr sz="1800" b="1">
                <a:solidFill>
                  <a:schemeClr val="bg1"/>
                </a:solidFill>
              </a:defRPr>
            </a:lvl1pPr>
          </a:lstStyle>
          <a:p>
            <a:pPr lvl="0"/>
            <a:r>
              <a:rPr lang="en-US"/>
              <a:t>Header</a:t>
            </a:r>
          </a:p>
        </p:txBody>
      </p:sp>
      <p:sp>
        <p:nvSpPr>
          <p:cNvPr id="69" name="Text Placeholder 14">
            <a:extLst>
              <a:ext uri="{FF2B5EF4-FFF2-40B4-BE49-F238E27FC236}">
                <a16:creationId xmlns:a16="http://schemas.microsoft.com/office/drawing/2014/main" id="{3CFB1190-4C5B-D50B-35F5-27755E4A8BE8}"/>
              </a:ext>
            </a:extLst>
          </p:cNvPr>
          <p:cNvSpPr>
            <a:spLocks noGrp="1"/>
          </p:cNvSpPr>
          <p:nvPr>
            <p:ph type="body" sz="quarter" idx="30" hasCustomPrompt="1"/>
          </p:nvPr>
        </p:nvSpPr>
        <p:spPr>
          <a:xfrm>
            <a:off x="794973" y="5861761"/>
            <a:ext cx="2501120" cy="365126"/>
          </a:xfrm>
          <a:solidFill>
            <a:schemeClr val="tx2"/>
          </a:solidFill>
        </p:spPr>
        <p:txBody>
          <a:bodyPr anchor="ctr">
            <a:noAutofit/>
          </a:bodyPr>
          <a:lstStyle>
            <a:lvl1pPr marL="0" indent="0" algn="ctr">
              <a:buNone/>
              <a:defRPr sz="1100" b="0">
                <a:solidFill>
                  <a:schemeClr val="bg1"/>
                </a:solidFill>
              </a:defRPr>
            </a:lvl1pPr>
          </a:lstStyle>
          <a:p>
            <a:pPr lvl="0"/>
            <a:r>
              <a:rPr lang="en-US"/>
              <a:t>Subtitle</a:t>
            </a:r>
          </a:p>
        </p:txBody>
      </p:sp>
      <p:sp>
        <p:nvSpPr>
          <p:cNvPr id="10" name="Text Placeholder 14">
            <a:extLst>
              <a:ext uri="{FF2B5EF4-FFF2-40B4-BE49-F238E27FC236}">
                <a16:creationId xmlns:a16="http://schemas.microsoft.com/office/drawing/2014/main" id="{54FF6E72-7560-1F82-5B0F-0CE4C3139806}"/>
              </a:ext>
            </a:extLst>
          </p:cNvPr>
          <p:cNvSpPr>
            <a:spLocks noGrp="1"/>
          </p:cNvSpPr>
          <p:nvPr>
            <p:ph type="body" sz="quarter" idx="32" hasCustomPrompt="1"/>
          </p:nvPr>
        </p:nvSpPr>
        <p:spPr>
          <a:xfrm>
            <a:off x="3453765"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1" name="Text Placeholder 14">
            <a:extLst>
              <a:ext uri="{FF2B5EF4-FFF2-40B4-BE49-F238E27FC236}">
                <a16:creationId xmlns:a16="http://schemas.microsoft.com/office/drawing/2014/main" id="{77044152-867E-B574-15CB-F0628CB73911}"/>
              </a:ext>
            </a:extLst>
          </p:cNvPr>
          <p:cNvSpPr>
            <a:spLocks noGrp="1"/>
          </p:cNvSpPr>
          <p:nvPr>
            <p:ph type="body" sz="quarter" idx="33" hasCustomPrompt="1"/>
          </p:nvPr>
        </p:nvSpPr>
        <p:spPr>
          <a:xfrm>
            <a:off x="6105913"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2" name="Text Placeholder 14">
            <a:extLst>
              <a:ext uri="{FF2B5EF4-FFF2-40B4-BE49-F238E27FC236}">
                <a16:creationId xmlns:a16="http://schemas.microsoft.com/office/drawing/2014/main" id="{12A422B2-5544-A6AC-67B0-45EF8A181EC6}"/>
              </a:ext>
            </a:extLst>
          </p:cNvPr>
          <p:cNvSpPr>
            <a:spLocks noGrp="1"/>
          </p:cNvSpPr>
          <p:nvPr>
            <p:ph type="body" sz="quarter" idx="34" hasCustomPrompt="1"/>
          </p:nvPr>
        </p:nvSpPr>
        <p:spPr>
          <a:xfrm>
            <a:off x="8762871" y="2135654"/>
            <a:ext cx="2501121" cy="3726108"/>
          </a:xfrm>
          <a:solidFill>
            <a:schemeClr val="bg2"/>
          </a:solidFill>
          <a:ln w="22225">
            <a:noFill/>
          </a:ln>
        </p:spPr>
        <p:txBody>
          <a:bodyPr lIns="137160" tIns="137160" rIns="137160" bIns="137160">
            <a:noAutofit/>
          </a:bodyPr>
          <a:lstStyle>
            <a:lvl1pPr marL="122238" indent="-122238" algn="l">
              <a:lnSpc>
                <a:spcPct val="120000"/>
              </a:lnSpc>
              <a:spcBef>
                <a:spcPts val="0"/>
              </a:spcBef>
              <a:spcAft>
                <a:spcPts val="0"/>
              </a:spcAft>
              <a:buFont typeface="Arial" panose="020B0604020202020204" pitchFamily="34" charset="0"/>
              <a:buChar char="•"/>
              <a:tabLst/>
              <a:defRPr sz="1000" b="0">
                <a:solidFill>
                  <a:schemeClr val="tx1"/>
                </a:solidFill>
              </a:defRPr>
            </a:lvl1pPr>
            <a:lvl2pPr marL="285750" indent="-174625">
              <a:lnSpc>
                <a:spcPct val="120000"/>
              </a:lnSpc>
              <a:tabLst/>
              <a:defRPr sz="1000"/>
            </a:lvl2pPr>
            <a:lvl3pPr marL="368300" indent="0">
              <a:lnSpc>
                <a:spcPct val="120000"/>
              </a:lnSpc>
              <a:buNone/>
              <a:tabLst/>
              <a:defRPr sz="1000"/>
            </a:lvl3pPr>
            <a:lvl4pPr marL="920750" indent="-234950">
              <a:lnSpc>
                <a:spcPct val="120000"/>
              </a:lnSpc>
              <a:tabLst/>
              <a:defRPr sz="1000"/>
            </a:lvl4pPr>
            <a:lvl5pPr marL="1146175" indent="-214313">
              <a:lnSpc>
                <a:spcPct val="120000"/>
              </a:lnSpc>
              <a:tabLst/>
              <a:defRPr sz="1000"/>
            </a:lvl5pPr>
          </a:lstStyle>
          <a:p>
            <a:pPr lvl="0"/>
            <a:r>
              <a:rPr lang="en-US"/>
              <a:t>Details</a:t>
            </a:r>
          </a:p>
          <a:p>
            <a:pPr lvl="1"/>
            <a:r>
              <a:rPr lang="en-US"/>
              <a:t>Details</a:t>
            </a:r>
          </a:p>
        </p:txBody>
      </p:sp>
      <p:sp>
        <p:nvSpPr>
          <p:cNvPr id="16" name="Slide Number Placeholder 5">
            <a:extLst>
              <a:ext uri="{FF2B5EF4-FFF2-40B4-BE49-F238E27FC236}">
                <a16:creationId xmlns:a16="http://schemas.microsoft.com/office/drawing/2014/main" id="{4DF31D31-DC61-FD91-F13F-465FD413509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547283517"/>
      </p:ext>
    </p:extLst>
  </p:cSld>
  <p:clrMapOvr>
    <a:masterClrMapping/>
  </p:clrMapOvr>
  <p:extLst>
    <p:ext uri="{DCECCB84-F9BA-43D5-87BE-67443E8EF086}">
      <p15:sldGuideLst xmlns:p15="http://schemas.microsoft.com/office/powerpoint/2012/main">
        <p15:guide id="3"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 columns duo">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1C24E3E-FE2A-0E18-D96C-66D9E3D184CC}"/>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 name="Rectangle 3">
            <a:extLst>
              <a:ext uri="{FF2B5EF4-FFF2-40B4-BE49-F238E27FC236}">
                <a16:creationId xmlns:a16="http://schemas.microsoft.com/office/drawing/2014/main" id="{C3A425D3-1C83-872A-F811-8BDBB6EA1F3B}"/>
              </a:ext>
            </a:extLst>
          </p:cNvPr>
          <p:cNvSpPr/>
          <p:nvPr/>
        </p:nvSpPr>
        <p:spPr>
          <a:xfrm>
            <a:off x="594680"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Rectangle 6">
            <a:extLst>
              <a:ext uri="{FF2B5EF4-FFF2-40B4-BE49-F238E27FC236}">
                <a16:creationId xmlns:a16="http://schemas.microsoft.com/office/drawing/2014/main" id="{45927FD8-C3A5-A295-8F59-62CCF6FD858E}"/>
              </a:ext>
            </a:extLst>
          </p:cNvPr>
          <p:cNvSpPr/>
          <p:nvPr/>
        </p:nvSpPr>
        <p:spPr>
          <a:xfrm>
            <a:off x="6179595" y="188172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36986839-0966-2D22-9877-9A6919F065A1}"/>
              </a:ext>
            </a:extLst>
          </p:cNvPr>
          <p:cNvSpPr/>
          <p:nvPr/>
        </p:nvSpPr>
        <p:spPr>
          <a:xfrm>
            <a:off x="594680"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29921B2F-7B68-3251-4CAB-4A8E1C883EE9}"/>
              </a:ext>
            </a:extLst>
          </p:cNvPr>
          <p:cNvSpPr/>
          <p:nvPr/>
        </p:nvSpPr>
        <p:spPr>
          <a:xfrm>
            <a:off x="6179595" y="4144865"/>
            <a:ext cx="5471925" cy="21757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7" name="Text Placeholder 14">
            <a:extLst>
              <a:ext uri="{FF2B5EF4-FFF2-40B4-BE49-F238E27FC236}">
                <a16:creationId xmlns:a16="http://schemas.microsoft.com/office/drawing/2014/main" id="{7FBCD742-C5E1-53D2-3307-462D8D29487F}"/>
              </a:ext>
            </a:extLst>
          </p:cNvPr>
          <p:cNvSpPr>
            <a:spLocks noGrp="1"/>
          </p:cNvSpPr>
          <p:nvPr>
            <p:ph type="body" sz="quarter" idx="14" hasCustomPrompt="1"/>
          </p:nvPr>
        </p:nvSpPr>
        <p:spPr>
          <a:xfrm>
            <a:off x="819360"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marL="1657350" indent="-285750">
              <a:buFont typeface="Arial" panose="020B0604020202020204" pitchFamily="34" charset="0"/>
              <a:buChar char="•"/>
              <a:defRPr sz="1600"/>
            </a:lvl4pPr>
            <a:lvl5pPr>
              <a:defRPr sz="1600"/>
            </a:lvl5pPr>
          </a:lstStyle>
          <a:p>
            <a:pPr lvl="0"/>
            <a:r>
              <a:rPr lang="en-US"/>
              <a:t>Details</a:t>
            </a:r>
          </a:p>
          <a:p>
            <a:pPr lvl="1"/>
            <a:r>
              <a:rPr lang="en-US"/>
              <a:t>Details</a:t>
            </a:r>
          </a:p>
        </p:txBody>
      </p:sp>
      <p:sp>
        <p:nvSpPr>
          <p:cNvPr id="18" name="Text Placeholder 14">
            <a:extLst>
              <a:ext uri="{FF2B5EF4-FFF2-40B4-BE49-F238E27FC236}">
                <a16:creationId xmlns:a16="http://schemas.microsoft.com/office/drawing/2014/main" id="{C0B7A0AC-F755-AAA9-E0C9-4B44AC7A2CAA}"/>
              </a:ext>
            </a:extLst>
          </p:cNvPr>
          <p:cNvSpPr>
            <a:spLocks noGrp="1"/>
          </p:cNvSpPr>
          <p:nvPr>
            <p:ph type="body" sz="quarter" idx="23" hasCustomPrompt="1"/>
          </p:nvPr>
        </p:nvSpPr>
        <p:spPr>
          <a:xfrm>
            <a:off x="6415705" y="214854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522288"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9" name="Text Placeholder 14">
            <a:extLst>
              <a:ext uri="{FF2B5EF4-FFF2-40B4-BE49-F238E27FC236}">
                <a16:creationId xmlns:a16="http://schemas.microsoft.com/office/drawing/2014/main" id="{A414571C-DFDA-F831-9986-91E999C7D526}"/>
              </a:ext>
            </a:extLst>
          </p:cNvPr>
          <p:cNvSpPr>
            <a:spLocks noGrp="1"/>
          </p:cNvSpPr>
          <p:nvPr>
            <p:ph type="body" sz="quarter" idx="24" hasCustomPrompt="1"/>
          </p:nvPr>
        </p:nvSpPr>
        <p:spPr>
          <a:xfrm>
            <a:off x="819360"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20" name="Text Placeholder 14">
            <a:extLst>
              <a:ext uri="{FF2B5EF4-FFF2-40B4-BE49-F238E27FC236}">
                <a16:creationId xmlns:a16="http://schemas.microsoft.com/office/drawing/2014/main" id="{BEB43010-621B-53B8-9D8E-EAE983C47768}"/>
              </a:ext>
            </a:extLst>
          </p:cNvPr>
          <p:cNvSpPr>
            <a:spLocks noGrp="1"/>
          </p:cNvSpPr>
          <p:nvPr>
            <p:ph type="body" sz="quarter" idx="25" hasCustomPrompt="1"/>
          </p:nvPr>
        </p:nvSpPr>
        <p:spPr>
          <a:xfrm>
            <a:off x="6415705" y="4365968"/>
            <a:ext cx="5020023" cy="1696777"/>
          </a:xfrm>
        </p:spPr>
        <p:txBody>
          <a:bodyPr>
            <a:noAutofit/>
          </a:bodyPr>
          <a:lstStyle>
            <a:lvl1pPr marL="228600" indent="-228600" algn="l">
              <a:buFont typeface="Arial" panose="020B0604020202020204" pitchFamily="34" charset="0"/>
              <a:buChar char="•"/>
              <a:defRPr sz="1600" b="0">
                <a:solidFill>
                  <a:schemeClr val="tx1"/>
                </a:solidFill>
              </a:defRPr>
            </a:lvl1pPr>
            <a:lvl2pPr marL="461963" indent="-223838">
              <a:tabLst/>
              <a:defRPr sz="1600"/>
            </a:lvl2pPr>
            <a:lvl3pPr>
              <a:defRPr sz="1600"/>
            </a:lvl3pPr>
            <a:lvl4pPr>
              <a:defRPr sz="1600"/>
            </a:lvl4pPr>
            <a:lvl5pPr>
              <a:defRPr sz="1600"/>
            </a:lvl5pPr>
          </a:lstStyle>
          <a:p>
            <a:pPr lvl="0"/>
            <a:r>
              <a:rPr lang="en-US"/>
              <a:t>Details</a:t>
            </a:r>
          </a:p>
          <a:p>
            <a:pPr lvl="1"/>
            <a:r>
              <a:rPr lang="en-US"/>
              <a:t>Details</a:t>
            </a:r>
          </a:p>
        </p:txBody>
      </p:sp>
      <p:sp>
        <p:nvSpPr>
          <p:cNvPr id="13" name="Text Placeholder 14">
            <a:extLst>
              <a:ext uri="{FF2B5EF4-FFF2-40B4-BE49-F238E27FC236}">
                <a16:creationId xmlns:a16="http://schemas.microsoft.com/office/drawing/2014/main" id="{55C20EC5-D5DD-8270-F7D7-F3D3E711EF3D}"/>
              </a:ext>
            </a:extLst>
          </p:cNvPr>
          <p:cNvSpPr>
            <a:spLocks noGrp="1"/>
          </p:cNvSpPr>
          <p:nvPr>
            <p:ph type="body" sz="quarter" idx="22" hasCustomPrompt="1"/>
          </p:nvPr>
        </p:nvSpPr>
        <p:spPr>
          <a:xfrm>
            <a:off x="6178325"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21" name="Text Placeholder 14">
            <a:extLst>
              <a:ext uri="{FF2B5EF4-FFF2-40B4-BE49-F238E27FC236}">
                <a16:creationId xmlns:a16="http://schemas.microsoft.com/office/drawing/2014/main" id="{1D034320-FC5D-4605-204B-CE5019A43649}"/>
              </a:ext>
            </a:extLst>
          </p:cNvPr>
          <p:cNvSpPr>
            <a:spLocks noGrp="1"/>
          </p:cNvSpPr>
          <p:nvPr>
            <p:ph type="body" sz="quarter" idx="21" hasCustomPrompt="1"/>
          </p:nvPr>
        </p:nvSpPr>
        <p:spPr>
          <a:xfrm>
            <a:off x="593410" y="1443514"/>
            <a:ext cx="5471925" cy="401075"/>
          </a:xfrm>
          <a:solidFill>
            <a:schemeClr val="accent1"/>
          </a:solidFill>
        </p:spPr>
        <p:txBody>
          <a:bodyPr anchor="ctr">
            <a:noAutofit/>
          </a:bodyPr>
          <a:lstStyle>
            <a:lvl1pPr marL="0" indent="0" algn="ctr">
              <a:buNone/>
              <a:defRPr sz="1800" b="1">
                <a:solidFill>
                  <a:schemeClr val="bg2"/>
                </a:solidFill>
              </a:defRPr>
            </a:lvl1pPr>
          </a:lstStyle>
          <a:p>
            <a:pPr lvl="0"/>
            <a:r>
              <a:rPr lang="en-US"/>
              <a:t>Header</a:t>
            </a:r>
          </a:p>
        </p:txBody>
      </p:sp>
      <p:sp>
        <p:nvSpPr>
          <p:cNvPr id="14" name="Slide Number Placeholder 5">
            <a:extLst>
              <a:ext uri="{FF2B5EF4-FFF2-40B4-BE49-F238E27FC236}">
                <a16:creationId xmlns:a16="http://schemas.microsoft.com/office/drawing/2014/main" id="{1845DE2C-7733-4E5F-6B2C-D96F134F266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6336165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oadmap or Timeline - Staggere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2" name="Straight Connector 1">
            <a:extLst>
              <a:ext uri="{FF2B5EF4-FFF2-40B4-BE49-F238E27FC236}">
                <a16:creationId xmlns:a16="http://schemas.microsoft.com/office/drawing/2014/main" id="{6CDD2277-B707-036A-156C-32CDA6515AC8}"/>
              </a:ext>
            </a:extLst>
          </p:cNvPr>
          <p:cNvCxnSpPr>
            <a:cxnSpLocks/>
          </p:cNvCxnSpPr>
          <p:nvPr userDrawn="1"/>
        </p:nvCxnSpPr>
        <p:spPr>
          <a:xfrm>
            <a:off x="-42864" y="3573016"/>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539683D-5B6C-A308-32DA-A4E25B8D58C1}"/>
              </a:ext>
            </a:extLst>
          </p:cNvPr>
          <p:cNvGrpSpPr/>
          <p:nvPr/>
        </p:nvGrpSpPr>
        <p:grpSpPr>
          <a:xfrm>
            <a:off x="661026" y="2060848"/>
            <a:ext cx="1188000" cy="1764000"/>
            <a:chOff x="1004774" y="1598748"/>
            <a:chExt cx="1188000" cy="1764000"/>
          </a:xfrm>
        </p:grpSpPr>
        <p:grpSp>
          <p:nvGrpSpPr>
            <p:cNvPr id="11" name="Group 10">
              <a:extLst>
                <a:ext uri="{FF2B5EF4-FFF2-40B4-BE49-F238E27FC236}">
                  <a16:creationId xmlns:a16="http://schemas.microsoft.com/office/drawing/2014/main" id="{BC3FA65A-F46B-AC46-B5B4-D325C64B86A2}"/>
                </a:ext>
              </a:extLst>
            </p:cNvPr>
            <p:cNvGrpSpPr/>
            <p:nvPr/>
          </p:nvGrpSpPr>
          <p:grpSpPr>
            <a:xfrm>
              <a:off x="1364774" y="2894748"/>
              <a:ext cx="468000" cy="468000"/>
              <a:chOff x="4026091" y="4067034"/>
              <a:chExt cx="468000" cy="468000"/>
            </a:xfrm>
          </p:grpSpPr>
          <p:sp>
            <p:nvSpPr>
              <p:cNvPr id="14" name="Oval 13">
                <a:extLst>
                  <a:ext uri="{FF2B5EF4-FFF2-40B4-BE49-F238E27FC236}">
                    <a16:creationId xmlns:a16="http://schemas.microsoft.com/office/drawing/2014/main" id="{EC4C4EB5-4377-79EF-674C-55BAF6A9A67D}"/>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4BB88E-6D8F-3CFE-7B50-8FA01064F654}"/>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a:extLst>
                <a:ext uri="{FF2B5EF4-FFF2-40B4-BE49-F238E27FC236}">
                  <a16:creationId xmlns:a16="http://schemas.microsoft.com/office/drawing/2014/main" id="{4A741599-9458-3C89-D7A2-EFCD3424E9DD}"/>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5BA7FE7-294F-6D0B-23EF-4CE597352F2A}"/>
                </a:ext>
              </a:extLst>
            </p:cNvPr>
            <p:cNvCxnSpPr>
              <a:endCxn id="15"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911357-3E6C-B0FB-70D2-635B007CA03D}"/>
              </a:ext>
            </a:extLst>
          </p:cNvPr>
          <p:cNvGrpSpPr/>
          <p:nvPr/>
        </p:nvGrpSpPr>
        <p:grpSpPr>
          <a:xfrm>
            <a:off x="5234579" y="2060848"/>
            <a:ext cx="1188000" cy="1764000"/>
            <a:chOff x="1004774" y="1598748"/>
            <a:chExt cx="1188000" cy="1764000"/>
          </a:xfrm>
        </p:grpSpPr>
        <p:grpSp>
          <p:nvGrpSpPr>
            <p:cNvPr id="33" name="Group 32">
              <a:extLst>
                <a:ext uri="{FF2B5EF4-FFF2-40B4-BE49-F238E27FC236}">
                  <a16:creationId xmlns:a16="http://schemas.microsoft.com/office/drawing/2014/main" id="{E8828E81-43DB-46F8-06B9-46EB83648080}"/>
                </a:ext>
              </a:extLst>
            </p:cNvPr>
            <p:cNvGrpSpPr/>
            <p:nvPr/>
          </p:nvGrpSpPr>
          <p:grpSpPr>
            <a:xfrm>
              <a:off x="1364774" y="2894748"/>
              <a:ext cx="468000" cy="468000"/>
              <a:chOff x="4026091" y="4067034"/>
              <a:chExt cx="468000" cy="468000"/>
            </a:xfrm>
          </p:grpSpPr>
          <p:sp>
            <p:nvSpPr>
              <p:cNvPr id="36" name="Oval 35">
                <a:extLst>
                  <a:ext uri="{FF2B5EF4-FFF2-40B4-BE49-F238E27FC236}">
                    <a16:creationId xmlns:a16="http://schemas.microsoft.com/office/drawing/2014/main" id="{1DBD6C8D-7B13-944A-D57D-A6A5C6F12B46}"/>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C32C68C-3E5D-FCB9-5E5D-75B6C92EE5E1}"/>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Oval 33">
              <a:extLst>
                <a:ext uri="{FF2B5EF4-FFF2-40B4-BE49-F238E27FC236}">
                  <a16:creationId xmlns:a16="http://schemas.microsoft.com/office/drawing/2014/main" id="{C1F39B5D-EE24-2577-FDFF-7A1847F9027A}"/>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12142279-33D7-5573-EA1B-1A839892CEE1}"/>
                </a:ext>
              </a:extLst>
            </p:cNvPr>
            <p:cNvCxnSpPr>
              <a:endCxn id="37"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6E467246-8073-C5A5-4852-624D945A0695}"/>
              </a:ext>
            </a:extLst>
          </p:cNvPr>
          <p:cNvGrpSpPr/>
          <p:nvPr/>
        </p:nvGrpSpPr>
        <p:grpSpPr>
          <a:xfrm rot="10800000">
            <a:off x="2767118" y="3356937"/>
            <a:ext cx="1188000" cy="1764000"/>
            <a:chOff x="1004774" y="1598748"/>
            <a:chExt cx="1188000" cy="1764000"/>
          </a:xfrm>
        </p:grpSpPr>
        <p:grpSp>
          <p:nvGrpSpPr>
            <p:cNvPr id="41" name="Group 40">
              <a:extLst>
                <a:ext uri="{FF2B5EF4-FFF2-40B4-BE49-F238E27FC236}">
                  <a16:creationId xmlns:a16="http://schemas.microsoft.com/office/drawing/2014/main" id="{23BF0A91-0412-2B80-53F2-F44DCA081920}"/>
                </a:ext>
              </a:extLst>
            </p:cNvPr>
            <p:cNvGrpSpPr/>
            <p:nvPr/>
          </p:nvGrpSpPr>
          <p:grpSpPr>
            <a:xfrm>
              <a:off x="1364774" y="2894748"/>
              <a:ext cx="468000" cy="468000"/>
              <a:chOff x="4026091" y="4067034"/>
              <a:chExt cx="468000" cy="468000"/>
            </a:xfrm>
          </p:grpSpPr>
          <p:sp>
            <p:nvSpPr>
              <p:cNvPr id="44" name="Oval 43">
                <a:extLst>
                  <a:ext uri="{FF2B5EF4-FFF2-40B4-BE49-F238E27FC236}">
                    <a16:creationId xmlns:a16="http://schemas.microsoft.com/office/drawing/2014/main" id="{AC3FEDF9-4455-A933-B9BC-D4142119229C}"/>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65F6A99-9B45-5594-8FAA-0465AA9156FC}"/>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41">
              <a:extLst>
                <a:ext uri="{FF2B5EF4-FFF2-40B4-BE49-F238E27FC236}">
                  <a16:creationId xmlns:a16="http://schemas.microsoft.com/office/drawing/2014/main" id="{9EC8D793-C77E-A615-CAD8-BB89484BCA6D}"/>
                </a:ext>
              </a:extLst>
            </p:cNvPr>
            <p:cNvSpPr>
              <a:spLocks noChangeAspect="1"/>
            </p:cNvSpPr>
            <p:nvPr userDrawn="1"/>
          </p:nvSpPr>
          <p:spPr>
            <a:xfrm rot="10800000">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2FA5D57-58CC-441A-D225-3DD0B6CFE6EC}"/>
                </a:ext>
              </a:extLst>
            </p:cNvPr>
            <p:cNvCxnSpPr>
              <a:endCxn id="45"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8E2B53-114C-4615-1662-E7313C15E4BB}"/>
              </a:ext>
            </a:extLst>
          </p:cNvPr>
          <p:cNvGrpSpPr/>
          <p:nvPr/>
        </p:nvGrpSpPr>
        <p:grpSpPr>
          <a:xfrm>
            <a:off x="9821071" y="2055411"/>
            <a:ext cx="1188000" cy="1764000"/>
            <a:chOff x="1004774" y="1598748"/>
            <a:chExt cx="1188000" cy="1764000"/>
          </a:xfrm>
        </p:grpSpPr>
        <p:grpSp>
          <p:nvGrpSpPr>
            <p:cNvPr id="49" name="Group 48">
              <a:extLst>
                <a:ext uri="{FF2B5EF4-FFF2-40B4-BE49-F238E27FC236}">
                  <a16:creationId xmlns:a16="http://schemas.microsoft.com/office/drawing/2014/main" id="{712375FC-8418-B6D1-91AA-5DB80FE2515A}"/>
                </a:ext>
              </a:extLst>
            </p:cNvPr>
            <p:cNvGrpSpPr/>
            <p:nvPr/>
          </p:nvGrpSpPr>
          <p:grpSpPr>
            <a:xfrm>
              <a:off x="1364774" y="2894748"/>
              <a:ext cx="468000" cy="468000"/>
              <a:chOff x="4026091" y="4067034"/>
              <a:chExt cx="468000" cy="468000"/>
            </a:xfrm>
          </p:grpSpPr>
          <p:sp>
            <p:nvSpPr>
              <p:cNvPr id="52" name="Oval 51">
                <a:extLst>
                  <a:ext uri="{FF2B5EF4-FFF2-40B4-BE49-F238E27FC236}">
                    <a16:creationId xmlns:a16="http://schemas.microsoft.com/office/drawing/2014/main" id="{ED7EC919-C953-70F8-E5F0-C079B7DE6FF3}"/>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33B4D6E-EF20-EFE8-8124-C591206A3FD8}"/>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C839C6A7-C347-300B-7FEB-FD7EBC7E5E7F}"/>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5A4B94D5-B296-1FF0-6C1E-66F19200DB0C}"/>
                </a:ext>
              </a:extLst>
            </p:cNvPr>
            <p:cNvCxnSpPr>
              <a:endCxn id="53"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79844EA-9028-B9CF-BBC1-CD9702836B6A}"/>
              </a:ext>
            </a:extLst>
          </p:cNvPr>
          <p:cNvGrpSpPr/>
          <p:nvPr userDrawn="1"/>
        </p:nvGrpSpPr>
        <p:grpSpPr>
          <a:xfrm rot="10800000">
            <a:off x="7501569" y="3356647"/>
            <a:ext cx="1188000" cy="1764000"/>
            <a:chOff x="1004774" y="1598748"/>
            <a:chExt cx="1188000" cy="1764000"/>
          </a:xfrm>
        </p:grpSpPr>
        <p:grpSp>
          <p:nvGrpSpPr>
            <p:cNvPr id="55" name="Group 54">
              <a:extLst>
                <a:ext uri="{FF2B5EF4-FFF2-40B4-BE49-F238E27FC236}">
                  <a16:creationId xmlns:a16="http://schemas.microsoft.com/office/drawing/2014/main" id="{D00B2DE0-E416-F4E8-A3C7-D62DCADA2325}"/>
                </a:ext>
              </a:extLst>
            </p:cNvPr>
            <p:cNvGrpSpPr/>
            <p:nvPr/>
          </p:nvGrpSpPr>
          <p:grpSpPr>
            <a:xfrm>
              <a:off x="1364774" y="2894748"/>
              <a:ext cx="468000" cy="468000"/>
              <a:chOff x="4026091" y="4067034"/>
              <a:chExt cx="468000" cy="468000"/>
            </a:xfrm>
          </p:grpSpPr>
          <p:sp>
            <p:nvSpPr>
              <p:cNvPr id="58" name="Oval 57">
                <a:extLst>
                  <a:ext uri="{FF2B5EF4-FFF2-40B4-BE49-F238E27FC236}">
                    <a16:creationId xmlns:a16="http://schemas.microsoft.com/office/drawing/2014/main" id="{CA7EAD9A-EB4B-646C-E771-4E6C7FB69C76}"/>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010FD8A-F5FF-DC37-CFF2-4F6DF7456B89}"/>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a:extLst>
                <a:ext uri="{FF2B5EF4-FFF2-40B4-BE49-F238E27FC236}">
                  <a16:creationId xmlns:a16="http://schemas.microsoft.com/office/drawing/2014/main" id="{AFCEC0A7-9EE0-F513-5245-56B5761E4A8A}"/>
                </a:ext>
              </a:extLst>
            </p:cNvPr>
            <p:cNvSpPr>
              <a:spLocks noChangeAspect="1"/>
            </p:cNvSpPr>
            <p:nvPr/>
          </p:nvSpPr>
          <p:spPr>
            <a:xfrm rot="10800000">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8FCBEE4C-7720-7F7E-4A65-D33CB5A43929}"/>
                </a:ext>
              </a:extLst>
            </p:cNvPr>
            <p:cNvCxnSpPr>
              <a:endCxn id="59"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sp>
        <p:nvSpPr>
          <p:cNvPr id="7" name="Text Placeholder 6">
            <a:extLst>
              <a:ext uri="{FF2B5EF4-FFF2-40B4-BE49-F238E27FC236}">
                <a16:creationId xmlns:a16="http://schemas.microsoft.com/office/drawing/2014/main" id="{CE6080B7-94EF-539A-7B41-937AA2F7A72E}"/>
              </a:ext>
            </a:extLst>
          </p:cNvPr>
          <p:cNvSpPr>
            <a:spLocks noGrp="1"/>
          </p:cNvSpPr>
          <p:nvPr>
            <p:ph type="body" sz="quarter" idx="21" hasCustomPrompt="1"/>
          </p:nvPr>
        </p:nvSpPr>
        <p:spPr>
          <a:xfrm>
            <a:off x="748384" y="2226257"/>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0" name="Text Placeholder 6">
            <a:extLst>
              <a:ext uri="{FF2B5EF4-FFF2-40B4-BE49-F238E27FC236}">
                <a16:creationId xmlns:a16="http://schemas.microsoft.com/office/drawing/2014/main" id="{F39E0F43-A42F-F0AC-7146-6F12EC94E74F}"/>
              </a:ext>
            </a:extLst>
          </p:cNvPr>
          <p:cNvSpPr>
            <a:spLocks noGrp="1"/>
          </p:cNvSpPr>
          <p:nvPr>
            <p:ph type="body" sz="quarter" idx="22" hasCustomPrompt="1"/>
          </p:nvPr>
        </p:nvSpPr>
        <p:spPr>
          <a:xfrm>
            <a:off x="5324036" y="2226257"/>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7" name="Text Placeholder 6">
            <a:extLst>
              <a:ext uri="{FF2B5EF4-FFF2-40B4-BE49-F238E27FC236}">
                <a16:creationId xmlns:a16="http://schemas.microsoft.com/office/drawing/2014/main" id="{CFA31A75-8211-F1C0-1A83-295058EF4AF1}"/>
              </a:ext>
            </a:extLst>
          </p:cNvPr>
          <p:cNvSpPr>
            <a:spLocks noGrp="1"/>
          </p:cNvSpPr>
          <p:nvPr>
            <p:ph type="body" sz="quarter" idx="23" hasCustomPrompt="1"/>
          </p:nvPr>
        </p:nvSpPr>
        <p:spPr>
          <a:xfrm>
            <a:off x="9899688" y="2226257"/>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8" name="Text Placeholder 6">
            <a:extLst>
              <a:ext uri="{FF2B5EF4-FFF2-40B4-BE49-F238E27FC236}">
                <a16:creationId xmlns:a16="http://schemas.microsoft.com/office/drawing/2014/main" id="{A419C38F-59DF-1C56-5D0A-DDF4C0081DD7}"/>
              </a:ext>
            </a:extLst>
          </p:cNvPr>
          <p:cNvSpPr>
            <a:spLocks noGrp="1"/>
          </p:cNvSpPr>
          <p:nvPr>
            <p:ph type="body" sz="quarter" idx="24" hasCustomPrompt="1"/>
          </p:nvPr>
        </p:nvSpPr>
        <p:spPr>
          <a:xfrm>
            <a:off x="2858673" y="411614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9" name="Text Placeholder 6">
            <a:extLst>
              <a:ext uri="{FF2B5EF4-FFF2-40B4-BE49-F238E27FC236}">
                <a16:creationId xmlns:a16="http://schemas.microsoft.com/office/drawing/2014/main" id="{684D07F4-3F2F-61CF-7498-6F17A15CF81C}"/>
              </a:ext>
            </a:extLst>
          </p:cNvPr>
          <p:cNvSpPr>
            <a:spLocks noGrp="1"/>
          </p:cNvSpPr>
          <p:nvPr>
            <p:ph type="body" sz="quarter" idx="25" hasCustomPrompt="1"/>
          </p:nvPr>
        </p:nvSpPr>
        <p:spPr>
          <a:xfrm>
            <a:off x="7593124" y="4130883"/>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20" name="Text Placeholder 6">
            <a:extLst>
              <a:ext uri="{FF2B5EF4-FFF2-40B4-BE49-F238E27FC236}">
                <a16:creationId xmlns:a16="http://schemas.microsoft.com/office/drawing/2014/main" id="{319A421E-0D7F-51C1-6DBA-40B7C61512D2}"/>
              </a:ext>
            </a:extLst>
          </p:cNvPr>
          <p:cNvSpPr>
            <a:spLocks noGrp="1"/>
          </p:cNvSpPr>
          <p:nvPr>
            <p:ph type="body" sz="quarter" idx="26" hasCustomPrompt="1"/>
          </p:nvPr>
        </p:nvSpPr>
        <p:spPr>
          <a:xfrm>
            <a:off x="627639" y="3925184"/>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21" name="Text Placeholder 6">
            <a:extLst>
              <a:ext uri="{FF2B5EF4-FFF2-40B4-BE49-F238E27FC236}">
                <a16:creationId xmlns:a16="http://schemas.microsoft.com/office/drawing/2014/main" id="{F4177673-0B3F-0EF2-B5E5-D5A704689D9F}"/>
              </a:ext>
            </a:extLst>
          </p:cNvPr>
          <p:cNvSpPr>
            <a:spLocks noGrp="1"/>
          </p:cNvSpPr>
          <p:nvPr>
            <p:ph type="body" sz="quarter" idx="27" hasCustomPrompt="1"/>
          </p:nvPr>
        </p:nvSpPr>
        <p:spPr>
          <a:xfrm>
            <a:off x="2738542" y="291519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22" name="Text Placeholder 6">
            <a:extLst>
              <a:ext uri="{FF2B5EF4-FFF2-40B4-BE49-F238E27FC236}">
                <a16:creationId xmlns:a16="http://schemas.microsoft.com/office/drawing/2014/main" id="{9DEF5514-EDCA-C7DA-683A-976FC6937853}"/>
              </a:ext>
            </a:extLst>
          </p:cNvPr>
          <p:cNvSpPr>
            <a:spLocks noGrp="1"/>
          </p:cNvSpPr>
          <p:nvPr>
            <p:ph type="body" sz="quarter" idx="28" hasCustomPrompt="1"/>
          </p:nvPr>
        </p:nvSpPr>
        <p:spPr>
          <a:xfrm>
            <a:off x="5224164" y="3925184"/>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26" name="Text Placeholder 6">
            <a:extLst>
              <a:ext uri="{FF2B5EF4-FFF2-40B4-BE49-F238E27FC236}">
                <a16:creationId xmlns:a16="http://schemas.microsoft.com/office/drawing/2014/main" id="{2D6B5AEA-A700-AF83-6B83-8D2441A922E8}"/>
              </a:ext>
            </a:extLst>
          </p:cNvPr>
          <p:cNvSpPr>
            <a:spLocks noGrp="1"/>
          </p:cNvSpPr>
          <p:nvPr>
            <p:ph type="body" sz="quarter" idx="29" hasCustomPrompt="1"/>
          </p:nvPr>
        </p:nvSpPr>
        <p:spPr>
          <a:xfrm>
            <a:off x="7492234" y="291519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27" name="Text Placeholder 6">
            <a:extLst>
              <a:ext uri="{FF2B5EF4-FFF2-40B4-BE49-F238E27FC236}">
                <a16:creationId xmlns:a16="http://schemas.microsoft.com/office/drawing/2014/main" id="{BC03452B-6E68-E317-0715-A2C3F9226585}"/>
              </a:ext>
            </a:extLst>
          </p:cNvPr>
          <p:cNvSpPr>
            <a:spLocks noGrp="1"/>
          </p:cNvSpPr>
          <p:nvPr>
            <p:ph type="body" sz="quarter" idx="30" hasCustomPrompt="1"/>
          </p:nvPr>
        </p:nvSpPr>
        <p:spPr>
          <a:xfrm>
            <a:off x="9809627" y="3925184"/>
            <a:ext cx="1283062" cy="468000"/>
          </a:xfrm>
        </p:spPr>
        <p:txBody>
          <a:bodyPr anchor="t" anchorCtr="0"/>
          <a:lstStyle>
            <a:lvl1pPr marL="0" indent="0" algn="ctr">
              <a:buNone/>
              <a:defRPr sz="1200">
                <a:solidFill>
                  <a:schemeClr val="tx1"/>
                </a:solidFill>
              </a:defRPr>
            </a:lvl1pPr>
          </a:lstStyle>
          <a:p>
            <a:pPr lvl="0"/>
            <a:r>
              <a:rPr lang="en-US"/>
              <a:t>Lorem Ipsum</a:t>
            </a:r>
          </a:p>
        </p:txBody>
      </p:sp>
    </p:spTree>
    <p:extLst>
      <p:ext uri="{BB962C8B-B14F-4D97-AF65-F5344CB8AC3E}">
        <p14:creationId xmlns:p14="http://schemas.microsoft.com/office/powerpoint/2010/main" val="39491823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oadmap or Timeline - Linea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97281"/>
            <a:ext cx="11085123" cy="45719"/>
          </a:xfrm>
          <a:prstGeom prst="rect">
            <a:avLst/>
          </a:prstGeom>
        </p:spPr>
      </p:pic>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sp>
        <p:nvSpPr>
          <p:cNvPr id="25" name="Slide Number Placeholder 5">
            <a:extLst>
              <a:ext uri="{FF2B5EF4-FFF2-40B4-BE49-F238E27FC236}">
                <a16:creationId xmlns:a16="http://schemas.microsoft.com/office/drawing/2014/main" id="{B25D91CA-2BBD-B202-8A73-FA0B8542C8AC}"/>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70B77882-D4D4-C69B-1836-889555A270BA}"/>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cxnSp>
        <p:nvCxnSpPr>
          <p:cNvPr id="6" name="Straight Connector 5">
            <a:extLst>
              <a:ext uri="{FF2B5EF4-FFF2-40B4-BE49-F238E27FC236}">
                <a16:creationId xmlns:a16="http://schemas.microsoft.com/office/drawing/2014/main" id="{35737311-8E0B-B211-E87B-BD48E894675E}"/>
              </a:ext>
            </a:extLst>
          </p:cNvPr>
          <p:cNvCxnSpPr>
            <a:cxnSpLocks/>
          </p:cNvCxnSpPr>
          <p:nvPr userDrawn="1"/>
        </p:nvCxnSpPr>
        <p:spPr>
          <a:xfrm>
            <a:off x="-72211" y="4005064"/>
            <a:ext cx="12298326" cy="0"/>
          </a:xfrm>
          <a:prstGeom prst="line">
            <a:avLst/>
          </a:prstGeom>
          <a:ln w="8890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E207B65-AB46-7BBE-7206-91C9CC068D60}"/>
              </a:ext>
            </a:extLst>
          </p:cNvPr>
          <p:cNvGrpSpPr/>
          <p:nvPr/>
        </p:nvGrpSpPr>
        <p:grpSpPr>
          <a:xfrm>
            <a:off x="924483" y="2487459"/>
            <a:ext cx="1188000" cy="1764000"/>
            <a:chOff x="1004774" y="1598748"/>
            <a:chExt cx="1188000" cy="1764000"/>
          </a:xfrm>
        </p:grpSpPr>
        <p:grpSp>
          <p:nvGrpSpPr>
            <p:cNvPr id="18" name="Group 17">
              <a:extLst>
                <a:ext uri="{FF2B5EF4-FFF2-40B4-BE49-F238E27FC236}">
                  <a16:creationId xmlns:a16="http://schemas.microsoft.com/office/drawing/2014/main" id="{DB94AD18-BBB0-E2B5-4C9F-344EAC343D59}"/>
                </a:ext>
              </a:extLst>
            </p:cNvPr>
            <p:cNvGrpSpPr/>
            <p:nvPr/>
          </p:nvGrpSpPr>
          <p:grpSpPr>
            <a:xfrm>
              <a:off x="1364774" y="2894748"/>
              <a:ext cx="468000" cy="468000"/>
              <a:chOff x="4026091" y="4067034"/>
              <a:chExt cx="468000" cy="468000"/>
            </a:xfrm>
          </p:grpSpPr>
          <p:sp>
            <p:nvSpPr>
              <p:cNvPr id="21" name="Oval 20">
                <a:extLst>
                  <a:ext uri="{FF2B5EF4-FFF2-40B4-BE49-F238E27FC236}">
                    <a16:creationId xmlns:a16="http://schemas.microsoft.com/office/drawing/2014/main" id="{0995052B-B5F3-1D94-CBAF-56D3D805F9C2}"/>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C00C0F1-BEF3-CEA7-4BCB-8E0D6947E909}"/>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8">
              <a:extLst>
                <a:ext uri="{FF2B5EF4-FFF2-40B4-BE49-F238E27FC236}">
                  <a16:creationId xmlns:a16="http://schemas.microsoft.com/office/drawing/2014/main" id="{9A909260-A37C-EBCE-8703-80A6E5308FB3}"/>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8CADA6B2-0340-3737-2DF9-94697FE4783A}"/>
                </a:ext>
              </a:extLst>
            </p:cNvPr>
            <p:cNvCxnSpPr>
              <a:endCxn id="22"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4BA7A454-425F-9A44-4A6A-2C6967ADB9A6}"/>
              </a:ext>
            </a:extLst>
          </p:cNvPr>
          <p:cNvGrpSpPr/>
          <p:nvPr/>
        </p:nvGrpSpPr>
        <p:grpSpPr>
          <a:xfrm>
            <a:off x="5567099" y="2492896"/>
            <a:ext cx="1188000" cy="1764000"/>
            <a:chOff x="1004774" y="1598748"/>
            <a:chExt cx="1188000" cy="1764000"/>
          </a:xfrm>
        </p:grpSpPr>
        <p:grpSp>
          <p:nvGrpSpPr>
            <p:cNvPr id="30" name="Group 29">
              <a:extLst>
                <a:ext uri="{FF2B5EF4-FFF2-40B4-BE49-F238E27FC236}">
                  <a16:creationId xmlns:a16="http://schemas.microsoft.com/office/drawing/2014/main" id="{F7140FAC-369C-5AB2-BDBD-1995F8B74297}"/>
                </a:ext>
              </a:extLst>
            </p:cNvPr>
            <p:cNvGrpSpPr/>
            <p:nvPr/>
          </p:nvGrpSpPr>
          <p:grpSpPr>
            <a:xfrm>
              <a:off x="1364774" y="2894748"/>
              <a:ext cx="468000" cy="468000"/>
              <a:chOff x="4026091" y="4067034"/>
              <a:chExt cx="468000" cy="468000"/>
            </a:xfrm>
          </p:grpSpPr>
          <p:sp>
            <p:nvSpPr>
              <p:cNvPr id="62" name="Oval 61">
                <a:extLst>
                  <a:ext uri="{FF2B5EF4-FFF2-40B4-BE49-F238E27FC236}">
                    <a16:creationId xmlns:a16="http://schemas.microsoft.com/office/drawing/2014/main" id="{C8A4D9C1-E806-6186-0B7B-F21A08FD235B}"/>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07AE240-8FA6-785E-1AB5-258D6D00D07C}"/>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Oval 31">
              <a:extLst>
                <a:ext uri="{FF2B5EF4-FFF2-40B4-BE49-F238E27FC236}">
                  <a16:creationId xmlns:a16="http://schemas.microsoft.com/office/drawing/2014/main" id="{EEA092CD-7476-1B6D-E7C1-91BCCAC3E7CF}"/>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B9EFED1-186F-FDF1-0F24-40700C73F950}"/>
                </a:ext>
              </a:extLst>
            </p:cNvPr>
            <p:cNvCxnSpPr>
              <a:endCxn id="63"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209C8186-F13B-ABAA-77D2-17E78077AD86}"/>
              </a:ext>
            </a:extLst>
          </p:cNvPr>
          <p:cNvGrpSpPr/>
          <p:nvPr/>
        </p:nvGrpSpPr>
        <p:grpSpPr>
          <a:xfrm>
            <a:off x="3245791" y="2487459"/>
            <a:ext cx="1188000" cy="1764000"/>
            <a:chOff x="1004774" y="1598748"/>
            <a:chExt cx="1188000" cy="1764000"/>
          </a:xfrm>
        </p:grpSpPr>
        <p:grpSp>
          <p:nvGrpSpPr>
            <p:cNvPr id="67" name="Group 66">
              <a:extLst>
                <a:ext uri="{FF2B5EF4-FFF2-40B4-BE49-F238E27FC236}">
                  <a16:creationId xmlns:a16="http://schemas.microsoft.com/office/drawing/2014/main" id="{75E16C7D-13D7-7AB8-570E-38214F54431A}"/>
                </a:ext>
              </a:extLst>
            </p:cNvPr>
            <p:cNvGrpSpPr/>
            <p:nvPr/>
          </p:nvGrpSpPr>
          <p:grpSpPr>
            <a:xfrm>
              <a:off x="1364774" y="2894748"/>
              <a:ext cx="468000" cy="468000"/>
              <a:chOff x="4026091" y="4067034"/>
              <a:chExt cx="468000" cy="468000"/>
            </a:xfrm>
          </p:grpSpPr>
          <p:sp>
            <p:nvSpPr>
              <p:cNvPr id="70" name="Oval 69">
                <a:extLst>
                  <a:ext uri="{FF2B5EF4-FFF2-40B4-BE49-F238E27FC236}">
                    <a16:creationId xmlns:a16="http://schemas.microsoft.com/office/drawing/2014/main" id="{8C10F2FF-1A2E-1E28-0FDC-C0366A2C1E59}"/>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DE78B7C-CF44-E571-DA45-7F6019E6A24E}"/>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C3F51A45-0792-4F2B-0A24-4FAC0A7F4D65}"/>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844CC39-3AAE-8C85-6876-D275E75CB7BC}"/>
                </a:ext>
              </a:extLst>
            </p:cNvPr>
            <p:cNvCxnSpPr>
              <a:endCxn id="71"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AB14E715-4AFC-573C-7E6E-3AF808D7A356}"/>
              </a:ext>
            </a:extLst>
          </p:cNvPr>
          <p:cNvGrpSpPr/>
          <p:nvPr/>
        </p:nvGrpSpPr>
        <p:grpSpPr>
          <a:xfrm>
            <a:off x="10209715" y="2487459"/>
            <a:ext cx="1188000" cy="1764000"/>
            <a:chOff x="1004774" y="1598748"/>
            <a:chExt cx="1188000" cy="1764000"/>
          </a:xfrm>
        </p:grpSpPr>
        <p:grpSp>
          <p:nvGrpSpPr>
            <p:cNvPr id="75" name="Group 74">
              <a:extLst>
                <a:ext uri="{FF2B5EF4-FFF2-40B4-BE49-F238E27FC236}">
                  <a16:creationId xmlns:a16="http://schemas.microsoft.com/office/drawing/2014/main" id="{8FDBF9CB-D4A2-53E7-F4EB-1D7DD4E20409}"/>
                </a:ext>
              </a:extLst>
            </p:cNvPr>
            <p:cNvGrpSpPr/>
            <p:nvPr/>
          </p:nvGrpSpPr>
          <p:grpSpPr>
            <a:xfrm>
              <a:off x="1364774" y="2894748"/>
              <a:ext cx="468000" cy="468000"/>
              <a:chOff x="4026091" y="4067034"/>
              <a:chExt cx="468000" cy="468000"/>
            </a:xfrm>
          </p:grpSpPr>
          <p:sp>
            <p:nvSpPr>
              <p:cNvPr id="78" name="Oval 77">
                <a:extLst>
                  <a:ext uri="{FF2B5EF4-FFF2-40B4-BE49-F238E27FC236}">
                    <a16:creationId xmlns:a16="http://schemas.microsoft.com/office/drawing/2014/main" id="{AB6542E6-5D1F-FEDE-9A34-0759A11BDE24}"/>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709DB36-7F4B-B0FC-DEE1-3CD0ED00A8D9}"/>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Oval 75">
              <a:extLst>
                <a:ext uri="{FF2B5EF4-FFF2-40B4-BE49-F238E27FC236}">
                  <a16:creationId xmlns:a16="http://schemas.microsoft.com/office/drawing/2014/main" id="{088BA3E4-E920-541A-0D82-6FE92138ACA1}"/>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187CC86D-3AF2-9E11-C634-9E5D96EF2954}"/>
                </a:ext>
              </a:extLst>
            </p:cNvPr>
            <p:cNvCxnSpPr>
              <a:endCxn id="79"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BCB10361-7AAA-4163-20DF-9E8A329504FE}"/>
              </a:ext>
            </a:extLst>
          </p:cNvPr>
          <p:cNvGrpSpPr/>
          <p:nvPr/>
        </p:nvGrpSpPr>
        <p:grpSpPr>
          <a:xfrm>
            <a:off x="7888407" y="2487459"/>
            <a:ext cx="1188000" cy="1764000"/>
            <a:chOff x="1004774" y="1598748"/>
            <a:chExt cx="1188000" cy="1764000"/>
          </a:xfrm>
        </p:grpSpPr>
        <p:grpSp>
          <p:nvGrpSpPr>
            <p:cNvPr id="83" name="Group 82">
              <a:extLst>
                <a:ext uri="{FF2B5EF4-FFF2-40B4-BE49-F238E27FC236}">
                  <a16:creationId xmlns:a16="http://schemas.microsoft.com/office/drawing/2014/main" id="{46E8D55B-49C9-FB72-A34A-EB4EB63CB4FC}"/>
                </a:ext>
              </a:extLst>
            </p:cNvPr>
            <p:cNvGrpSpPr/>
            <p:nvPr/>
          </p:nvGrpSpPr>
          <p:grpSpPr>
            <a:xfrm>
              <a:off x="1364774" y="2894748"/>
              <a:ext cx="468000" cy="468000"/>
              <a:chOff x="4026091" y="4067034"/>
              <a:chExt cx="468000" cy="468000"/>
            </a:xfrm>
          </p:grpSpPr>
          <p:sp>
            <p:nvSpPr>
              <p:cNvPr id="86" name="Oval 85">
                <a:extLst>
                  <a:ext uri="{FF2B5EF4-FFF2-40B4-BE49-F238E27FC236}">
                    <a16:creationId xmlns:a16="http://schemas.microsoft.com/office/drawing/2014/main" id="{F9AE5DAE-C4AE-D397-828E-D041D8CED2AE}"/>
                  </a:ext>
                </a:extLst>
              </p:cNvPr>
              <p:cNvSpPr>
                <a:spLocks noChangeAspect="1"/>
              </p:cNvSpPr>
              <p:nvPr/>
            </p:nvSpPr>
            <p:spPr>
              <a:xfrm>
                <a:off x="4026091" y="4067034"/>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8B79715E-CC4A-53C3-E406-BABC9276F677}"/>
                  </a:ext>
                </a:extLst>
              </p:cNvPr>
              <p:cNvSpPr>
                <a:spLocks noChangeAspect="1"/>
              </p:cNvSpPr>
              <p:nvPr/>
            </p:nvSpPr>
            <p:spPr>
              <a:xfrm>
                <a:off x="4134091" y="4175034"/>
                <a:ext cx="252000" cy="25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Oval 83">
              <a:extLst>
                <a:ext uri="{FF2B5EF4-FFF2-40B4-BE49-F238E27FC236}">
                  <a16:creationId xmlns:a16="http://schemas.microsoft.com/office/drawing/2014/main" id="{B8545B61-F183-AE63-5AEE-011BE35AC059}"/>
                </a:ext>
              </a:extLst>
            </p:cNvPr>
            <p:cNvSpPr>
              <a:spLocks noChangeAspect="1"/>
            </p:cNvSpPr>
            <p:nvPr/>
          </p:nvSpPr>
          <p:spPr>
            <a:xfrm>
              <a:off x="1004774" y="1598748"/>
              <a:ext cx="1188000" cy="11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E902121B-6E8C-6D4A-00E4-FD8CE7DF6A4A}"/>
                </a:ext>
              </a:extLst>
            </p:cNvPr>
            <p:cNvCxnSpPr>
              <a:endCxn id="87" idx="0"/>
            </p:cNvCxnSpPr>
            <p:nvPr/>
          </p:nvCxnSpPr>
          <p:spPr>
            <a:xfrm>
              <a:off x="1598774" y="2538482"/>
              <a:ext cx="0" cy="464266"/>
            </a:xfrm>
            <a:prstGeom prst="line">
              <a:avLst/>
            </a:prstGeom>
            <a:ln w="44450"/>
          </p:spPr>
          <p:style>
            <a:lnRef idx="1">
              <a:schemeClr val="accent1"/>
            </a:lnRef>
            <a:fillRef idx="0">
              <a:schemeClr val="accent1"/>
            </a:fillRef>
            <a:effectRef idx="0">
              <a:schemeClr val="accent1"/>
            </a:effectRef>
            <a:fontRef idx="minor">
              <a:schemeClr val="tx1"/>
            </a:fontRef>
          </p:style>
        </p:cxnSp>
      </p:grpSp>
      <p:sp>
        <p:nvSpPr>
          <p:cNvPr id="2" name="Text Placeholder 6">
            <a:extLst>
              <a:ext uri="{FF2B5EF4-FFF2-40B4-BE49-F238E27FC236}">
                <a16:creationId xmlns:a16="http://schemas.microsoft.com/office/drawing/2014/main" id="{C030DD5A-4A61-32AD-B05D-BD11CC7949D2}"/>
              </a:ext>
            </a:extLst>
          </p:cNvPr>
          <p:cNvSpPr>
            <a:spLocks noGrp="1"/>
          </p:cNvSpPr>
          <p:nvPr>
            <p:ph type="body" sz="quarter" idx="21" hasCustomPrompt="1"/>
          </p:nvPr>
        </p:nvSpPr>
        <p:spPr>
          <a:xfrm>
            <a:off x="1018601" y="265678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4" name="Text Placeholder 6">
            <a:extLst>
              <a:ext uri="{FF2B5EF4-FFF2-40B4-BE49-F238E27FC236}">
                <a16:creationId xmlns:a16="http://schemas.microsoft.com/office/drawing/2014/main" id="{F960A07C-2573-5B51-AB25-98825B2A6A01}"/>
              </a:ext>
            </a:extLst>
          </p:cNvPr>
          <p:cNvSpPr>
            <a:spLocks noGrp="1"/>
          </p:cNvSpPr>
          <p:nvPr>
            <p:ph type="body" sz="quarter" idx="26" hasCustomPrompt="1"/>
          </p:nvPr>
        </p:nvSpPr>
        <p:spPr>
          <a:xfrm>
            <a:off x="897856" y="435570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5" name="Text Placeholder 6">
            <a:extLst>
              <a:ext uri="{FF2B5EF4-FFF2-40B4-BE49-F238E27FC236}">
                <a16:creationId xmlns:a16="http://schemas.microsoft.com/office/drawing/2014/main" id="{11F0F507-1F4E-A83A-F78C-0A4D95BE9524}"/>
              </a:ext>
            </a:extLst>
          </p:cNvPr>
          <p:cNvSpPr>
            <a:spLocks noGrp="1"/>
          </p:cNvSpPr>
          <p:nvPr>
            <p:ph type="body" sz="quarter" idx="27" hasCustomPrompt="1"/>
          </p:nvPr>
        </p:nvSpPr>
        <p:spPr>
          <a:xfrm>
            <a:off x="3340956" y="265678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9" name="Text Placeholder 6">
            <a:extLst>
              <a:ext uri="{FF2B5EF4-FFF2-40B4-BE49-F238E27FC236}">
                <a16:creationId xmlns:a16="http://schemas.microsoft.com/office/drawing/2014/main" id="{E8E1FDF2-FF29-638A-3966-752371C84813}"/>
              </a:ext>
            </a:extLst>
          </p:cNvPr>
          <p:cNvSpPr>
            <a:spLocks noGrp="1"/>
          </p:cNvSpPr>
          <p:nvPr>
            <p:ph type="body" sz="quarter" idx="28" hasCustomPrompt="1"/>
          </p:nvPr>
        </p:nvSpPr>
        <p:spPr>
          <a:xfrm>
            <a:off x="3139388" y="435570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11" name="Text Placeholder 6">
            <a:extLst>
              <a:ext uri="{FF2B5EF4-FFF2-40B4-BE49-F238E27FC236}">
                <a16:creationId xmlns:a16="http://schemas.microsoft.com/office/drawing/2014/main" id="{1F6D49E3-6DF4-05DD-9559-FA1F92580AD6}"/>
              </a:ext>
            </a:extLst>
          </p:cNvPr>
          <p:cNvSpPr>
            <a:spLocks noGrp="1"/>
          </p:cNvSpPr>
          <p:nvPr>
            <p:ph type="body" sz="quarter" idx="29" hasCustomPrompt="1"/>
          </p:nvPr>
        </p:nvSpPr>
        <p:spPr>
          <a:xfrm>
            <a:off x="5663311" y="265678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2" name="Text Placeholder 6">
            <a:extLst>
              <a:ext uri="{FF2B5EF4-FFF2-40B4-BE49-F238E27FC236}">
                <a16:creationId xmlns:a16="http://schemas.microsoft.com/office/drawing/2014/main" id="{44B5337F-470B-CDC7-0CFE-52CBB7991BB2}"/>
              </a:ext>
            </a:extLst>
          </p:cNvPr>
          <p:cNvSpPr>
            <a:spLocks noGrp="1"/>
          </p:cNvSpPr>
          <p:nvPr>
            <p:ph type="body" sz="quarter" idx="30" hasCustomPrompt="1"/>
          </p:nvPr>
        </p:nvSpPr>
        <p:spPr>
          <a:xfrm>
            <a:off x="5478682" y="435570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13" name="Text Placeholder 6">
            <a:extLst>
              <a:ext uri="{FF2B5EF4-FFF2-40B4-BE49-F238E27FC236}">
                <a16:creationId xmlns:a16="http://schemas.microsoft.com/office/drawing/2014/main" id="{FABBC321-6EEE-C5A4-594F-EB8CF199F248}"/>
              </a:ext>
            </a:extLst>
          </p:cNvPr>
          <p:cNvSpPr>
            <a:spLocks noGrp="1"/>
          </p:cNvSpPr>
          <p:nvPr>
            <p:ph type="body" sz="quarter" idx="31" hasCustomPrompt="1"/>
          </p:nvPr>
        </p:nvSpPr>
        <p:spPr>
          <a:xfrm>
            <a:off x="7985666" y="265678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4" name="Text Placeholder 6">
            <a:extLst>
              <a:ext uri="{FF2B5EF4-FFF2-40B4-BE49-F238E27FC236}">
                <a16:creationId xmlns:a16="http://schemas.microsoft.com/office/drawing/2014/main" id="{8339CB20-C95D-AC5D-F58E-2829E35CA6DD}"/>
              </a:ext>
            </a:extLst>
          </p:cNvPr>
          <p:cNvSpPr>
            <a:spLocks noGrp="1"/>
          </p:cNvSpPr>
          <p:nvPr>
            <p:ph type="body" sz="quarter" idx="32" hasCustomPrompt="1"/>
          </p:nvPr>
        </p:nvSpPr>
        <p:spPr>
          <a:xfrm>
            <a:off x="7924172" y="4355709"/>
            <a:ext cx="1283062" cy="468000"/>
          </a:xfrm>
        </p:spPr>
        <p:txBody>
          <a:bodyPr anchor="t" anchorCtr="0"/>
          <a:lstStyle>
            <a:lvl1pPr marL="0" indent="0" algn="ctr">
              <a:buNone/>
              <a:defRPr sz="1200">
                <a:solidFill>
                  <a:schemeClr val="tx1"/>
                </a:solidFill>
              </a:defRPr>
            </a:lvl1pPr>
          </a:lstStyle>
          <a:p>
            <a:pPr lvl="0"/>
            <a:r>
              <a:rPr lang="en-US"/>
              <a:t>Lorem Ipsum</a:t>
            </a:r>
          </a:p>
        </p:txBody>
      </p:sp>
      <p:sp>
        <p:nvSpPr>
          <p:cNvPr id="15" name="Text Placeholder 6">
            <a:extLst>
              <a:ext uri="{FF2B5EF4-FFF2-40B4-BE49-F238E27FC236}">
                <a16:creationId xmlns:a16="http://schemas.microsoft.com/office/drawing/2014/main" id="{6B8C1A77-18D0-11D5-1CE6-0B8195D0D272}"/>
              </a:ext>
            </a:extLst>
          </p:cNvPr>
          <p:cNvSpPr>
            <a:spLocks noGrp="1"/>
          </p:cNvSpPr>
          <p:nvPr>
            <p:ph type="body" sz="quarter" idx="33" hasCustomPrompt="1"/>
          </p:nvPr>
        </p:nvSpPr>
        <p:spPr>
          <a:xfrm>
            <a:off x="10308021" y="2656782"/>
            <a:ext cx="1004888" cy="823689"/>
          </a:xfrm>
        </p:spPr>
        <p:txBody>
          <a:bodyPr anchor="ctr" anchorCtr="0"/>
          <a:lstStyle>
            <a:lvl1pPr marL="0" indent="0" algn="ctr">
              <a:buNone/>
              <a:defRPr sz="1800">
                <a:solidFill>
                  <a:schemeClr val="bg1"/>
                </a:solidFill>
              </a:defRPr>
            </a:lvl1pPr>
          </a:lstStyle>
          <a:p>
            <a:pPr lvl="0"/>
            <a:r>
              <a:rPr lang="en-US"/>
              <a:t>Date</a:t>
            </a:r>
          </a:p>
        </p:txBody>
      </p:sp>
      <p:sp>
        <p:nvSpPr>
          <p:cNvPr id="16" name="Text Placeholder 6">
            <a:extLst>
              <a:ext uri="{FF2B5EF4-FFF2-40B4-BE49-F238E27FC236}">
                <a16:creationId xmlns:a16="http://schemas.microsoft.com/office/drawing/2014/main" id="{A6C94145-F759-6C56-6F78-79202C3DA8F6}"/>
              </a:ext>
            </a:extLst>
          </p:cNvPr>
          <p:cNvSpPr>
            <a:spLocks noGrp="1"/>
          </p:cNvSpPr>
          <p:nvPr>
            <p:ph type="body" sz="quarter" idx="34" hasCustomPrompt="1"/>
          </p:nvPr>
        </p:nvSpPr>
        <p:spPr>
          <a:xfrm>
            <a:off x="10187276" y="4355709"/>
            <a:ext cx="1283062" cy="468000"/>
          </a:xfrm>
        </p:spPr>
        <p:txBody>
          <a:bodyPr anchor="t" anchorCtr="0"/>
          <a:lstStyle>
            <a:lvl1pPr marL="0" indent="0" algn="ctr">
              <a:buNone/>
              <a:defRPr sz="1200">
                <a:solidFill>
                  <a:schemeClr val="tx1"/>
                </a:solidFill>
              </a:defRPr>
            </a:lvl1pPr>
          </a:lstStyle>
          <a:p>
            <a:pPr lvl="0"/>
            <a:r>
              <a:rPr lang="en-US"/>
              <a:t>Lorem Ipsum</a:t>
            </a:r>
          </a:p>
        </p:txBody>
      </p:sp>
    </p:spTree>
    <p:extLst>
      <p:ext uri="{BB962C8B-B14F-4D97-AF65-F5344CB8AC3E}">
        <p14:creationId xmlns:p14="http://schemas.microsoft.com/office/powerpoint/2010/main" val="21335206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arterly Timeline">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76EBDF98-9C2D-796B-DC8D-11A37DB35CCA}"/>
              </a:ext>
            </a:extLst>
          </p:cNvPr>
          <p:cNvSpPr>
            <a:spLocks noGrp="1"/>
          </p:cNvSpPr>
          <p:nvPr>
            <p:ph type="body" sz="quarter" idx="19" hasCustomPrompt="1"/>
          </p:nvPr>
        </p:nvSpPr>
        <p:spPr>
          <a:xfrm>
            <a:off x="6096000" y="369278"/>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Objective:</a:t>
            </a:r>
          </a:p>
        </p:txBody>
      </p:sp>
      <p:sp>
        <p:nvSpPr>
          <p:cNvPr id="24" name="Text Placeholder 20">
            <a:extLst>
              <a:ext uri="{FF2B5EF4-FFF2-40B4-BE49-F238E27FC236}">
                <a16:creationId xmlns:a16="http://schemas.microsoft.com/office/drawing/2014/main" id="{D1A72314-83C8-CE5C-25A4-A33EA6B1B609}"/>
              </a:ext>
            </a:extLst>
          </p:cNvPr>
          <p:cNvSpPr>
            <a:spLocks noGrp="1"/>
          </p:cNvSpPr>
          <p:nvPr>
            <p:ph type="body" sz="quarter" idx="20" hasCustomPrompt="1"/>
          </p:nvPr>
        </p:nvSpPr>
        <p:spPr>
          <a:xfrm>
            <a:off x="8954355" y="373860"/>
            <a:ext cx="2684206" cy="614625"/>
          </a:xfrm>
        </p:spPr>
        <p:txBody>
          <a:bodyPr wrap="square" anchor="ctr">
            <a:noAutofit/>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stStyle>
          <a:p>
            <a:pPr lvl="0"/>
            <a:r>
              <a:rPr lang="en-US"/>
              <a:t>Solution:</a:t>
            </a:r>
          </a:p>
        </p:txBody>
      </p:sp>
      <p:cxnSp>
        <p:nvCxnSpPr>
          <p:cNvPr id="54" name="Straight Connector 53">
            <a:extLst>
              <a:ext uri="{FF2B5EF4-FFF2-40B4-BE49-F238E27FC236}">
                <a16:creationId xmlns:a16="http://schemas.microsoft.com/office/drawing/2014/main" id="{BFF7EE21-EB64-0B6F-260E-CA4EE520E5AD}"/>
              </a:ext>
            </a:extLst>
          </p:cNvPr>
          <p:cNvCxnSpPr/>
          <p:nvPr userDrawn="1"/>
        </p:nvCxnSpPr>
        <p:spPr>
          <a:xfrm>
            <a:off x="753907" y="5035527"/>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37682A2-2A0C-5066-AF4A-16D71C38B91F}"/>
              </a:ext>
            </a:extLst>
          </p:cNvPr>
          <p:cNvCxnSpPr/>
          <p:nvPr userDrawn="1"/>
        </p:nvCxnSpPr>
        <p:spPr>
          <a:xfrm>
            <a:off x="753907" y="597182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0FE32E71-4A8C-8F42-1F4D-A179B380AC47}"/>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 name="Picture 2">
            <a:extLst>
              <a:ext uri="{FF2B5EF4-FFF2-40B4-BE49-F238E27FC236}">
                <a16:creationId xmlns:a16="http://schemas.microsoft.com/office/drawing/2014/main" id="{E4352352-40BA-A8F5-AEDC-EA3CCE91F648}"/>
              </a:ext>
            </a:extLst>
          </p:cNvPr>
          <p:cNvPicPr>
            <a:picLocks noChangeAspect="1"/>
          </p:cNvPicPr>
          <p:nvPr userDrawn="1"/>
        </p:nvPicPr>
        <p:blipFill>
          <a:blip r:embed="rId2"/>
          <a:stretch>
            <a:fillRect/>
          </a:stretch>
        </p:blipFill>
        <p:spPr>
          <a:xfrm flipV="1">
            <a:off x="553438" y="1097281"/>
            <a:ext cx="11085123" cy="45719"/>
          </a:xfrm>
          <a:prstGeom prst="rect">
            <a:avLst/>
          </a:prstGeom>
        </p:spPr>
      </p:pic>
      <p:sp>
        <p:nvSpPr>
          <p:cNvPr id="4" name="Title 1">
            <a:extLst>
              <a:ext uri="{FF2B5EF4-FFF2-40B4-BE49-F238E27FC236}">
                <a16:creationId xmlns:a16="http://schemas.microsoft.com/office/drawing/2014/main" id="{6DB3AEDC-0631-4AA6-99E4-50D137AD71EF}"/>
              </a:ext>
            </a:extLst>
          </p:cNvPr>
          <p:cNvSpPr>
            <a:spLocks noGrp="1"/>
          </p:cNvSpPr>
          <p:nvPr>
            <p:ph type="ctrTitle" hasCustomPrompt="1"/>
          </p:nvPr>
        </p:nvSpPr>
        <p:spPr>
          <a:xfrm>
            <a:off x="578163" y="346226"/>
            <a:ext cx="5441637" cy="618456"/>
          </a:xfrm>
        </p:spPr>
        <p:txBody>
          <a:bodyPr lIns="0" anchor="ctr">
            <a:noAutofit/>
          </a:bodyPr>
          <a:lstStyle>
            <a:lvl1pPr algn="l">
              <a:defRPr sz="3200"/>
            </a:lvl1pPr>
          </a:lstStyle>
          <a:p>
            <a:r>
              <a:rPr lang="en-US"/>
              <a:t>Roadmap or timeline</a:t>
            </a:r>
          </a:p>
        </p:txBody>
      </p:sp>
      <p:sp>
        <p:nvSpPr>
          <p:cNvPr id="5" name="Text Placeholder 6">
            <a:extLst>
              <a:ext uri="{FF2B5EF4-FFF2-40B4-BE49-F238E27FC236}">
                <a16:creationId xmlns:a16="http://schemas.microsoft.com/office/drawing/2014/main" id="{2450FD2F-401D-187B-FB3B-451F6F6B0F77}"/>
              </a:ext>
            </a:extLst>
          </p:cNvPr>
          <p:cNvSpPr>
            <a:spLocks noGrp="1"/>
          </p:cNvSpPr>
          <p:nvPr>
            <p:ph type="body" sz="quarter" idx="26" hasCustomPrompt="1"/>
          </p:nvPr>
        </p:nvSpPr>
        <p:spPr>
          <a:xfrm rot="16200000">
            <a:off x="158821" y="5396511"/>
            <a:ext cx="671544" cy="342901"/>
          </a:xfrm>
        </p:spPr>
        <p:txBody>
          <a:bodyPr anchor="ctr" anchorCtr="0"/>
          <a:lstStyle>
            <a:lvl1pPr marL="0" indent="0" algn="ctr">
              <a:buNone/>
              <a:defRPr sz="1000">
                <a:solidFill>
                  <a:schemeClr val="tx1"/>
                </a:solidFill>
              </a:defRPr>
            </a:lvl1pPr>
          </a:lstStyle>
          <a:p>
            <a:pPr lvl="0"/>
            <a:r>
              <a:rPr lang="en-US"/>
              <a:t>Title</a:t>
            </a:r>
          </a:p>
        </p:txBody>
      </p:sp>
      <p:sp>
        <p:nvSpPr>
          <p:cNvPr id="6" name="Rounded Rectangle 5">
            <a:extLst>
              <a:ext uri="{FF2B5EF4-FFF2-40B4-BE49-F238E27FC236}">
                <a16:creationId xmlns:a16="http://schemas.microsoft.com/office/drawing/2014/main" id="{543E514D-E992-F6CA-D210-59AC29BEE9E0}"/>
              </a:ext>
            </a:extLst>
          </p:cNvPr>
          <p:cNvSpPr/>
          <p:nvPr userDrawn="1"/>
        </p:nvSpPr>
        <p:spPr>
          <a:xfrm rot="16200000">
            <a:off x="84539" y="5396510"/>
            <a:ext cx="820108" cy="34290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6">
            <a:extLst>
              <a:ext uri="{FF2B5EF4-FFF2-40B4-BE49-F238E27FC236}">
                <a16:creationId xmlns:a16="http://schemas.microsoft.com/office/drawing/2014/main" id="{279DD68C-9945-1881-A2B0-71299C795926}"/>
              </a:ext>
            </a:extLst>
          </p:cNvPr>
          <p:cNvSpPr>
            <a:spLocks noGrp="1"/>
          </p:cNvSpPr>
          <p:nvPr>
            <p:ph type="body" sz="quarter" idx="27" hasCustomPrompt="1"/>
          </p:nvPr>
        </p:nvSpPr>
        <p:spPr>
          <a:xfrm rot="16200000">
            <a:off x="158821" y="4430928"/>
            <a:ext cx="671544" cy="342901"/>
          </a:xfrm>
        </p:spPr>
        <p:txBody>
          <a:bodyPr anchor="ctr" anchorCtr="0"/>
          <a:lstStyle>
            <a:lvl1pPr marL="0" indent="0" algn="ctr">
              <a:buNone/>
              <a:defRPr sz="1000">
                <a:solidFill>
                  <a:schemeClr val="tx1"/>
                </a:solidFill>
              </a:defRPr>
            </a:lvl1pPr>
          </a:lstStyle>
          <a:p>
            <a:pPr lvl="0"/>
            <a:r>
              <a:rPr lang="en-US"/>
              <a:t>Title</a:t>
            </a:r>
          </a:p>
        </p:txBody>
      </p:sp>
      <p:sp>
        <p:nvSpPr>
          <p:cNvPr id="10" name="Rounded Rectangle 9">
            <a:extLst>
              <a:ext uri="{FF2B5EF4-FFF2-40B4-BE49-F238E27FC236}">
                <a16:creationId xmlns:a16="http://schemas.microsoft.com/office/drawing/2014/main" id="{13AA0C1B-16C2-C822-9D5E-EADADF6D5C8F}"/>
              </a:ext>
            </a:extLst>
          </p:cNvPr>
          <p:cNvSpPr/>
          <p:nvPr userDrawn="1"/>
        </p:nvSpPr>
        <p:spPr>
          <a:xfrm rot="16200000">
            <a:off x="84539" y="4430927"/>
            <a:ext cx="820108" cy="34290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D4965F3-4E1D-4E5F-B020-BC1173E36B8C}"/>
              </a:ext>
            </a:extLst>
          </p:cNvPr>
          <p:cNvCxnSpPr/>
          <p:nvPr userDrawn="1"/>
        </p:nvCxnSpPr>
        <p:spPr>
          <a:xfrm>
            <a:off x="753907" y="3162933"/>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5E6FA-683D-9232-FA41-1691B1BB451F}"/>
              </a:ext>
            </a:extLst>
          </p:cNvPr>
          <p:cNvCxnSpPr/>
          <p:nvPr userDrawn="1"/>
        </p:nvCxnSpPr>
        <p:spPr>
          <a:xfrm>
            <a:off x="753907" y="4099230"/>
            <a:ext cx="107720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0350DAF-C6E3-1459-3F4C-FDD5F8A9AFEE}"/>
              </a:ext>
            </a:extLst>
          </p:cNvPr>
          <p:cNvSpPr>
            <a:spLocks noGrp="1"/>
          </p:cNvSpPr>
          <p:nvPr>
            <p:ph type="body" sz="quarter" idx="28" hasCustomPrompt="1"/>
          </p:nvPr>
        </p:nvSpPr>
        <p:spPr>
          <a:xfrm rot="16200000">
            <a:off x="158821" y="3482563"/>
            <a:ext cx="671544" cy="342901"/>
          </a:xfrm>
        </p:spPr>
        <p:txBody>
          <a:bodyPr anchor="ctr" anchorCtr="0"/>
          <a:lstStyle>
            <a:lvl1pPr marL="0" indent="0" algn="ctr">
              <a:buNone/>
              <a:defRPr sz="1000">
                <a:solidFill>
                  <a:schemeClr val="tx1"/>
                </a:solidFill>
              </a:defRPr>
            </a:lvl1pPr>
          </a:lstStyle>
          <a:p>
            <a:pPr lvl="0"/>
            <a:r>
              <a:rPr lang="en-US"/>
              <a:t>Title</a:t>
            </a:r>
          </a:p>
        </p:txBody>
      </p:sp>
      <p:sp>
        <p:nvSpPr>
          <p:cNvPr id="14" name="Rounded Rectangle 13">
            <a:extLst>
              <a:ext uri="{FF2B5EF4-FFF2-40B4-BE49-F238E27FC236}">
                <a16:creationId xmlns:a16="http://schemas.microsoft.com/office/drawing/2014/main" id="{8BFE574F-B058-ABB3-17BA-90034FEBDD3F}"/>
              </a:ext>
            </a:extLst>
          </p:cNvPr>
          <p:cNvSpPr/>
          <p:nvPr userDrawn="1"/>
        </p:nvSpPr>
        <p:spPr>
          <a:xfrm rot="16200000">
            <a:off x="84539" y="3482562"/>
            <a:ext cx="820108" cy="34290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6">
            <a:extLst>
              <a:ext uri="{FF2B5EF4-FFF2-40B4-BE49-F238E27FC236}">
                <a16:creationId xmlns:a16="http://schemas.microsoft.com/office/drawing/2014/main" id="{3C203550-C6AB-A039-B538-9626391AE1B9}"/>
              </a:ext>
            </a:extLst>
          </p:cNvPr>
          <p:cNvSpPr>
            <a:spLocks noGrp="1"/>
          </p:cNvSpPr>
          <p:nvPr>
            <p:ph type="body" sz="quarter" idx="29" hasCustomPrompt="1"/>
          </p:nvPr>
        </p:nvSpPr>
        <p:spPr>
          <a:xfrm rot="16200000">
            <a:off x="158821" y="2516980"/>
            <a:ext cx="671544" cy="342901"/>
          </a:xfrm>
        </p:spPr>
        <p:txBody>
          <a:bodyPr anchor="ctr" anchorCtr="0"/>
          <a:lstStyle>
            <a:lvl1pPr marL="0" indent="0" algn="ctr">
              <a:buNone/>
              <a:defRPr sz="1000">
                <a:solidFill>
                  <a:schemeClr val="tx1"/>
                </a:solidFill>
              </a:defRPr>
            </a:lvl1pPr>
          </a:lstStyle>
          <a:p>
            <a:pPr lvl="0"/>
            <a:r>
              <a:rPr lang="en-US"/>
              <a:t>Title</a:t>
            </a:r>
          </a:p>
        </p:txBody>
      </p:sp>
      <p:sp>
        <p:nvSpPr>
          <p:cNvPr id="16" name="Rounded Rectangle 15">
            <a:extLst>
              <a:ext uri="{FF2B5EF4-FFF2-40B4-BE49-F238E27FC236}">
                <a16:creationId xmlns:a16="http://schemas.microsoft.com/office/drawing/2014/main" id="{9D9CF3DE-4519-4527-60D8-0D999E23AFA8}"/>
              </a:ext>
            </a:extLst>
          </p:cNvPr>
          <p:cNvSpPr/>
          <p:nvPr userDrawn="1"/>
        </p:nvSpPr>
        <p:spPr>
          <a:xfrm rot="16200000">
            <a:off x="84539" y="2516979"/>
            <a:ext cx="820108" cy="34290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6885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91554"/>
            <a:ext cx="705730" cy="862936"/>
          </a:xfrm>
        </p:spPr>
        <p:txBody>
          <a:bodyPr lIns="0" anchor="ctr">
            <a:noAutofit/>
          </a:bodyPr>
          <a:lstStyle>
            <a:lvl1pPr marL="0" indent="0" algn="ctr">
              <a:buNone/>
              <a:defRPr sz="5800"/>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07509"/>
            <a:ext cx="705730" cy="862936"/>
          </a:xfrm>
        </p:spPr>
        <p:txBody>
          <a:bodyPr lIns="0" anchor="ctr">
            <a:noAutofit/>
          </a:bodyPr>
          <a:lstStyle>
            <a:lvl1pPr marL="0" indent="0" algn="ctr">
              <a:buNone/>
              <a:defRPr sz="5800"/>
            </a:lvl1pPr>
          </a:lstStyle>
          <a:p>
            <a:r>
              <a:rPr lang="en-US"/>
              <a:t>3</a:t>
            </a:r>
          </a:p>
        </p:txBody>
      </p:sp>
      <p:sp>
        <p:nvSpPr>
          <p:cNvPr id="13" name="Title 1">
            <a:extLst>
              <a:ext uri="{FF2B5EF4-FFF2-40B4-BE49-F238E27FC236}">
                <a16:creationId xmlns:a16="http://schemas.microsoft.com/office/drawing/2014/main" id="{E97518F5-C50D-7D16-6962-2584E89A2252}"/>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9" name="Text Placeholder 10">
            <a:extLst>
              <a:ext uri="{FF2B5EF4-FFF2-40B4-BE49-F238E27FC236}">
                <a16:creationId xmlns:a16="http://schemas.microsoft.com/office/drawing/2014/main" id="{5C77E764-B912-9261-AF1A-88ACAC37308E}"/>
              </a:ext>
            </a:extLst>
          </p:cNvPr>
          <p:cNvSpPr>
            <a:spLocks noGrp="1"/>
          </p:cNvSpPr>
          <p:nvPr>
            <p:ph type="body" sz="quarter" idx="20" hasCustomPrompt="1"/>
          </p:nvPr>
        </p:nvSpPr>
        <p:spPr>
          <a:xfrm>
            <a:off x="2187094"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0" name="Text Placeholder 10">
            <a:extLst>
              <a:ext uri="{FF2B5EF4-FFF2-40B4-BE49-F238E27FC236}">
                <a16:creationId xmlns:a16="http://schemas.microsoft.com/office/drawing/2014/main" id="{AEDC4F5B-5A32-7150-C943-9CBFFB3DB890}"/>
              </a:ext>
            </a:extLst>
          </p:cNvPr>
          <p:cNvSpPr>
            <a:spLocks noGrp="1"/>
          </p:cNvSpPr>
          <p:nvPr>
            <p:ph type="body" sz="quarter" idx="21" hasCustomPrompt="1"/>
          </p:nvPr>
        </p:nvSpPr>
        <p:spPr>
          <a:xfrm>
            <a:off x="2187094"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18" name="Text Placeholder 10">
            <a:extLst>
              <a:ext uri="{FF2B5EF4-FFF2-40B4-BE49-F238E27FC236}">
                <a16:creationId xmlns:a16="http://schemas.microsoft.com/office/drawing/2014/main" id="{AB5C56EB-2D5D-85A8-56B8-72756686BA70}"/>
              </a:ext>
            </a:extLst>
          </p:cNvPr>
          <p:cNvSpPr>
            <a:spLocks noGrp="1"/>
          </p:cNvSpPr>
          <p:nvPr>
            <p:ph type="body" sz="quarter" idx="22" hasCustomPrompt="1"/>
          </p:nvPr>
        </p:nvSpPr>
        <p:spPr>
          <a:xfrm>
            <a:off x="2187094"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19" name="Text Placeholder 10">
            <a:extLst>
              <a:ext uri="{FF2B5EF4-FFF2-40B4-BE49-F238E27FC236}">
                <a16:creationId xmlns:a16="http://schemas.microsoft.com/office/drawing/2014/main" id="{66A3C145-1FD1-466C-D41D-D6A919AA2E93}"/>
              </a:ext>
            </a:extLst>
          </p:cNvPr>
          <p:cNvSpPr>
            <a:spLocks noGrp="1"/>
          </p:cNvSpPr>
          <p:nvPr>
            <p:ph type="body" sz="quarter" idx="23" hasCustomPrompt="1"/>
          </p:nvPr>
        </p:nvSpPr>
        <p:spPr>
          <a:xfrm>
            <a:off x="2187094"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47" name="Text Placeholder 10">
            <a:extLst>
              <a:ext uri="{FF2B5EF4-FFF2-40B4-BE49-F238E27FC236}">
                <a16:creationId xmlns:a16="http://schemas.microsoft.com/office/drawing/2014/main" id="{46C65375-1D84-FBF4-16BF-9DBF91E9EE44}"/>
              </a:ext>
            </a:extLst>
          </p:cNvPr>
          <p:cNvSpPr>
            <a:spLocks noGrp="1"/>
          </p:cNvSpPr>
          <p:nvPr>
            <p:ph type="body" sz="quarter" idx="24" hasCustomPrompt="1"/>
          </p:nvPr>
        </p:nvSpPr>
        <p:spPr>
          <a:xfrm>
            <a:off x="7099336" y="191264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91554"/>
            <a:ext cx="705730" cy="862936"/>
          </a:xfrm>
        </p:spPr>
        <p:txBody>
          <a:bodyPr lIns="0" anchor="ctr">
            <a:noAutofit/>
          </a:bodyPr>
          <a:lstStyle>
            <a:lvl1pPr marL="0" indent="0" algn="ctr">
              <a:buNone/>
              <a:defRPr sz="5800"/>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None/>
              <a:defRPr sz="5800"/>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07509"/>
            <a:ext cx="705730" cy="862936"/>
          </a:xfrm>
        </p:spPr>
        <p:txBody>
          <a:bodyPr lIns="0" anchor="ctr">
            <a:noAutofit/>
          </a:bodyPr>
          <a:lstStyle>
            <a:lvl1pPr marL="0" indent="0" algn="ctr">
              <a:buNone/>
              <a:defRPr sz="5800"/>
            </a:lvl1pPr>
          </a:lstStyle>
          <a:p>
            <a:r>
              <a:rPr lang="en-US"/>
              <a:t>6</a:t>
            </a:r>
          </a:p>
        </p:txBody>
      </p:sp>
      <p:sp>
        <p:nvSpPr>
          <p:cNvPr id="52" name="Text Placeholder 10">
            <a:extLst>
              <a:ext uri="{FF2B5EF4-FFF2-40B4-BE49-F238E27FC236}">
                <a16:creationId xmlns:a16="http://schemas.microsoft.com/office/drawing/2014/main" id="{801960A3-E84A-4D78-C1D7-9D191657868C}"/>
              </a:ext>
            </a:extLst>
          </p:cNvPr>
          <p:cNvSpPr>
            <a:spLocks noGrp="1"/>
          </p:cNvSpPr>
          <p:nvPr>
            <p:ph type="body" sz="quarter" idx="28" hasCustomPrompt="1"/>
          </p:nvPr>
        </p:nvSpPr>
        <p:spPr>
          <a:xfrm>
            <a:off x="7099336" y="166646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3" name="Text Placeholder 10">
            <a:extLst>
              <a:ext uri="{FF2B5EF4-FFF2-40B4-BE49-F238E27FC236}">
                <a16:creationId xmlns:a16="http://schemas.microsoft.com/office/drawing/2014/main" id="{96A56511-2458-0CE6-AAA0-41FD33D60BEB}"/>
              </a:ext>
            </a:extLst>
          </p:cNvPr>
          <p:cNvSpPr>
            <a:spLocks noGrp="1"/>
          </p:cNvSpPr>
          <p:nvPr>
            <p:ph type="body" sz="quarter" idx="29" hasCustomPrompt="1"/>
          </p:nvPr>
        </p:nvSpPr>
        <p:spPr>
          <a:xfrm>
            <a:off x="7099336" y="3330460"/>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4" name="Text Placeholder 10">
            <a:extLst>
              <a:ext uri="{FF2B5EF4-FFF2-40B4-BE49-F238E27FC236}">
                <a16:creationId xmlns:a16="http://schemas.microsoft.com/office/drawing/2014/main" id="{B254201A-3A31-90D8-C0B9-1E7004684B7F}"/>
              </a:ext>
            </a:extLst>
          </p:cNvPr>
          <p:cNvSpPr>
            <a:spLocks noGrp="1"/>
          </p:cNvSpPr>
          <p:nvPr>
            <p:ph type="body" sz="quarter" idx="30" hasCustomPrompt="1"/>
          </p:nvPr>
        </p:nvSpPr>
        <p:spPr>
          <a:xfrm>
            <a:off x="7099336" y="3084275"/>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55" name="Text Placeholder 10">
            <a:extLst>
              <a:ext uri="{FF2B5EF4-FFF2-40B4-BE49-F238E27FC236}">
                <a16:creationId xmlns:a16="http://schemas.microsoft.com/office/drawing/2014/main" id="{7913D28D-BA96-90F0-A642-832F5FA8C311}"/>
              </a:ext>
            </a:extLst>
          </p:cNvPr>
          <p:cNvSpPr>
            <a:spLocks noGrp="1"/>
          </p:cNvSpPr>
          <p:nvPr>
            <p:ph type="body" sz="quarter" idx="31" hasCustomPrompt="1"/>
          </p:nvPr>
        </p:nvSpPr>
        <p:spPr>
          <a:xfrm>
            <a:off x="7099336" y="4753796"/>
            <a:ext cx="3382881" cy="730838"/>
          </a:xfrm>
        </p:spPr>
        <p:txBody>
          <a:bodyPr lIns="0">
            <a:noAutofit/>
          </a:bodyPr>
          <a:lstStyle>
            <a:lvl1pPr marL="122238" marR="0" indent="-122238"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000"/>
            </a:lvl1pPr>
          </a:lstStyle>
          <a:p>
            <a:r>
              <a:rPr lang="en-US"/>
              <a:t>Add Description</a:t>
            </a:r>
          </a:p>
        </p:txBody>
      </p:sp>
      <p:sp>
        <p:nvSpPr>
          <p:cNvPr id="56" name="Text Placeholder 10">
            <a:extLst>
              <a:ext uri="{FF2B5EF4-FFF2-40B4-BE49-F238E27FC236}">
                <a16:creationId xmlns:a16="http://schemas.microsoft.com/office/drawing/2014/main" id="{AE3E9A56-F147-8A84-5564-F8B6A4B0D56F}"/>
              </a:ext>
            </a:extLst>
          </p:cNvPr>
          <p:cNvSpPr>
            <a:spLocks noGrp="1"/>
          </p:cNvSpPr>
          <p:nvPr>
            <p:ph type="body" sz="quarter" idx="32" hasCustomPrompt="1"/>
          </p:nvPr>
        </p:nvSpPr>
        <p:spPr>
          <a:xfrm>
            <a:off x="7099336" y="4507611"/>
            <a:ext cx="3382881" cy="237179"/>
          </a:xfrm>
        </p:spPr>
        <p:txBody>
          <a:bodyPr lIns="0" anchor="b">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lvl1pPr>
          </a:lstStyle>
          <a:p>
            <a:r>
              <a:rPr lang="en-US"/>
              <a:t>Title Here</a:t>
            </a:r>
          </a:p>
        </p:txBody>
      </p:sp>
      <p:sp>
        <p:nvSpPr>
          <p:cNvPr id="22" name="Slide Number Placeholder 5">
            <a:extLst>
              <a:ext uri="{FF2B5EF4-FFF2-40B4-BE49-F238E27FC236}">
                <a16:creationId xmlns:a16="http://schemas.microsoft.com/office/drawing/2014/main" id="{73DAA5A5-6E90-3509-4402-55E2C941C31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0297470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858778"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858778"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1232284" y="1827639"/>
            <a:ext cx="1105786" cy="11057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1382545"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60282" y="3194230"/>
            <a:ext cx="917473" cy="408834"/>
          </a:xfrm>
        </p:spPr>
        <p:txBody>
          <a:bodyPr>
            <a:noAutofit/>
          </a:bodyPr>
          <a:lstStyle>
            <a:lvl1pPr marL="0" indent="0" algn="ctr">
              <a:lnSpc>
                <a:spcPct val="120000"/>
              </a:lnSpc>
              <a:spcBef>
                <a:spcPts val="0"/>
              </a:spcBef>
              <a:buNone/>
              <a:defRPr sz="1050" b="0"/>
            </a:lvl1pPr>
          </a:lstStyle>
          <a:p>
            <a:r>
              <a:rPr lang="en-US"/>
              <a:t>Initiatives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37839" y="4493419"/>
            <a:ext cx="1113716" cy="408834"/>
          </a:xfrm>
        </p:spPr>
        <p:txBody>
          <a:bodyPr>
            <a:noAutofit/>
          </a:bodyPr>
          <a:lstStyle>
            <a:lvl1pPr marL="0" indent="0" algn="ctr">
              <a:lnSpc>
                <a:spcPct val="120000"/>
              </a:lnSpc>
              <a:spcBef>
                <a:spcPts val="0"/>
              </a:spcBef>
              <a:buNone/>
              <a:defRPr sz="1050" b="0"/>
            </a:lvl1pPr>
          </a:lstStyle>
          <a:p>
            <a:r>
              <a:rPr lang="en-US"/>
              <a:t>Goals</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3095406"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3095406"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3462957" y="1827639"/>
            <a:ext cx="1105786" cy="11057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3613218"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5332034"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5332034"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5685178" y="1827639"/>
            <a:ext cx="1105786" cy="11057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5835439"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568662"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568662"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7920459" y="1827639"/>
            <a:ext cx="1105786" cy="110578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070720"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62" name="Text Placeholder 10">
            <a:extLst>
              <a:ext uri="{FF2B5EF4-FFF2-40B4-BE49-F238E27FC236}">
                <a16:creationId xmlns:a16="http://schemas.microsoft.com/office/drawing/2014/main" id="{B1449F2A-CC3B-D289-717D-11778FA23178}"/>
              </a:ext>
            </a:extLst>
          </p:cNvPr>
          <p:cNvSpPr>
            <a:spLocks noGrp="1"/>
          </p:cNvSpPr>
          <p:nvPr>
            <p:ph type="body" sz="quarter" idx="66" hasCustomPrompt="1"/>
          </p:nvPr>
        </p:nvSpPr>
        <p:spPr>
          <a:xfrm>
            <a:off x="9805290" y="4140979"/>
            <a:ext cx="1852798" cy="1113716"/>
          </a:xfrm>
        </p:spPr>
        <p:txBody>
          <a:bodyPr>
            <a:noAutofit/>
          </a:bodyPr>
          <a:lstStyle>
            <a:lvl1pPr marL="0" indent="0" algn="ctr">
              <a:lnSpc>
                <a:spcPct val="120000"/>
              </a:lnSpc>
              <a:spcBef>
                <a:spcPts val="0"/>
              </a:spcBef>
              <a:buNone/>
              <a:defRPr sz="1100"/>
            </a:lvl1pPr>
          </a:lstStyle>
          <a:p>
            <a:r>
              <a:rPr lang="en-US"/>
              <a:t>Short Description</a:t>
            </a:r>
          </a:p>
        </p:txBody>
      </p:sp>
      <p:sp>
        <p:nvSpPr>
          <p:cNvPr id="63" name="Text Placeholder 10">
            <a:extLst>
              <a:ext uri="{FF2B5EF4-FFF2-40B4-BE49-F238E27FC236}">
                <a16:creationId xmlns:a16="http://schemas.microsoft.com/office/drawing/2014/main" id="{DBB1A184-E48E-4F57-0BB0-19F717FE97DE}"/>
              </a:ext>
            </a:extLst>
          </p:cNvPr>
          <p:cNvSpPr>
            <a:spLocks noGrp="1"/>
          </p:cNvSpPr>
          <p:nvPr>
            <p:ph type="body" sz="quarter" idx="67" hasCustomPrompt="1"/>
          </p:nvPr>
        </p:nvSpPr>
        <p:spPr>
          <a:xfrm>
            <a:off x="9805290" y="2939910"/>
            <a:ext cx="1852798" cy="917475"/>
          </a:xfrm>
        </p:spPr>
        <p:txBody>
          <a:bodyPr anchor="ctr">
            <a:noAutofit/>
          </a:bodyPr>
          <a:lstStyle>
            <a:lvl1pPr marL="0" indent="0" algn="ctr">
              <a:lnSpc>
                <a:spcPct val="120000"/>
              </a:lnSpc>
              <a:spcBef>
                <a:spcPts val="0"/>
              </a:spcBef>
              <a:buNone/>
              <a:defRPr sz="1200" b="1"/>
            </a:lvl1pPr>
          </a:lstStyle>
          <a:p>
            <a:r>
              <a:rPr lang="en-US"/>
              <a:t>Titles Here.</a:t>
            </a:r>
          </a:p>
        </p:txBody>
      </p:sp>
      <p:sp>
        <p:nvSpPr>
          <p:cNvPr id="64" name="Oval 63">
            <a:extLst>
              <a:ext uri="{FF2B5EF4-FFF2-40B4-BE49-F238E27FC236}">
                <a16:creationId xmlns:a16="http://schemas.microsoft.com/office/drawing/2014/main" id="{E4F63C27-5A81-81FB-A6B3-17D962E76F2D}"/>
              </a:ext>
            </a:extLst>
          </p:cNvPr>
          <p:cNvSpPr/>
          <p:nvPr userDrawn="1"/>
        </p:nvSpPr>
        <p:spPr>
          <a:xfrm>
            <a:off x="10178796" y="1827639"/>
            <a:ext cx="1105786" cy="1105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bg1"/>
              </a:solidFill>
            </a:endParaRPr>
          </a:p>
        </p:txBody>
      </p:sp>
      <p:sp>
        <p:nvSpPr>
          <p:cNvPr id="65" name="Picture Placeholder 22">
            <a:extLst>
              <a:ext uri="{FF2B5EF4-FFF2-40B4-BE49-F238E27FC236}">
                <a16:creationId xmlns:a16="http://schemas.microsoft.com/office/drawing/2014/main" id="{7AE4BD79-2A2E-1A24-5042-BFA348AD52BE}"/>
              </a:ext>
            </a:extLst>
          </p:cNvPr>
          <p:cNvSpPr>
            <a:spLocks noGrp="1"/>
          </p:cNvSpPr>
          <p:nvPr>
            <p:ph type="pic" sz="quarter" idx="68" hasCustomPrompt="1"/>
          </p:nvPr>
        </p:nvSpPr>
        <p:spPr>
          <a:xfrm>
            <a:off x="10329057" y="1982755"/>
            <a:ext cx="805264" cy="806248"/>
          </a:xfrm>
          <a:prstGeom prst="ellipse">
            <a:avLst/>
          </a:prstGeom>
        </p:spPr>
        <p:txBody>
          <a:bodyPr anchor="ctr">
            <a:noAutofit/>
          </a:bodyPr>
          <a:lstStyle>
            <a:lvl1pPr marL="0" indent="0" algn="ctr">
              <a:buFontTx/>
              <a:buNone/>
              <a:defRPr sz="1200">
                <a:solidFill>
                  <a:schemeClr val="bg1"/>
                </a:solidFill>
              </a:defRPr>
            </a:lvl1pPr>
          </a:lstStyle>
          <a:p>
            <a:r>
              <a:rPr lang="en-US"/>
              <a:t>Icon</a:t>
            </a:r>
          </a:p>
        </p:txBody>
      </p:sp>
      <p:sp>
        <p:nvSpPr>
          <p:cNvPr id="26" name="Slide Number Placeholder 5">
            <a:extLst>
              <a:ext uri="{FF2B5EF4-FFF2-40B4-BE49-F238E27FC236}">
                <a16:creationId xmlns:a16="http://schemas.microsoft.com/office/drawing/2014/main" id="{D8B45B89-C4D7-4EA7-5D45-58BF3AC3BE3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264558647"/>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 Icons + Content">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88D673B8-673B-2E40-8A7D-4C4B46D245B1}"/>
              </a:ext>
            </a:extLst>
          </p:cNvPr>
          <p:cNvSpPr>
            <a:spLocks noGrp="1"/>
          </p:cNvSpPr>
          <p:nvPr>
            <p:ph type="body" sz="quarter" idx="13" hasCustomPrompt="1"/>
          </p:nvPr>
        </p:nvSpPr>
        <p:spPr>
          <a:xfrm>
            <a:off x="3147057"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9" name="Text Placeholder 10">
            <a:extLst>
              <a:ext uri="{FF2B5EF4-FFF2-40B4-BE49-F238E27FC236}">
                <a16:creationId xmlns:a16="http://schemas.microsoft.com/office/drawing/2014/main" id="{47E05F8A-CAE3-6708-626B-827175ED78EC}"/>
              </a:ext>
            </a:extLst>
          </p:cNvPr>
          <p:cNvSpPr>
            <a:spLocks noGrp="1"/>
          </p:cNvSpPr>
          <p:nvPr>
            <p:ph type="body" sz="quarter" idx="14" hasCustomPrompt="1"/>
          </p:nvPr>
        </p:nvSpPr>
        <p:spPr>
          <a:xfrm>
            <a:off x="3147057"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10" name="Oval 9">
            <a:extLst>
              <a:ext uri="{FF2B5EF4-FFF2-40B4-BE49-F238E27FC236}">
                <a16:creationId xmlns:a16="http://schemas.microsoft.com/office/drawing/2014/main" id="{B61ECB85-4936-A065-72C3-AEC9AFB564A6}"/>
              </a:ext>
            </a:extLst>
          </p:cNvPr>
          <p:cNvSpPr/>
          <p:nvPr userDrawn="1"/>
        </p:nvSpPr>
        <p:spPr>
          <a:xfrm>
            <a:off x="3377133" y="1199060"/>
            <a:ext cx="681154" cy="68115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20" name="Title 1">
            <a:extLst>
              <a:ext uri="{FF2B5EF4-FFF2-40B4-BE49-F238E27FC236}">
                <a16:creationId xmlns:a16="http://schemas.microsoft.com/office/drawing/2014/main" id="{10E25470-5C4E-6780-F67E-3E085CCDAAB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1" name="Picture Placeholder 22">
            <a:extLst>
              <a:ext uri="{FF2B5EF4-FFF2-40B4-BE49-F238E27FC236}">
                <a16:creationId xmlns:a16="http://schemas.microsoft.com/office/drawing/2014/main" id="{79F0E57B-C0B4-5D2B-8992-29A52605451F}"/>
              </a:ext>
            </a:extLst>
          </p:cNvPr>
          <p:cNvSpPr>
            <a:spLocks noGrp="1"/>
          </p:cNvSpPr>
          <p:nvPr>
            <p:ph type="pic" sz="quarter" idx="50" hasCustomPrompt="1"/>
          </p:nvPr>
        </p:nvSpPr>
        <p:spPr>
          <a:xfrm>
            <a:off x="3469692"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29" name="Text Placeholder 10">
            <a:extLst>
              <a:ext uri="{FF2B5EF4-FFF2-40B4-BE49-F238E27FC236}">
                <a16:creationId xmlns:a16="http://schemas.microsoft.com/office/drawing/2014/main" id="{61079F09-3CFC-DA10-0BE3-81115C0638F5}"/>
              </a:ext>
            </a:extLst>
          </p:cNvPr>
          <p:cNvSpPr>
            <a:spLocks noGrp="1"/>
          </p:cNvSpPr>
          <p:nvPr>
            <p:ph type="body" sz="quarter" idx="51" hasCustomPrompt="1"/>
          </p:nvPr>
        </p:nvSpPr>
        <p:spPr>
          <a:xfrm rot="16200000">
            <a:off x="2093286" y="2180085"/>
            <a:ext cx="917473" cy="408834"/>
          </a:xfrm>
        </p:spPr>
        <p:txBody>
          <a:bodyPr>
            <a:noAutofit/>
          </a:bodyPr>
          <a:lstStyle>
            <a:lvl1pPr marL="0" indent="0" algn="ctr">
              <a:lnSpc>
                <a:spcPct val="120000"/>
              </a:lnSpc>
              <a:spcBef>
                <a:spcPts val="0"/>
              </a:spcBef>
              <a:buNone/>
              <a:defRPr sz="1050" b="0"/>
            </a:lvl1pPr>
          </a:lstStyle>
          <a:p>
            <a:r>
              <a:rPr lang="en-US"/>
              <a:t>Business</a:t>
            </a:r>
          </a:p>
        </p:txBody>
      </p:sp>
      <p:sp>
        <p:nvSpPr>
          <p:cNvPr id="30" name="Text Placeholder 10">
            <a:extLst>
              <a:ext uri="{FF2B5EF4-FFF2-40B4-BE49-F238E27FC236}">
                <a16:creationId xmlns:a16="http://schemas.microsoft.com/office/drawing/2014/main" id="{B5332ED2-8E91-3E08-3B33-8AF18F7262EA}"/>
              </a:ext>
            </a:extLst>
          </p:cNvPr>
          <p:cNvSpPr>
            <a:spLocks noGrp="1"/>
          </p:cNvSpPr>
          <p:nvPr>
            <p:ph type="body" sz="quarter" idx="52" hasCustomPrompt="1"/>
          </p:nvPr>
        </p:nvSpPr>
        <p:spPr>
          <a:xfrm rot="16200000">
            <a:off x="1995163" y="4875410"/>
            <a:ext cx="1113716" cy="408834"/>
          </a:xfrm>
        </p:spPr>
        <p:txBody>
          <a:bodyPr>
            <a:noAutofit/>
          </a:bodyPr>
          <a:lstStyle>
            <a:lvl1pPr marL="0" indent="0" algn="ctr">
              <a:lnSpc>
                <a:spcPct val="120000"/>
              </a:lnSpc>
              <a:spcBef>
                <a:spcPts val="0"/>
              </a:spcBef>
              <a:buNone/>
              <a:defRPr sz="1050" b="0"/>
            </a:lvl1pPr>
          </a:lstStyle>
          <a:p>
            <a:r>
              <a:rPr lang="en-US"/>
              <a:t>Technical</a:t>
            </a:r>
          </a:p>
        </p:txBody>
      </p:sp>
      <p:sp>
        <p:nvSpPr>
          <p:cNvPr id="40" name="Text Placeholder 10">
            <a:extLst>
              <a:ext uri="{FF2B5EF4-FFF2-40B4-BE49-F238E27FC236}">
                <a16:creationId xmlns:a16="http://schemas.microsoft.com/office/drawing/2014/main" id="{CB76516F-A08D-AEF0-4700-BD90A667F197}"/>
              </a:ext>
            </a:extLst>
          </p:cNvPr>
          <p:cNvSpPr>
            <a:spLocks noGrp="1"/>
          </p:cNvSpPr>
          <p:nvPr>
            <p:ph type="body" sz="quarter" idx="53" hasCustomPrompt="1"/>
          </p:nvPr>
        </p:nvSpPr>
        <p:spPr>
          <a:xfrm>
            <a:off x="4725230"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1" name="Text Placeholder 10">
            <a:extLst>
              <a:ext uri="{FF2B5EF4-FFF2-40B4-BE49-F238E27FC236}">
                <a16:creationId xmlns:a16="http://schemas.microsoft.com/office/drawing/2014/main" id="{7DE7D112-36FB-07C3-023F-FA806DD813B4}"/>
              </a:ext>
            </a:extLst>
          </p:cNvPr>
          <p:cNvSpPr>
            <a:spLocks noGrp="1"/>
          </p:cNvSpPr>
          <p:nvPr>
            <p:ph type="body" sz="quarter" idx="54" hasCustomPrompt="1"/>
          </p:nvPr>
        </p:nvSpPr>
        <p:spPr>
          <a:xfrm>
            <a:off x="4725230"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2" name="Oval 41">
            <a:extLst>
              <a:ext uri="{FF2B5EF4-FFF2-40B4-BE49-F238E27FC236}">
                <a16:creationId xmlns:a16="http://schemas.microsoft.com/office/drawing/2014/main" id="{70AF6D32-5E00-3FAA-1DF1-204DAD13D32A}"/>
              </a:ext>
            </a:extLst>
          </p:cNvPr>
          <p:cNvSpPr/>
          <p:nvPr userDrawn="1"/>
        </p:nvSpPr>
        <p:spPr>
          <a:xfrm>
            <a:off x="4955306" y="1199060"/>
            <a:ext cx="681154" cy="6811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43" name="Picture Placeholder 22">
            <a:extLst>
              <a:ext uri="{FF2B5EF4-FFF2-40B4-BE49-F238E27FC236}">
                <a16:creationId xmlns:a16="http://schemas.microsoft.com/office/drawing/2014/main" id="{BB51F914-037D-86C3-6B5A-FBADFA589839}"/>
              </a:ext>
            </a:extLst>
          </p:cNvPr>
          <p:cNvSpPr>
            <a:spLocks noGrp="1"/>
          </p:cNvSpPr>
          <p:nvPr>
            <p:ph type="pic" sz="quarter" idx="55" hasCustomPrompt="1"/>
          </p:nvPr>
        </p:nvSpPr>
        <p:spPr>
          <a:xfrm>
            <a:off x="5047865"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47" name="Text Placeholder 10">
            <a:extLst>
              <a:ext uri="{FF2B5EF4-FFF2-40B4-BE49-F238E27FC236}">
                <a16:creationId xmlns:a16="http://schemas.microsoft.com/office/drawing/2014/main" id="{16325B35-3CA8-BBF3-A425-3761E3DB050B}"/>
              </a:ext>
            </a:extLst>
          </p:cNvPr>
          <p:cNvSpPr>
            <a:spLocks noGrp="1"/>
          </p:cNvSpPr>
          <p:nvPr>
            <p:ph type="body" sz="quarter" idx="58" hasCustomPrompt="1"/>
          </p:nvPr>
        </p:nvSpPr>
        <p:spPr>
          <a:xfrm>
            <a:off x="6327823"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48" name="Text Placeholder 10">
            <a:extLst>
              <a:ext uri="{FF2B5EF4-FFF2-40B4-BE49-F238E27FC236}">
                <a16:creationId xmlns:a16="http://schemas.microsoft.com/office/drawing/2014/main" id="{8C43EA18-F9FC-19E1-F227-04D06AF57E3B}"/>
              </a:ext>
            </a:extLst>
          </p:cNvPr>
          <p:cNvSpPr>
            <a:spLocks noGrp="1"/>
          </p:cNvSpPr>
          <p:nvPr>
            <p:ph type="body" sz="quarter" idx="59" hasCustomPrompt="1"/>
          </p:nvPr>
        </p:nvSpPr>
        <p:spPr>
          <a:xfrm>
            <a:off x="6327823"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9" name="Oval 48">
            <a:extLst>
              <a:ext uri="{FF2B5EF4-FFF2-40B4-BE49-F238E27FC236}">
                <a16:creationId xmlns:a16="http://schemas.microsoft.com/office/drawing/2014/main" id="{9E840B0A-8788-4B2F-CFDC-C770D7400A75}"/>
              </a:ext>
            </a:extLst>
          </p:cNvPr>
          <p:cNvSpPr/>
          <p:nvPr userDrawn="1"/>
        </p:nvSpPr>
        <p:spPr>
          <a:xfrm>
            <a:off x="6557899" y="1199060"/>
            <a:ext cx="681154" cy="6811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0" name="Picture Placeholder 22">
            <a:extLst>
              <a:ext uri="{FF2B5EF4-FFF2-40B4-BE49-F238E27FC236}">
                <a16:creationId xmlns:a16="http://schemas.microsoft.com/office/drawing/2014/main" id="{1E0A3731-BEF2-A89C-D93D-428D9964A40A}"/>
              </a:ext>
            </a:extLst>
          </p:cNvPr>
          <p:cNvSpPr>
            <a:spLocks noGrp="1"/>
          </p:cNvSpPr>
          <p:nvPr>
            <p:ph type="pic" sz="quarter" idx="60" hasCustomPrompt="1"/>
          </p:nvPr>
        </p:nvSpPr>
        <p:spPr>
          <a:xfrm>
            <a:off x="6650458"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55" name="Text Placeholder 10">
            <a:extLst>
              <a:ext uri="{FF2B5EF4-FFF2-40B4-BE49-F238E27FC236}">
                <a16:creationId xmlns:a16="http://schemas.microsoft.com/office/drawing/2014/main" id="{5DAD6510-426D-42F6-0C7A-60DD7AC33048}"/>
              </a:ext>
            </a:extLst>
          </p:cNvPr>
          <p:cNvSpPr>
            <a:spLocks noGrp="1"/>
          </p:cNvSpPr>
          <p:nvPr>
            <p:ph type="body" sz="quarter" idx="63" hasCustomPrompt="1"/>
          </p:nvPr>
        </p:nvSpPr>
        <p:spPr>
          <a:xfrm>
            <a:off x="7875812" y="2710091"/>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6" name="Text Placeholder 10">
            <a:extLst>
              <a:ext uri="{FF2B5EF4-FFF2-40B4-BE49-F238E27FC236}">
                <a16:creationId xmlns:a16="http://schemas.microsoft.com/office/drawing/2014/main" id="{6410D359-F1E5-5FCB-C295-FB7E1A8A46F3}"/>
              </a:ext>
            </a:extLst>
          </p:cNvPr>
          <p:cNvSpPr>
            <a:spLocks noGrp="1"/>
          </p:cNvSpPr>
          <p:nvPr>
            <p:ph type="body" sz="quarter" idx="64" hasCustomPrompt="1"/>
          </p:nvPr>
        </p:nvSpPr>
        <p:spPr>
          <a:xfrm>
            <a:off x="7875812" y="1925766"/>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7" name="Oval 56">
            <a:extLst>
              <a:ext uri="{FF2B5EF4-FFF2-40B4-BE49-F238E27FC236}">
                <a16:creationId xmlns:a16="http://schemas.microsoft.com/office/drawing/2014/main" id="{C2018C06-6EA4-1D26-C8E2-78792B4E6C2B}"/>
              </a:ext>
            </a:extLst>
          </p:cNvPr>
          <p:cNvSpPr/>
          <p:nvPr userDrawn="1"/>
        </p:nvSpPr>
        <p:spPr>
          <a:xfrm>
            <a:off x="8105888" y="1199060"/>
            <a:ext cx="681154" cy="68115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900">
              <a:solidFill>
                <a:schemeClr val="bg1"/>
              </a:solidFill>
            </a:endParaRPr>
          </a:p>
        </p:txBody>
      </p:sp>
      <p:sp>
        <p:nvSpPr>
          <p:cNvPr id="58" name="Picture Placeholder 22">
            <a:extLst>
              <a:ext uri="{FF2B5EF4-FFF2-40B4-BE49-F238E27FC236}">
                <a16:creationId xmlns:a16="http://schemas.microsoft.com/office/drawing/2014/main" id="{7F816726-A047-F664-BF27-032412424092}"/>
              </a:ext>
            </a:extLst>
          </p:cNvPr>
          <p:cNvSpPr>
            <a:spLocks noGrp="1"/>
          </p:cNvSpPr>
          <p:nvPr>
            <p:ph type="pic" sz="quarter" idx="65" hasCustomPrompt="1"/>
          </p:nvPr>
        </p:nvSpPr>
        <p:spPr>
          <a:xfrm>
            <a:off x="8198447" y="1296663"/>
            <a:ext cx="496036" cy="496642"/>
          </a:xfrm>
          <a:prstGeom prst="ellipse">
            <a:avLst/>
          </a:prstGeom>
        </p:spPr>
        <p:txBody>
          <a:bodyPr anchor="ctr">
            <a:noAutofit/>
          </a:bodyPr>
          <a:lstStyle>
            <a:lvl1pPr marL="0" indent="0" algn="ctr">
              <a:buFontTx/>
              <a:buNone/>
              <a:defRPr sz="600">
                <a:solidFill>
                  <a:schemeClr val="bg1"/>
                </a:solidFill>
              </a:defRPr>
            </a:lvl1pPr>
          </a:lstStyle>
          <a:p>
            <a:r>
              <a:rPr lang="en-US"/>
              <a:t>Icon</a:t>
            </a:r>
          </a:p>
        </p:txBody>
      </p:sp>
      <p:sp>
        <p:nvSpPr>
          <p:cNvPr id="33" name="Text Placeholder 10">
            <a:extLst>
              <a:ext uri="{FF2B5EF4-FFF2-40B4-BE49-F238E27FC236}">
                <a16:creationId xmlns:a16="http://schemas.microsoft.com/office/drawing/2014/main" id="{7D9BC201-DC2C-ADE2-883E-AAFE03B3A74D}"/>
              </a:ext>
            </a:extLst>
          </p:cNvPr>
          <p:cNvSpPr>
            <a:spLocks noGrp="1"/>
          </p:cNvSpPr>
          <p:nvPr>
            <p:ph type="body" sz="quarter" idx="66" hasCustomPrompt="1"/>
          </p:nvPr>
        </p:nvSpPr>
        <p:spPr>
          <a:xfrm>
            <a:off x="3147057"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4" name="Text Placeholder 10">
            <a:extLst>
              <a:ext uri="{FF2B5EF4-FFF2-40B4-BE49-F238E27FC236}">
                <a16:creationId xmlns:a16="http://schemas.microsoft.com/office/drawing/2014/main" id="{6620B310-A9E6-5A64-8016-AC511F3E512E}"/>
              </a:ext>
            </a:extLst>
          </p:cNvPr>
          <p:cNvSpPr>
            <a:spLocks noGrp="1"/>
          </p:cNvSpPr>
          <p:nvPr>
            <p:ph type="body" sz="quarter" idx="67" hasCustomPrompt="1"/>
          </p:nvPr>
        </p:nvSpPr>
        <p:spPr>
          <a:xfrm>
            <a:off x="3147057"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36" name="Picture Placeholder 22">
            <a:extLst>
              <a:ext uri="{FF2B5EF4-FFF2-40B4-BE49-F238E27FC236}">
                <a16:creationId xmlns:a16="http://schemas.microsoft.com/office/drawing/2014/main" id="{AD7BE6C7-13D9-8303-5967-5A63116DFE47}"/>
              </a:ext>
            </a:extLst>
          </p:cNvPr>
          <p:cNvSpPr>
            <a:spLocks noGrp="1"/>
          </p:cNvSpPr>
          <p:nvPr>
            <p:ph type="pic" sz="quarter" idx="68" hasCustomPrompt="1"/>
          </p:nvPr>
        </p:nvSpPr>
        <p:spPr>
          <a:xfrm>
            <a:off x="3362114"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7" name="Text Placeholder 10">
            <a:extLst>
              <a:ext uri="{FF2B5EF4-FFF2-40B4-BE49-F238E27FC236}">
                <a16:creationId xmlns:a16="http://schemas.microsoft.com/office/drawing/2014/main" id="{77D39924-E5DA-CA27-D98C-D2B93E629305}"/>
              </a:ext>
            </a:extLst>
          </p:cNvPr>
          <p:cNvSpPr>
            <a:spLocks noGrp="1"/>
          </p:cNvSpPr>
          <p:nvPr>
            <p:ph type="body" sz="quarter" idx="69" hasCustomPrompt="1"/>
          </p:nvPr>
        </p:nvSpPr>
        <p:spPr>
          <a:xfrm>
            <a:off x="4725230"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38" name="Text Placeholder 10">
            <a:extLst>
              <a:ext uri="{FF2B5EF4-FFF2-40B4-BE49-F238E27FC236}">
                <a16:creationId xmlns:a16="http://schemas.microsoft.com/office/drawing/2014/main" id="{AF7F435D-7225-A519-7C3F-667C04B2E8C5}"/>
              </a:ext>
            </a:extLst>
          </p:cNvPr>
          <p:cNvSpPr>
            <a:spLocks noGrp="1"/>
          </p:cNvSpPr>
          <p:nvPr>
            <p:ph type="body" sz="quarter" idx="70" hasCustomPrompt="1"/>
          </p:nvPr>
        </p:nvSpPr>
        <p:spPr>
          <a:xfrm>
            <a:off x="4725230"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45" name="Picture Placeholder 22">
            <a:extLst>
              <a:ext uri="{FF2B5EF4-FFF2-40B4-BE49-F238E27FC236}">
                <a16:creationId xmlns:a16="http://schemas.microsoft.com/office/drawing/2014/main" id="{6BF0D4C6-6812-D495-3310-51021E0A3B21}"/>
              </a:ext>
            </a:extLst>
          </p:cNvPr>
          <p:cNvSpPr>
            <a:spLocks noGrp="1"/>
          </p:cNvSpPr>
          <p:nvPr>
            <p:ph type="pic" sz="quarter" idx="71" hasCustomPrompt="1"/>
          </p:nvPr>
        </p:nvSpPr>
        <p:spPr>
          <a:xfrm>
            <a:off x="4940287"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46" name="Text Placeholder 10">
            <a:extLst>
              <a:ext uri="{FF2B5EF4-FFF2-40B4-BE49-F238E27FC236}">
                <a16:creationId xmlns:a16="http://schemas.microsoft.com/office/drawing/2014/main" id="{A898F9E0-9DEF-664C-2E1E-247FC16804E3}"/>
              </a:ext>
            </a:extLst>
          </p:cNvPr>
          <p:cNvSpPr>
            <a:spLocks noGrp="1"/>
          </p:cNvSpPr>
          <p:nvPr>
            <p:ph type="body" sz="quarter" idx="72" hasCustomPrompt="1"/>
          </p:nvPr>
        </p:nvSpPr>
        <p:spPr>
          <a:xfrm>
            <a:off x="6327823"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52" name="Text Placeholder 10">
            <a:extLst>
              <a:ext uri="{FF2B5EF4-FFF2-40B4-BE49-F238E27FC236}">
                <a16:creationId xmlns:a16="http://schemas.microsoft.com/office/drawing/2014/main" id="{D53D62A4-3EF9-4242-05BD-623917C82A08}"/>
              </a:ext>
            </a:extLst>
          </p:cNvPr>
          <p:cNvSpPr>
            <a:spLocks noGrp="1"/>
          </p:cNvSpPr>
          <p:nvPr>
            <p:ph type="body" sz="quarter" idx="73" hasCustomPrompt="1"/>
          </p:nvPr>
        </p:nvSpPr>
        <p:spPr>
          <a:xfrm>
            <a:off x="6327823"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54" name="Picture Placeholder 22">
            <a:extLst>
              <a:ext uri="{FF2B5EF4-FFF2-40B4-BE49-F238E27FC236}">
                <a16:creationId xmlns:a16="http://schemas.microsoft.com/office/drawing/2014/main" id="{EFE4BF32-A67B-0B63-460B-8FC913587020}"/>
              </a:ext>
            </a:extLst>
          </p:cNvPr>
          <p:cNvSpPr>
            <a:spLocks noGrp="1"/>
          </p:cNvSpPr>
          <p:nvPr>
            <p:ph type="pic" sz="quarter" idx="74" hasCustomPrompt="1"/>
          </p:nvPr>
        </p:nvSpPr>
        <p:spPr>
          <a:xfrm>
            <a:off x="6542880"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60" name="Text Placeholder 10">
            <a:extLst>
              <a:ext uri="{FF2B5EF4-FFF2-40B4-BE49-F238E27FC236}">
                <a16:creationId xmlns:a16="http://schemas.microsoft.com/office/drawing/2014/main" id="{94DC05A6-8AED-A881-2A6E-65D785D87788}"/>
              </a:ext>
            </a:extLst>
          </p:cNvPr>
          <p:cNvSpPr>
            <a:spLocks noGrp="1"/>
          </p:cNvSpPr>
          <p:nvPr>
            <p:ph type="body" sz="quarter" idx="75" hasCustomPrompt="1"/>
          </p:nvPr>
        </p:nvSpPr>
        <p:spPr>
          <a:xfrm>
            <a:off x="7875812" y="5307294"/>
            <a:ext cx="1141306" cy="686038"/>
          </a:xfrm>
        </p:spPr>
        <p:txBody>
          <a:bodyPr>
            <a:noAutofit/>
          </a:bodyPr>
          <a:lstStyle>
            <a:lvl1pPr marL="0" indent="0" algn="ctr">
              <a:lnSpc>
                <a:spcPct val="120000"/>
              </a:lnSpc>
              <a:spcBef>
                <a:spcPts val="0"/>
              </a:spcBef>
              <a:buNone/>
              <a:defRPr sz="900"/>
            </a:lvl1pPr>
          </a:lstStyle>
          <a:p>
            <a:r>
              <a:rPr lang="en-US"/>
              <a:t>Short Description</a:t>
            </a:r>
          </a:p>
        </p:txBody>
      </p:sp>
      <p:sp>
        <p:nvSpPr>
          <p:cNvPr id="61" name="Text Placeholder 10">
            <a:extLst>
              <a:ext uri="{FF2B5EF4-FFF2-40B4-BE49-F238E27FC236}">
                <a16:creationId xmlns:a16="http://schemas.microsoft.com/office/drawing/2014/main" id="{466D9DD8-2251-497C-E585-17B28D8B7A68}"/>
              </a:ext>
            </a:extLst>
          </p:cNvPr>
          <p:cNvSpPr>
            <a:spLocks noGrp="1"/>
          </p:cNvSpPr>
          <p:nvPr>
            <p:ph type="body" sz="quarter" idx="76" hasCustomPrompt="1"/>
          </p:nvPr>
        </p:nvSpPr>
        <p:spPr>
          <a:xfrm>
            <a:off x="7875812" y="4522969"/>
            <a:ext cx="1141306" cy="565156"/>
          </a:xfrm>
        </p:spPr>
        <p:txBody>
          <a:bodyPr anchor="ctr">
            <a:noAutofit/>
          </a:bodyPr>
          <a:lstStyle>
            <a:lvl1pPr marL="0" indent="0" algn="ctr">
              <a:lnSpc>
                <a:spcPct val="100000"/>
              </a:lnSpc>
              <a:spcBef>
                <a:spcPts val="0"/>
              </a:spcBef>
              <a:buNone/>
              <a:defRPr sz="1050" b="1"/>
            </a:lvl1pPr>
          </a:lstStyle>
          <a:p>
            <a:r>
              <a:rPr lang="en-US"/>
              <a:t>Title Here</a:t>
            </a:r>
          </a:p>
        </p:txBody>
      </p:sp>
      <p:sp>
        <p:nvSpPr>
          <p:cNvPr id="68" name="Picture Placeholder 22">
            <a:extLst>
              <a:ext uri="{FF2B5EF4-FFF2-40B4-BE49-F238E27FC236}">
                <a16:creationId xmlns:a16="http://schemas.microsoft.com/office/drawing/2014/main" id="{09016FDB-D89E-6078-C0CD-249DD5FF3600}"/>
              </a:ext>
            </a:extLst>
          </p:cNvPr>
          <p:cNvSpPr>
            <a:spLocks noGrp="1"/>
          </p:cNvSpPr>
          <p:nvPr>
            <p:ph type="pic" sz="quarter" idx="77" hasCustomPrompt="1"/>
          </p:nvPr>
        </p:nvSpPr>
        <p:spPr>
          <a:xfrm>
            <a:off x="8090869" y="3786157"/>
            <a:ext cx="711192" cy="712060"/>
          </a:xfrm>
          <a:prstGeom prst="ellipse">
            <a:avLst/>
          </a:prstGeom>
        </p:spPr>
        <p:txBody>
          <a:bodyPr anchor="ctr">
            <a:noAutofit/>
          </a:bodyPr>
          <a:lstStyle>
            <a:lvl1pPr marL="0" indent="0" algn="ctr">
              <a:buFontTx/>
              <a:buNone/>
              <a:defRPr sz="800">
                <a:solidFill>
                  <a:schemeClr val="tx1"/>
                </a:solidFill>
              </a:defRPr>
            </a:lvl1pPr>
          </a:lstStyle>
          <a:p>
            <a:r>
              <a:rPr lang="en-US"/>
              <a:t>Icon</a:t>
            </a:r>
          </a:p>
        </p:txBody>
      </p:sp>
      <p:sp>
        <p:nvSpPr>
          <p:cNvPr id="35" name="Slide Number Placeholder 5">
            <a:extLst>
              <a:ext uri="{FF2B5EF4-FFF2-40B4-BE49-F238E27FC236}">
                <a16:creationId xmlns:a16="http://schemas.microsoft.com/office/drawing/2014/main" id="{538A555E-65CF-1983-24E5-1BD97E7E0B1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58749858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Highligh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A569-E3B4-77A9-ED3A-624BFECCE5BE}"/>
              </a:ext>
            </a:extLst>
          </p:cNvPr>
          <p:cNvSpPr>
            <a:spLocks noGrp="1"/>
          </p:cNvSpPr>
          <p:nvPr>
            <p:ph type="ctrTitle" hasCustomPrompt="1"/>
          </p:nvPr>
        </p:nvSpPr>
        <p:spPr>
          <a:xfrm>
            <a:off x="578163" y="2133600"/>
            <a:ext cx="11123009" cy="536288"/>
          </a:xfrm>
        </p:spPr>
        <p:txBody>
          <a:bodyPr lIns="0" anchor="b">
            <a:noAutofit/>
          </a:bodyPr>
          <a:lstStyle>
            <a:lvl1pPr algn="l">
              <a:lnSpc>
                <a:spcPct val="100000"/>
              </a:lnSpc>
              <a:defRPr sz="3200">
                <a:latin typeface="Verdana" panose="020B0604030504040204" pitchFamily="34" charset="0"/>
                <a:ea typeface="Verdana" panose="020B0604030504040204" pitchFamily="34" charset="0"/>
                <a:cs typeface="Verdana" panose="020B0604030504040204" pitchFamily="34" charset="0"/>
              </a:defRPr>
            </a:lvl1pPr>
          </a:lstStyle>
          <a:p>
            <a:r>
              <a:rPr lang="en-US"/>
              <a:t>Title goes here</a:t>
            </a:r>
          </a:p>
        </p:txBody>
      </p:sp>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2971208"/>
            <a:ext cx="11123009" cy="1651592"/>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8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Highlight important copy or statement</a:t>
            </a:r>
          </a:p>
        </p:txBody>
      </p:sp>
      <p:sp>
        <p:nvSpPr>
          <p:cNvPr id="6" name="Slide Number Placeholder 5">
            <a:extLst>
              <a:ext uri="{FF2B5EF4-FFF2-40B4-BE49-F238E27FC236}">
                <a16:creationId xmlns:a16="http://schemas.microsoft.com/office/drawing/2014/main" id="{EAD183D9-0B24-D30F-56FB-F64A315A002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5" name="Picture 4">
            <a:extLst>
              <a:ext uri="{FF2B5EF4-FFF2-40B4-BE49-F238E27FC236}">
                <a16:creationId xmlns:a16="http://schemas.microsoft.com/office/drawing/2014/main" id="{9D3CEBCA-38A0-08AF-F233-E436D28B8AC0}"/>
              </a:ext>
            </a:extLst>
          </p:cNvPr>
          <p:cNvPicPr>
            <a:picLocks noChangeAspect="1"/>
          </p:cNvPicPr>
          <p:nvPr userDrawn="1"/>
        </p:nvPicPr>
        <p:blipFill>
          <a:blip r:embed="rId2"/>
          <a:stretch>
            <a:fillRect/>
          </a:stretch>
        </p:blipFill>
        <p:spPr>
          <a:xfrm flipV="1">
            <a:off x="578163" y="2743200"/>
            <a:ext cx="11085123" cy="45719"/>
          </a:xfrm>
          <a:prstGeom prst="rect">
            <a:avLst/>
          </a:prstGeom>
        </p:spPr>
      </p:pic>
    </p:spTree>
    <p:extLst>
      <p:ext uri="{BB962C8B-B14F-4D97-AF65-F5344CB8AC3E}">
        <p14:creationId xmlns:p14="http://schemas.microsoft.com/office/powerpoint/2010/main" val="148977471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Highlight lon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146709-5CA1-AC79-1B02-0C314A67FED1}"/>
              </a:ext>
            </a:extLst>
          </p:cNvPr>
          <p:cNvSpPr>
            <a:spLocks noGrp="1"/>
          </p:cNvSpPr>
          <p:nvPr>
            <p:ph type="subTitle" idx="1" hasCustomPrompt="1"/>
          </p:nvPr>
        </p:nvSpPr>
        <p:spPr>
          <a:xfrm>
            <a:off x="578163" y="1315412"/>
            <a:ext cx="11123009" cy="4202886"/>
          </a:xfr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4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Lorem ipsum dolor </a:t>
            </a:r>
            <a:r>
              <a:rPr lang="en-US" err="1"/>
              <a:t>amet</a:t>
            </a:r>
            <a:r>
              <a:rPr lang="en-US"/>
              <a:t> </a:t>
            </a:r>
            <a:r>
              <a:rPr lang="en-US" err="1"/>
              <a:t>consequitor</a:t>
            </a:r>
            <a:r>
              <a:rPr lang="en-US"/>
              <a:t> </a:t>
            </a:r>
            <a:r>
              <a:rPr lang="en-US" err="1">
                <a:effectLst/>
                <a:latin typeface="Helvetica Neue" panose="02000503000000020004" pitchFamily="2" charset="0"/>
              </a:rPr>
              <a:t>adipiscing</a:t>
            </a:r>
            <a:r>
              <a:rPr lang="en-US">
                <a:effectLst/>
                <a:latin typeface="Helvetica Neue" panose="02000503000000020004" pitchFamily="2" charset="0"/>
              </a:rPr>
              <a:t> </a:t>
            </a:r>
            <a:r>
              <a:rPr lang="en-US" err="1">
                <a:effectLst/>
                <a:latin typeface="Helvetica Neue" panose="02000503000000020004" pitchFamily="2" charset="0"/>
              </a:rPr>
              <a:t>elit</a:t>
            </a:r>
            <a:r>
              <a:rPr lang="en-US">
                <a:effectLst/>
                <a:latin typeface="Helvetica Neue" panose="02000503000000020004" pitchFamily="2" charset="0"/>
              </a:rPr>
              <a:t>, sed do </a:t>
            </a:r>
            <a:r>
              <a:rPr lang="en-US" err="1">
                <a:effectLst/>
                <a:latin typeface="Helvetica Neue" panose="02000503000000020004" pitchFamily="2" charset="0"/>
              </a:rPr>
              <a:t>eiusmod</a:t>
            </a:r>
            <a:r>
              <a:rPr lang="en-US">
                <a:effectLst/>
                <a:latin typeface="Helvetica Neue" panose="02000503000000020004" pitchFamily="2" charset="0"/>
              </a:rPr>
              <a:t> </a:t>
            </a:r>
            <a:r>
              <a:rPr lang="en-US" err="1">
                <a:effectLst/>
                <a:latin typeface="Helvetica Neue" panose="02000503000000020004" pitchFamily="2" charset="0"/>
              </a:rPr>
              <a:t>tempor</a:t>
            </a:r>
            <a:r>
              <a:rPr lang="en-US">
                <a:effectLst/>
                <a:latin typeface="Helvetica Neue" panose="02000503000000020004" pitchFamily="2" charset="0"/>
              </a:rPr>
              <a:t> </a:t>
            </a:r>
            <a:r>
              <a:rPr lang="en-US" err="1">
                <a:effectLst/>
                <a:latin typeface="Helvetica Neue" panose="02000503000000020004" pitchFamily="2" charset="0"/>
              </a:rPr>
              <a:t>incididunt</a:t>
            </a:r>
            <a:r>
              <a:rPr lang="en-US">
                <a:effectLst/>
                <a:latin typeface="Helvetica Neue" panose="02000503000000020004" pitchFamily="2" charset="0"/>
              </a:rPr>
              <a:t> </a:t>
            </a:r>
            <a:r>
              <a:rPr lang="en-US" err="1">
                <a:effectLst/>
                <a:latin typeface="Helvetica Neue" panose="02000503000000020004" pitchFamily="2" charset="0"/>
              </a:rPr>
              <a:t>ut</a:t>
            </a:r>
            <a:r>
              <a:rPr lang="en-US">
                <a:effectLst/>
                <a:latin typeface="Helvetica Neue" panose="02000503000000020004" pitchFamily="2" charset="0"/>
              </a:rPr>
              <a:t> labore et dolore magna </a:t>
            </a:r>
            <a:r>
              <a:rPr lang="en-US" err="1">
                <a:effectLst/>
                <a:latin typeface="Helvetica Neue" panose="02000503000000020004" pitchFamily="2" charset="0"/>
              </a:rPr>
              <a:t>aliqua</a:t>
            </a:r>
            <a:r>
              <a:rPr lang="en-US">
                <a:effectLst/>
                <a:latin typeface="Helvetica Neue" panose="02000503000000020004" pitchFamily="2" charset="0"/>
              </a:rPr>
              <a:t>. Ut </a:t>
            </a:r>
            <a:r>
              <a:rPr lang="en-US" err="1">
                <a:effectLst/>
                <a:latin typeface="Helvetica Neue" panose="02000503000000020004" pitchFamily="2" charset="0"/>
              </a:rPr>
              <a:t>enim</a:t>
            </a:r>
            <a:r>
              <a:rPr lang="en-US">
                <a:effectLst/>
                <a:latin typeface="Helvetica Neue" panose="02000503000000020004" pitchFamily="2" charset="0"/>
              </a:rPr>
              <a:t> ad minim </a:t>
            </a:r>
            <a:r>
              <a:rPr lang="en-US" err="1">
                <a:effectLst/>
                <a:latin typeface="Helvetica Neue" panose="02000503000000020004" pitchFamily="2" charset="0"/>
              </a:rPr>
              <a:t>veniam</a:t>
            </a:r>
            <a:r>
              <a:rPr lang="en-US">
                <a:effectLst/>
                <a:latin typeface="Helvetica Neue" panose="02000503000000020004" pitchFamily="2" charset="0"/>
              </a:rPr>
              <a:t>.</a:t>
            </a:r>
          </a:p>
          <a:p>
            <a:endParaRPr lang="en-US"/>
          </a:p>
        </p:txBody>
      </p:sp>
      <p:cxnSp>
        <p:nvCxnSpPr>
          <p:cNvPr id="12" name="Straight Connector 11">
            <a:extLst>
              <a:ext uri="{FF2B5EF4-FFF2-40B4-BE49-F238E27FC236}">
                <a16:creationId xmlns:a16="http://schemas.microsoft.com/office/drawing/2014/main" id="{C37D2752-E946-E37D-88E7-4E67378ADC08}"/>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EE071BD7-D0C5-C62B-CE1A-910C113BF34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6" name="Slide Number Placeholder 5">
            <a:extLst>
              <a:ext uri="{FF2B5EF4-FFF2-40B4-BE49-F238E27FC236}">
                <a16:creationId xmlns:a16="http://schemas.microsoft.com/office/drawing/2014/main" id="{7507FB46-34DA-AD21-2785-C1C4939113D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01301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Purpl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6" name="Graphic 5">
            <a:extLst>
              <a:ext uri="{FF2B5EF4-FFF2-40B4-BE49-F238E27FC236}">
                <a16:creationId xmlns:a16="http://schemas.microsoft.com/office/drawing/2014/main" id="{B00601AF-3AA4-2108-042B-8600B26A98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3" name="Text Placeholder 3">
            <a:extLst>
              <a:ext uri="{FF2B5EF4-FFF2-40B4-BE49-F238E27FC236}">
                <a16:creationId xmlns:a16="http://schemas.microsoft.com/office/drawing/2014/main" id="{06A5BE90-4123-5F64-5193-45D308C3B595}"/>
              </a:ext>
            </a:extLst>
          </p:cNvPr>
          <p:cNvSpPr>
            <a:spLocks noGrp="1"/>
          </p:cNvSpPr>
          <p:nvPr>
            <p:ph type="body" sz="quarter" idx="11" hasCustomPrompt="1"/>
          </p:nvPr>
        </p:nvSpPr>
        <p:spPr>
          <a:xfrm>
            <a:off x="512064" y="410778"/>
            <a:ext cx="5667375" cy="919163"/>
          </a:xfrm>
        </p:spPr>
        <p:txBody>
          <a:bodyPr/>
          <a:lstStyle>
            <a:lvl1pPr marL="0" indent="0">
              <a:buNone/>
              <a:defRPr sz="6000">
                <a:solidFill>
                  <a:schemeClr val="bg1"/>
                </a:solidFill>
              </a:defRPr>
            </a:lvl1pPr>
          </a:lstStyle>
          <a:p>
            <a:pPr lvl="0"/>
            <a:r>
              <a:rPr lang="en-US"/>
              <a:t>Agenda</a:t>
            </a:r>
          </a:p>
        </p:txBody>
      </p:sp>
    </p:spTree>
    <p:extLst>
      <p:ext uri="{BB962C8B-B14F-4D97-AF65-F5344CB8AC3E}">
        <p14:creationId xmlns:p14="http://schemas.microsoft.com/office/powerpoint/2010/main" val="26520239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ox Elements">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0A8709DB-E347-441A-667E-E99EF6011C1E}"/>
              </a:ext>
            </a:extLst>
          </p:cNvPr>
          <p:cNvSpPr/>
          <p:nvPr userDrawn="1"/>
        </p:nvSpPr>
        <p:spPr>
          <a:xfrm>
            <a:off x="8187911" y="1381493"/>
            <a:ext cx="3430984" cy="4242559"/>
          </a:xfrm>
          <a:prstGeom prst="roundRect">
            <a:avLst>
              <a:gd name="adj" fmla="val 26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13">
            <a:extLst>
              <a:ext uri="{FF2B5EF4-FFF2-40B4-BE49-F238E27FC236}">
                <a16:creationId xmlns:a16="http://schemas.microsoft.com/office/drawing/2014/main" id="{4D2C95F0-B6E0-D9BB-B060-AD4734384993}"/>
              </a:ext>
            </a:extLst>
          </p:cNvPr>
          <p:cNvSpPr/>
          <p:nvPr userDrawn="1"/>
        </p:nvSpPr>
        <p:spPr>
          <a:xfrm>
            <a:off x="4358520" y="1381493"/>
            <a:ext cx="3430986" cy="2047507"/>
          </a:xfrm>
          <a:prstGeom prst="roundRect">
            <a:avLst>
              <a:gd name="adj" fmla="val 45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E20ECADE-AC45-29C0-8F1D-0C0A7E441BB9}"/>
              </a:ext>
            </a:extLst>
          </p:cNvPr>
          <p:cNvSpPr/>
          <p:nvPr userDrawn="1"/>
        </p:nvSpPr>
        <p:spPr>
          <a:xfrm>
            <a:off x="553437" y="1381493"/>
            <a:ext cx="3430986" cy="4242559"/>
          </a:xfrm>
          <a:prstGeom prst="roundRect">
            <a:avLst>
              <a:gd name="adj" fmla="val 28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7EB0BE0B-EDF3-14A5-FD61-C32485BD435B}"/>
              </a:ext>
            </a:extLst>
          </p:cNvPr>
          <p:cNvSpPr txBox="1"/>
          <p:nvPr/>
        </p:nvSpPr>
        <p:spPr>
          <a:xfrm rot="10800000">
            <a:off x="553437" y="1381492"/>
            <a:ext cx="1111218" cy="1431162"/>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13" name="Text Placeholder 12">
            <a:extLst>
              <a:ext uri="{FF2B5EF4-FFF2-40B4-BE49-F238E27FC236}">
                <a16:creationId xmlns:a16="http://schemas.microsoft.com/office/drawing/2014/main" id="{3EAB40CC-0CA9-B28F-D699-CEE314D87942}"/>
              </a:ext>
            </a:extLst>
          </p:cNvPr>
          <p:cNvSpPr>
            <a:spLocks noGrp="1"/>
          </p:cNvSpPr>
          <p:nvPr>
            <p:ph type="body" sz="quarter" idx="13" hasCustomPrompt="1"/>
          </p:nvPr>
        </p:nvSpPr>
        <p:spPr>
          <a:xfrm>
            <a:off x="816912"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5" name="Text Placeholder 14">
            <a:extLst>
              <a:ext uri="{FF2B5EF4-FFF2-40B4-BE49-F238E27FC236}">
                <a16:creationId xmlns:a16="http://schemas.microsoft.com/office/drawing/2014/main" id="{1E2A3065-0A2D-943D-1FB7-6AEC3CA298AA}"/>
              </a:ext>
            </a:extLst>
          </p:cNvPr>
          <p:cNvSpPr>
            <a:spLocks noGrp="1"/>
          </p:cNvSpPr>
          <p:nvPr>
            <p:ph type="body" sz="quarter" idx="14" hasCustomPrompt="1"/>
          </p:nvPr>
        </p:nvSpPr>
        <p:spPr>
          <a:xfrm>
            <a:off x="816912"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28" name="TextBox 27">
            <a:extLst>
              <a:ext uri="{FF2B5EF4-FFF2-40B4-BE49-F238E27FC236}">
                <a16:creationId xmlns:a16="http://schemas.microsoft.com/office/drawing/2014/main" id="{8798C1C0-A516-668E-E73F-4C7D57864D1E}"/>
              </a:ext>
            </a:extLst>
          </p:cNvPr>
          <p:cNvSpPr txBox="1"/>
          <p:nvPr/>
        </p:nvSpPr>
        <p:spPr>
          <a:xfrm rot="10800000">
            <a:off x="8187911" y="1381492"/>
            <a:ext cx="1111218" cy="1431161"/>
          </a:xfrm>
          <a:prstGeom prst="rect">
            <a:avLst/>
          </a:prstGeom>
          <a:noFill/>
          <a:ln>
            <a:noFill/>
          </a:ln>
          <a:effectLst>
            <a:outerShdw sx="1000" sy="1000" algn="ctr" rotWithShape="0">
              <a:srgbClr val="000000"/>
            </a:outerShdw>
          </a:effectLst>
        </p:spPr>
        <p:txBody>
          <a:bodyPr wrap="square" rtlCol="0">
            <a:noAutofit/>
          </a:bodyPr>
          <a:lstStyle/>
          <a:p>
            <a:r>
              <a:rPr lang="en-US" sz="18000" b="0" i="0">
                <a:solidFill>
                  <a:schemeClr val="bg2">
                    <a:alpha val="3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29" name="Text Placeholder 12">
            <a:extLst>
              <a:ext uri="{FF2B5EF4-FFF2-40B4-BE49-F238E27FC236}">
                <a16:creationId xmlns:a16="http://schemas.microsoft.com/office/drawing/2014/main" id="{03BEDA61-C3B4-4761-62E4-435139ABE1FF}"/>
              </a:ext>
            </a:extLst>
          </p:cNvPr>
          <p:cNvSpPr>
            <a:spLocks noGrp="1"/>
          </p:cNvSpPr>
          <p:nvPr>
            <p:ph type="body" sz="quarter" idx="15" hasCustomPrompt="1"/>
          </p:nvPr>
        </p:nvSpPr>
        <p:spPr>
          <a:xfrm>
            <a:off x="8434419" y="2084202"/>
            <a:ext cx="2921000" cy="2495059"/>
          </a:xfrm>
        </p:spPr>
        <p:txBody>
          <a:bodyPr>
            <a:noAutofit/>
          </a:bodyPr>
          <a:lstStyle>
            <a:lvl1pPr marL="0" indent="0">
              <a:lnSpc>
                <a:spcPct val="100000"/>
              </a:lnSpc>
              <a:buNone/>
              <a:defRPr sz="20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30" name="Text Placeholder 14">
            <a:extLst>
              <a:ext uri="{FF2B5EF4-FFF2-40B4-BE49-F238E27FC236}">
                <a16:creationId xmlns:a16="http://schemas.microsoft.com/office/drawing/2014/main" id="{1D4521AB-1605-F095-356D-6F12A5E65824}"/>
              </a:ext>
            </a:extLst>
          </p:cNvPr>
          <p:cNvSpPr>
            <a:spLocks noGrp="1"/>
          </p:cNvSpPr>
          <p:nvPr>
            <p:ph type="body" sz="quarter" idx="16" hasCustomPrompt="1"/>
          </p:nvPr>
        </p:nvSpPr>
        <p:spPr>
          <a:xfrm>
            <a:off x="8434419" y="4678906"/>
            <a:ext cx="2921000" cy="433388"/>
          </a:xfrm>
        </p:spPr>
        <p:txBody>
          <a:bodyPr>
            <a:noAutofit/>
          </a:bodyPr>
          <a:lstStyle>
            <a:lvl1pPr marL="0" indent="0">
              <a:buNone/>
              <a:defRPr sz="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NAME NAME</a:t>
            </a:r>
          </a:p>
        </p:txBody>
      </p:sp>
      <p:sp>
        <p:nvSpPr>
          <p:cNvPr id="37" name="Text Placeholder 36">
            <a:extLst>
              <a:ext uri="{FF2B5EF4-FFF2-40B4-BE49-F238E27FC236}">
                <a16:creationId xmlns:a16="http://schemas.microsoft.com/office/drawing/2014/main" id="{59C8531E-EDA9-FB65-7AAB-FFBE3E2622C1}"/>
              </a:ext>
            </a:extLst>
          </p:cNvPr>
          <p:cNvSpPr>
            <a:spLocks noGrp="1"/>
          </p:cNvSpPr>
          <p:nvPr>
            <p:ph type="body" sz="quarter" idx="17" hasCustomPrompt="1"/>
          </p:nvPr>
        </p:nvSpPr>
        <p:spPr>
          <a:xfrm>
            <a:off x="4572000" y="1612900"/>
            <a:ext cx="1150938" cy="406400"/>
          </a:xfrm>
        </p:spPr>
        <p:txBody>
          <a:bodyPr anchor="b">
            <a:noAutofit/>
          </a:bodyPr>
          <a:lstStyle>
            <a:lvl1pPr marL="0" indent="0">
              <a:buNone/>
              <a:defRPr sz="1600" b="1"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39" name="Text Placeholder 38">
            <a:extLst>
              <a:ext uri="{FF2B5EF4-FFF2-40B4-BE49-F238E27FC236}">
                <a16:creationId xmlns:a16="http://schemas.microsoft.com/office/drawing/2014/main" id="{7EF2B97C-4573-9555-2C62-E346E3DE80F2}"/>
              </a:ext>
            </a:extLst>
          </p:cNvPr>
          <p:cNvSpPr>
            <a:spLocks noGrp="1"/>
          </p:cNvSpPr>
          <p:nvPr>
            <p:ph type="body" sz="quarter" idx="18" hasCustomPrompt="1"/>
          </p:nvPr>
        </p:nvSpPr>
        <p:spPr>
          <a:xfrm>
            <a:off x="4572000" y="2103438"/>
            <a:ext cx="2370138" cy="895350"/>
          </a:xfrm>
        </p:spPr>
        <p:txBody>
          <a:bodyPr>
            <a:noAutofit/>
          </a:bodyPr>
          <a:lstStyle>
            <a:lvl1pPr marL="0" indent="0">
              <a:buNone/>
              <a:defRPr sz="16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41" name="Rounded Rectangle 40">
            <a:extLst>
              <a:ext uri="{FF2B5EF4-FFF2-40B4-BE49-F238E27FC236}">
                <a16:creationId xmlns:a16="http://schemas.microsoft.com/office/drawing/2014/main" id="{004BBFF1-9BA9-3A11-20DC-7138BBD5D9CC}"/>
              </a:ext>
            </a:extLst>
          </p:cNvPr>
          <p:cNvSpPr/>
          <p:nvPr/>
        </p:nvSpPr>
        <p:spPr>
          <a:xfrm>
            <a:off x="4358520" y="3583918"/>
            <a:ext cx="3430986" cy="2047507"/>
          </a:xfrm>
          <a:prstGeom prst="roundRect">
            <a:avLst>
              <a:gd name="adj" fmla="val 63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36">
            <a:extLst>
              <a:ext uri="{FF2B5EF4-FFF2-40B4-BE49-F238E27FC236}">
                <a16:creationId xmlns:a16="http://schemas.microsoft.com/office/drawing/2014/main" id="{B6F0017D-4F23-1CC5-0A5A-C3FD6C59E3B5}"/>
              </a:ext>
            </a:extLst>
          </p:cNvPr>
          <p:cNvSpPr>
            <a:spLocks noGrp="1"/>
          </p:cNvSpPr>
          <p:nvPr>
            <p:ph type="body" sz="quarter" idx="19" hasCustomPrompt="1"/>
          </p:nvPr>
        </p:nvSpPr>
        <p:spPr>
          <a:xfrm>
            <a:off x="4572000" y="3815325"/>
            <a:ext cx="1150938" cy="406400"/>
          </a:xfrm>
        </p:spPr>
        <p:txBody>
          <a:bodyPr anchor="b">
            <a:noAutofit/>
          </a:bodyPr>
          <a:lstStyle>
            <a:lvl1pPr marL="0" indent="0">
              <a:buNone/>
              <a:defRPr sz="1600" b="1"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Header</a:t>
            </a:r>
          </a:p>
        </p:txBody>
      </p:sp>
      <p:sp>
        <p:nvSpPr>
          <p:cNvPr id="43" name="Text Placeholder 38">
            <a:extLst>
              <a:ext uri="{FF2B5EF4-FFF2-40B4-BE49-F238E27FC236}">
                <a16:creationId xmlns:a16="http://schemas.microsoft.com/office/drawing/2014/main" id="{F1D0583D-6E27-9980-C1D2-F2F6CDD3DC93}"/>
              </a:ext>
            </a:extLst>
          </p:cNvPr>
          <p:cNvSpPr>
            <a:spLocks noGrp="1"/>
          </p:cNvSpPr>
          <p:nvPr>
            <p:ph type="body" sz="quarter" idx="20" hasCustomPrompt="1"/>
          </p:nvPr>
        </p:nvSpPr>
        <p:spPr>
          <a:xfrm>
            <a:off x="4572000" y="4305863"/>
            <a:ext cx="2370138" cy="895350"/>
          </a:xfrm>
        </p:spPr>
        <p:txBody>
          <a:bodyPr>
            <a:noAutofit/>
          </a:bodyPr>
          <a:lstStyle>
            <a:lvl1pPr marL="0" indent="0">
              <a:buNone/>
              <a:defRPr sz="1600" b="0" i="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endParaRPr lang="en-US"/>
          </a:p>
        </p:txBody>
      </p:sp>
      <p:sp>
        <p:nvSpPr>
          <p:cNvPr id="19" name="Slide Number Placeholder 5">
            <a:extLst>
              <a:ext uri="{FF2B5EF4-FFF2-40B4-BE49-F238E27FC236}">
                <a16:creationId xmlns:a16="http://schemas.microsoft.com/office/drawing/2014/main" id="{EB4CFB7D-3748-B817-16DD-6F2B56E1A7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EFCCCC0F-4A87-E8D2-D67C-B818290A1E59}"/>
              </a:ext>
            </a:extLst>
          </p:cNvPr>
          <p:cNvSpPr>
            <a:spLocks noGrp="1"/>
          </p:cNvSpPr>
          <p:nvPr>
            <p:ph type="ctrTitle" hasCustomPrompt="1"/>
          </p:nvPr>
        </p:nvSpPr>
        <p:spPr>
          <a:xfrm>
            <a:off x="593142" y="304800"/>
            <a:ext cx="11065458" cy="618456"/>
          </a:xfrm>
        </p:spPr>
        <p:txBody>
          <a:bodyPr lIns="0" anchor="ctr">
            <a:noAutofit/>
          </a:bodyPr>
          <a:lstStyle>
            <a:lvl1pPr algn="l">
              <a:defRPr sz="3200"/>
            </a:lvl1pPr>
          </a:lstStyle>
          <a:p>
            <a:r>
              <a:rPr lang="en-US"/>
              <a:t>Shapes and elements</a:t>
            </a:r>
          </a:p>
        </p:txBody>
      </p:sp>
    </p:spTree>
    <p:extLst>
      <p:ext uri="{BB962C8B-B14F-4D97-AF65-F5344CB8AC3E}">
        <p14:creationId xmlns:p14="http://schemas.microsoft.com/office/powerpoint/2010/main" val="31645258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Pag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4020FDA6-76C3-CBFF-5790-BA32DF71B59E}"/>
              </a:ext>
            </a:extLst>
          </p:cNvPr>
          <p:cNvSpPr>
            <a:spLocks noGrp="1"/>
          </p:cNvSpPr>
          <p:nvPr>
            <p:ph type="title" hasCustomPrompt="1"/>
          </p:nvPr>
        </p:nvSpPr>
        <p:spPr>
          <a:xfrm>
            <a:off x="823031" y="1856009"/>
            <a:ext cx="7327866" cy="1255058"/>
          </a:xfrm>
          <a:prstGeom prst="rect">
            <a:avLst/>
          </a:prstGeom>
        </p:spPr>
        <p:txBody>
          <a:bodyPr vert="horz" lIns="91440" tIns="45720" rIns="91440" bIns="45720" rtlCol="0" anchor="b">
            <a:noAutofit/>
          </a:bodyPr>
          <a:lstStyle>
            <a:lvl1pPr>
              <a:defRPr sz="6000">
                <a:solidFill>
                  <a:schemeClr val="tx1"/>
                </a:solidFill>
              </a:defRPr>
            </a:lvl1pPr>
          </a:lstStyle>
          <a:p>
            <a:r>
              <a:rPr lang="en-US"/>
              <a:t>Title goes here</a:t>
            </a:r>
          </a:p>
        </p:txBody>
      </p:sp>
      <p:sp>
        <p:nvSpPr>
          <p:cNvPr id="8" name="Text Placeholder 2">
            <a:extLst>
              <a:ext uri="{FF2B5EF4-FFF2-40B4-BE49-F238E27FC236}">
                <a16:creationId xmlns:a16="http://schemas.microsoft.com/office/drawing/2014/main" id="{D511B392-77A5-82F1-3706-C28F5AEA3D12}"/>
              </a:ext>
            </a:extLst>
          </p:cNvPr>
          <p:cNvSpPr>
            <a:spLocks noGrp="1"/>
          </p:cNvSpPr>
          <p:nvPr>
            <p:ph idx="1" hasCustomPrompt="1"/>
          </p:nvPr>
        </p:nvSpPr>
        <p:spPr>
          <a:xfrm>
            <a:off x="823030" y="3376376"/>
            <a:ext cx="7327865" cy="2169401"/>
          </a:xfrm>
          <a:prstGeom prst="rect">
            <a:avLst/>
          </a:prstGeom>
        </p:spPr>
        <p:txBody>
          <a:bodyPr vert="horz" lIns="91440" tIns="45720" rIns="91440" bIns="45720" rtlCol="0">
            <a:noAutofit/>
          </a:bodyPr>
          <a:lstStyle>
            <a:lvl1pPr marL="0" indent="0">
              <a:lnSpc>
                <a:spcPct val="120000"/>
              </a:lnSpc>
              <a:spcBef>
                <a:spcPts val="0"/>
              </a:spcBef>
              <a:buFont typeface="+mj-lt"/>
              <a:buNone/>
              <a:defRPr sz="2000">
                <a:solidFill>
                  <a:schemeClr val="tx1"/>
                </a:solidFill>
              </a:defRPr>
            </a:lvl1pPr>
          </a:lstStyle>
          <a:p>
            <a:pPr lvl="0"/>
            <a:r>
              <a:rPr lang="en-US">
                <a:effectLst/>
              </a:rPr>
              <a:t>Type your subtitle or description here. </a:t>
            </a:r>
            <a:br>
              <a:rPr lang="en-US">
                <a:effectLst/>
              </a:rPr>
            </a:br>
            <a:r>
              <a:rPr lang="en-US">
                <a:effectLst/>
              </a:rPr>
              <a:t>Two lines looks like this.</a:t>
            </a:r>
            <a:endParaRPr lang="en-US"/>
          </a:p>
        </p:txBody>
      </p:sp>
      <p:sp>
        <p:nvSpPr>
          <p:cNvPr id="5" name="Slide Number Placeholder 5">
            <a:extLst>
              <a:ext uri="{FF2B5EF4-FFF2-40B4-BE49-F238E27FC236}">
                <a16:creationId xmlns:a16="http://schemas.microsoft.com/office/drawing/2014/main" id="{9B923F77-AC1F-BBA4-C611-4777EAEAF253}"/>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cxnSp>
        <p:nvCxnSpPr>
          <p:cNvPr id="2" name="Straight Connector 1">
            <a:extLst>
              <a:ext uri="{FF2B5EF4-FFF2-40B4-BE49-F238E27FC236}">
                <a16:creationId xmlns:a16="http://schemas.microsoft.com/office/drawing/2014/main" id="{5B523F0B-6DF7-248B-2E46-6879C3849413}"/>
              </a:ext>
            </a:extLst>
          </p:cNvPr>
          <p:cNvCxnSpPr>
            <a:cxnSpLocks/>
          </p:cNvCxnSpPr>
          <p:nvPr userDrawn="1"/>
        </p:nvCxnSpPr>
        <p:spPr>
          <a:xfrm>
            <a:off x="823030" y="3200400"/>
            <a:ext cx="7327865"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66923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5B3BAA-B994-64A1-5FBB-5EB0AB73A33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297198185"/>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278195"/>
            <a:ext cx="11085123" cy="4850466"/>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C8FA9C8-1857-5B16-B2F1-66547DE18928}"/>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82265953"/>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 Content">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8" name="Chart Placeholder 7">
            <a:extLst>
              <a:ext uri="{FF2B5EF4-FFF2-40B4-BE49-F238E27FC236}">
                <a16:creationId xmlns:a16="http://schemas.microsoft.com/office/drawing/2014/main" id="{EE890BEB-97A2-6B45-7C7E-0E8BA5D4D6C2}"/>
              </a:ext>
            </a:extLst>
          </p:cNvPr>
          <p:cNvSpPr>
            <a:spLocks noGrp="1"/>
          </p:cNvSpPr>
          <p:nvPr>
            <p:ph type="chart" sz="quarter" idx="10"/>
          </p:nvPr>
        </p:nvSpPr>
        <p:spPr>
          <a:xfrm>
            <a:off x="553436" y="1278194"/>
            <a:ext cx="11065457" cy="4512246"/>
          </a:xfrm>
        </p:spPr>
        <p:txBody>
          <a:bodyPr>
            <a:noAutofit/>
          </a:bodyPr>
          <a:lstStyle>
            <a:lvl1pPr marL="0" indent="0">
              <a:buNone/>
              <a:defRPr/>
            </a:lvl1pPr>
          </a:lstStyle>
          <a:p>
            <a:r>
              <a:rPr lang="en-US"/>
              <a:t>Click icon to add chart</a:t>
            </a:r>
          </a:p>
        </p:txBody>
      </p:sp>
      <p:sp>
        <p:nvSpPr>
          <p:cNvPr id="6" name="Title 1">
            <a:extLst>
              <a:ext uri="{FF2B5EF4-FFF2-40B4-BE49-F238E27FC236}">
                <a16:creationId xmlns:a16="http://schemas.microsoft.com/office/drawing/2014/main" id="{E90EF714-F337-3DBB-C6DC-B3CDDF77A6E4}"/>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9" name="Slide Number Placeholder 5">
            <a:extLst>
              <a:ext uri="{FF2B5EF4-FFF2-40B4-BE49-F238E27FC236}">
                <a16:creationId xmlns:a16="http://schemas.microsoft.com/office/drawing/2014/main" id="{A06F87FE-5B4C-7E30-4100-CA0E260D0655}"/>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45189664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170D730-AFA9-8089-5C7A-981D0AE8F9E0}"/>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428D3D8-8D2D-4C13-2C6C-A07DB3015435}"/>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5" name="Slide Number Placeholder 5">
            <a:extLst>
              <a:ext uri="{FF2B5EF4-FFF2-40B4-BE49-F238E27FC236}">
                <a16:creationId xmlns:a16="http://schemas.microsoft.com/office/drawing/2014/main" id="{C7DF7438-7DAE-F492-8E42-D48ECFCD017D}"/>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7865875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Line 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79316"/>
          </a:xfrm>
        </p:spPr>
        <p:txBody>
          <a:bodyPr lIns="0" anchor="ctr">
            <a:noAutofit/>
          </a:bodyPr>
          <a:lstStyle>
            <a:lvl1pPr algn="l">
              <a:defRPr sz="3200"/>
            </a:lvl1pPr>
          </a:lstStyle>
          <a:p>
            <a:r>
              <a:rPr lang="en-US"/>
              <a:t>Title goes here</a:t>
            </a:r>
          </a:p>
        </p:txBody>
      </p:sp>
      <p:sp>
        <p:nvSpPr>
          <p:cNvPr id="14" name="Content Placeholder 4">
            <a:extLst>
              <a:ext uri="{FF2B5EF4-FFF2-40B4-BE49-F238E27FC236}">
                <a16:creationId xmlns:a16="http://schemas.microsoft.com/office/drawing/2014/main" id="{F9F99B9C-1335-EB04-F0C5-CAB877B9D492}"/>
              </a:ext>
            </a:extLst>
          </p:cNvPr>
          <p:cNvSpPr>
            <a:spLocks noGrp="1"/>
          </p:cNvSpPr>
          <p:nvPr>
            <p:ph sz="quarter" idx="11" hasCustomPrompt="1"/>
          </p:nvPr>
        </p:nvSpPr>
        <p:spPr>
          <a:xfrm>
            <a:off x="578163" y="1799311"/>
            <a:ext cx="11045801" cy="4144289"/>
          </a:xfrm>
        </p:spPr>
        <p:txBody>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C507462E-ECE4-217B-25AE-D2783BB8F346}"/>
              </a:ext>
            </a:extLst>
          </p:cNvPr>
          <p:cNvCxnSpPr>
            <a:cxnSpLocks/>
          </p:cNvCxnSpPr>
          <p:nvPr/>
        </p:nvCxnSpPr>
        <p:spPr>
          <a:xfrm>
            <a:off x="578163" y="1593984"/>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6720B3E-5E2B-E893-DBE0-206A38296514}"/>
              </a:ext>
            </a:extLst>
          </p:cNvPr>
          <p:cNvSpPr>
            <a:spLocks noGrp="1"/>
          </p:cNvSpPr>
          <p:nvPr>
            <p:ph type="body" sz="quarter" idx="12" hasCustomPrompt="1"/>
          </p:nvPr>
        </p:nvSpPr>
        <p:spPr>
          <a:xfrm>
            <a:off x="577850" y="1025542"/>
            <a:ext cx="11065459" cy="504808"/>
          </a:xfrm>
        </p:spPr>
        <p:txBody>
          <a:bodyPr lIns="0" anchor="ctr">
            <a:noAutofit/>
          </a:bodyPr>
          <a:lstStyle>
            <a:lvl1pPr marL="0" indent="0">
              <a:buNone/>
              <a:defRPr sz="2600" b="0"/>
            </a:lvl1pPr>
          </a:lstStyle>
          <a:p>
            <a:pPr lvl="0"/>
            <a:r>
              <a:rPr lang="en-US"/>
              <a:t>Subtitle goes here</a:t>
            </a:r>
          </a:p>
        </p:txBody>
      </p:sp>
      <p:sp>
        <p:nvSpPr>
          <p:cNvPr id="7" name="Slide Number Placeholder 5">
            <a:extLst>
              <a:ext uri="{FF2B5EF4-FFF2-40B4-BE49-F238E27FC236}">
                <a16:creationId xmlns:a16="http://schemas.microsoft.com/office/drawing/2014/main" id="{C2F8A18E-6255-7FFA-F7D3-735D8F8635D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8588154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53439" y="346226"/>
            <a:ext cx="11045790" cy="618456"/>
          </a:xfrm>
        </p:spPr>
        <p:txBody>
          <a:bodyPr anchor="b">
            <a:noAutofit/>
          </a:bodyPr>
          <a:lstStyle>
            <a:lvl1pPr algn="l">
              <a:defRPr sz="3200"/>
            </a:lvl1pPr>
          </a:lstStyle>
          <a:p>
            <a:r>
              <a:rPr lang="en-US"/>
              <a:t>Title goes here</a:t>
            </a:r>
          </a:p>
        </p:txBody>
      </p:sp>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9" name="Text Placeholder 21">
            <a:extLst>
              <a:ext uri="{FF2B5EF4-FFF2-40B4-BE49-F238E27FC236}">
                <a16:creationId xmlns:a16="http://schemas.microsoft.com/office/drawing/2014/main" id="{45341574-8534-FD19-720E-E1EC6413B4F4}"/>
              </a:ext>
            </a:extLst>
          </p:cNvPr>
          <p:cNvSpPr>
            <a:spLocks noGrp="1"/>
          </p:cNvSpPr>
          <p:nvPr>
            <p:ph type="body" sz="quarter" idx="10" hasCustomPrompt="1"/>
          </p:nvPr>
        </p:nvSpPr>
        <p:spPr>
          <a:xfrm>
            <a:off x="533772" y="1260912"/>
            <a:ext cx="11065457"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1275D-4130-2C77-59B6-A12E4B928D1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523128819"/>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Line Title +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AB2B1F-017B-9BB8-F434-96AEEFDAC1C0}"/>
              </a:ext>
            </a:extLst>
          </p:cNvPr>
          <p:cNvPicPr>
            <a:picLocks noChangeAspect="1"/>
          </p:cNvPicPr>
          <p:nvPr/>
        </p:nvPicPr>
        <p:blipFill>
          <a:blip r:embed="rId2"/>
          <a:stretch>
            <a:fillRect/>
          </a:stretch>
        </p:blipFill>
        <p:spPr>
          <a:xfrm flipV="1">
            <a:off x="553438" y="1524000"/>
            <a:ext cx="11085123" cy="45719"/>
          </a:xfrm>
          <a:prstGeom prst="rect">
            <a:avLst/>
          </a:prstGeom>
        </p:spPr>
      </p:pic>
      <p:sp>
        <p:nvSpPr>
          <p:cNvPr id="11" name="Title 1">
            <a:extLst>
              <a:ext uri="{FF2B5EF4-FFF2-40B4-BE49-F238E27FC236}">
                <a16:creationId xmlns:a16="http://schemas.microsoft.com/office/drawing/2014/main" id="{3D312ABB-9549-AB7C-6CAA-AFB0F509BD11}"/>
              </a:ext>
            </a:extLst>
          </p:cNvPr>
          <p:cNvSpPr>
            <a:spLocks noGrp="1"/>
          </p:cNvSpPr>
          <p:nvPr>
            <p:ph type="ctrTitle" hasCustomPrompt="1"/>
          </p:nvPr>
        </p:nvSpPr>
        <p:spPr>
          <a:xfrm>
            <a:off x="578163" y="346225"/>
            <a:ext cx="11040736" cy="1053201"/>
          </a:xfrm>
        </p:spPr>
        <p:txBody>
          <a:bodyPr lIns="0" anchor="ctr">
            <a:noAutofit/>
          </a:bodyPr>
          <a:lstStyle>
            <a:lvl1pPr algn="l">
              <a:defRPr sz="3200"/>
            </a:lvl1pPr>
          </a:lstStyle>
          <a:p>
            <a:r>
              <a:rPr lang="en-US"/>
              <a:t>Double line title goes here</a:t>
            </a:r>
            <a:br>
              <a:rPr lang="en-US"/>
            </a:br>
            <a:r>
              <a:rPr lang="en-US"/>
              <a:t>Two lines looks like this</a:t>
            </a:r>
          </a:p>
        </p:txBody>
      </p:sp>
      <p:sp>
        <p:nvSpPr>
          <p:cNvPr id="2" name="Text Placeholder 21">
            <a:extLst>
              <a:ext uri="{FF2B5EF4-FFF2-40B4-BE49-F238E27FC236}">
                <a16:creationId xmlns:a16="http://schemas.microsoft.com/office/drawing/2014/main" id="{5AEFBE99-B096-2445-95C1-2E28DC976F82}"/>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A89560-5793-D478-4307-915DB96873EE}"/>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4284698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rge Title + Text">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EC720B5B-709B-DBFB-6E94-1C1066DDEF35}"/>
              </a:ext>
            </a:extLst>
          </p:cNvPr>
          <p:cNvSpPr txBox="1">
            <a:spLocks/>
          </p:cNvSpPr>
          <p:nvPr/>
        </p:nvSpPr>
        <p:spPr>
          <a:xfrm>
            <a:off x="573101" y="1841065"/>
            <a:ext cx="11065457" cy="4001060"/>
          </a:xfrm>
          <a:prstGeom prst="rect">
            <a:avLst/>
          </a:prstGeom>
        </p:spPr>
        <p:txBody>
          <a:bodyPr vert="horz" lIns="91440" tIns="45720" rIns="91440" bIns="45720" rtlCol="0">
            <a:noAutofit/>
          </a:bodyPr>
          <a:lstStyle>
            <a:lvl1pPr marL="342900" marR="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pen Sans Light" pitchFamily="2" charset="0"/>
                <a:ea typeface="Open Sans Light" pitchFamily="2" charset="0"/>
                <a:cs typeface="Open Sans Light"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Light" pitchFamily="2" charset="0"/>
                <a:ea typeface="Open Sans Light" pitchFamily="2" charset="0"/>
                <a:cs typeface="Open Sans Light"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Light" pitchFamily="2" charset="0"/>
                <a:ea typeface="Open Sans Light" pitchFamily="2" charset="0"/>
                <a:cs typeface="Open Sans Light"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2" name="Text Placeholder 21">
            <a:extLst>
              <a:ext uri="{FF2B5EF4-FFF2-40B4-BE49-F238E27FC236}">
                <a16:creationId xmlns:a16="http://schemas.microsoft.com/office/drawing/2014/main" id="{0497614C-40CA-BE90-6634-3E05A1BD05CB}"/>
              </a:ext>
            </a:extLst>
          </p:cNvPr>
          <p:cNvSpPr>
            <a:spLocks noGrp="1"/>
          </p:cNvSpPr>
          <p:nvPr>
            <p:ph type="body" sz="quarter" idx="10" hasCustomPrompt="1"/>
          </p:nvPr>
        </p:nvSpPr>
        <p:spPr>
          <a:xfrm>
            <a:off x="573100" y="1749627"/>
            <a:ext cx="11045799" cy="4336175"/>
          </a:xfrm>
        </p:spPr>
        <p:txBody>
          <a:bodyPr>
            <a:noAutofit/>
          </a:bodyPr>
          <a:lstStyle>
            <a:lvl1pPr>
              <a:defRPr sz="26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A96F30-9072-8104-2325-65681806B00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021F2B5C-32BE-CC66-B9BE-4A1CAB8D4A39}"/>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Tree>
    <p:extLst>
      <p:ext uri="{BB962C8B-B14F-4D97-AF65-F5344CB8AC3E}">
        <p14:creationId xmlns:p14="http://schemas.microsoft.com/office/powerpoint/2010/main" val="38456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ext Placeholder 3">
            <a:extLst>
              <a:ext uri="{FF2B5EF4-FFF2-40B4-BE49-F238E27FC236}">
                <a16:creationId xmlns:a16="http://schemas.microsoft.com/office/drawing/2014/main" id="{8BFDE768-DDF6-FA5E-B35F-DD0F1A8D0536}"/>
              </a:ext>
            </a:extLst>
          </p:cNvPr>
          <p:cNvSpPr>
            <a:spLocks noGrp="1"/>
          </p:cNvSpPr>
          <p:nvPr>
            <p:ph type="body" sz="quarter" idx="12" hasCustomPrompt="1"/>
          </p:nvPr>
        </p:nvSpPr>
        <p:spPr>
          <a:xfrm>
            <a:off x="512064" y="410778"/>
            <a:ext cx="5667375" cy="919163"/>
          </a:xfrm>
        </p:spPr>
        <p:txBody>
          <a:bodyPr/>
          <a:lstStyle>
            <a:lvl1pPr marL="0" indent="0">
              <a:buNone/>
              <a:defRPr sz="6000">
                <a:solidFill>
                  <a:schemeClr val="tx1"/>
                </a:solidFill>
              </a:defRPr>
            </a:lvl1pPr>
          </a:lstStyle>
          <a:p>
            <a:pPr lvl="0"/>
            <a:r>
              <a:rPr lang="en-US"/>
              <a:t>Agenda</a:t>
            </a:r>
          </a:p>
        </p:txBody>
      </p:sp>
    </p:spTree>
    <p:extLst>
      <p:ext uri="{BB962C8B-B14F-4D97-AF65-F5344CB8AC3E}">
        <p14:creationId xmlns:p14="http://schemas.microsoft.com/office/powerpoint/2010/main" val="4239200687"/>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mparison + 4 Summaries">
    <p:spTree>
      <p:nvGrpSpPr>
        <p:cNvPr id="1" name=""/>
        <p:cNvGrpSpPr/>
        <p:nvPr/>
      </p:nvGrpSpPr>
      <p:grpSpPr>
        <a:xfrm>
          <a:off x="0" y="0"/>
          <a:ext cx="0" cy="0"/>
          <a:chOff x="0" y="0"/>
          <a:chExt cx="0" cy="0"/>
        </a:xfrm>
      </p:grpSpPr>
      <p:sp>
        <p:nvSpPr>
          <p:cNvPr id="2" name="Text Placeholder 27">
            <a:extLst>
              <a:ext uri="{FF2B5EF4-FFF2-40B4-BE49-F238E27FC236}">
                <a16:creationId xmlns:a16="http://schemas.microsoft.com/office/drawing/2014/main" id="{AAC965BB-0676-8D6D-66D7-2E99C87994C8}"/>
              </a:ext>
            </a:extLst>
          </p:cNvPr>
          <p:cNvSpPr>
            <a:spLocks noGrp="1"/>
          </p:cNvSpPr>
          <p:nvPr>
            <p:ph type="body" sz="quarter" idx="26" hasCustomPrompt="1"/>
          </p:nvPr>
        </p:nvSpPr>
        <p:spPr>
          <a:xfrm>
            <a:off x="9737725" y="3511878"/>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5" name="Text Placeholder 27">
            <a:extLst>
              <a:ext uri="{FF2B5EF4-FFF2-40B4-BE49-F238E27FC236}">
                <a16:creationId xmlns:a16="http://schemas.microsoft.com/office/drawing/2014/main" id="{C302B5B0-0AFE-C530-026E-FA23F69E07AB}"/>
              </a:ext>
            </a:extLst>
          </p:cNvPr>
          <p:cNvSpPr>
            <a:spLocks noGrp="1"/>
          </p:cNvSpPr>
          <p:nvPr>
            <p:ph type="body" sz="quarter" idx="27" hasCustomPrompt="1"/>
          </p:nvPr>
        </p:nvSpPr>
        <p:spPr>
          <a:xfrm>
            <a:off x="9737725" y="4408042"/>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33" name="Content Placeholder 4">
            <a:extLst>
              <a:ext uri="{FF2B5EF4-FFF2-40B4-BE49-F238E27FC236}">
                <a16:creationId xmlns:a16="http://schemas.microsoft.com/office/drawing/2014/main" id="{CA0978F5-A894-404E-C5EE-6CB1EA7F1CFC}"/>
              </a:ext>
            </a:extLst>
          </p:cNvPr>
          <p:cNvSpPr>
            <a:spLocks noGrp="1"/>
          </p:cNvSpPr>
          <p:nvPr>
            <p:ph sz="quarter" idx="10" hasCustomPrompt="1"/>
          </p:nvPr>
        </p:nvSpPr>
        <p:spPr>
          <a:xfrm>
            <a:off x="92387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1" name="Text Placeholder 40">
            <a:extLst>
              <a:ext uri="{FF2B5EF4-FFF2-40B4-BE49-F238E27FC236}">
                <a16:creationId xmlns:a16="http://schemas.microsoft.com/office/drawing/2014/main" id="{2BA69351-F97C-C053-C130-B7DB6AA3095E}"/>
              </a:ext>
            </a:extLst>
          </p:cNvPr>
          <p:cNvSpPr>
            <a:spLocks noGrp="1"/>
          </p:cNvSpPr>
          <p:nvPr>
            <p:ph type="body" sz="quarter" idx="15" hasCustomPrompt="1"/>
          </p:nvPr>
        </p:nvSpPr>
        <p:spPr>
          <a:xfrm>
            <a:off x="92612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7725" y="1279443"/>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32" name="Title 1">
            <a:extLst>
              <a:ext uri="{FF2B5EF4-FFF2-40B4-BE49-F238E27FC236}">
                <a16:creationId xmlns:a16="http://schemas.microsoft.com/office/drawing/2014/main" id="{6701126E-3580-1F99-FA50-EDE66BB31B61}"/>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44" name="Content Placeholder 4">
            <a:extLst>
              <a:ext uri="{FF2B5EF4-FFF2-40B4-BE49-F238E27FC236}">
                <a16:creationId xmlns:a16="http://schemas.microsoft.com/office/drawing/2014/main" id="{1203ABD2-4622-E2B7-3610-AF1FCFBB8F7F}"/>
              </a:ext>
            </a:extLst>
          </p:cNvPr>
          <p:cNvSpPr>
            <a:spLocks noGrp="1"/>
          </p:cNvSpPr>
          <p:nvPr>
            <p:ph sz="quarter" idx="16" hasCustomPrompt="1"/>
          </p:nvPr>
        </p:nvSpPr>
        <p:spPr>
          <a:xfrm>
            <a:off x="5312994" y="15906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5" name="Text Placeholder 40">
            <a:extLst>
              <a:ext uri="{FF2B5EF4-FFF2-40B4-BE49-F238E27FC236}">
                <a16:creationId xmlns:a16="http://schemas.microsoft.com/office/drawing/2014/main" id="{7D2EC3CF-7396-AD57-16F4-C5C354D9479C}"/>
              </a:ext>
            </a:extLst>
          </p:cNvPr>
          <p:cNvSpPr>
            <a:spLocks noGrp="1"/>
          </p:cNvSpPr>
          <p:nvPr>
            <p:ph type="body" sz="quarter" idx="17" hasCustomPrompt="1"/>
          </p:nvPr>
        </p:nvSpPr>
        <p:spPr>
          <a:xfrm>
            <a:off x="5315243" y="13049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47" name="Content Placeholder 4">
            <a:extLst>
              <a:ext uri="{FF2B5EF4-FFF2-40B4-BE49-F238E27FC236}">
                <a16:creationId xmlns:a16="http://schemas.microsoft.com/office/drawing/2014/main" id="{2830EF7A-3881-9224-DC19-0673C1BD3CDD}"/>
              </a:ext>
            </a:extLst>
          </p:cNvPr>
          <p:cNvSpPr>
            <a:spLocks noGrp="1"/>
          </p:cNvSpPr>
          <p:nvPr>
            <p:ph sz="quarter" idx="18" hasCustomPrompt="1"/>
          </p:nvPr>
        </p:nvSpPr>
        <p:spPr>
          <a:xfrm>
            <a:off x="92387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48" name="Text Placeholder 40">
            <a:extLst>
              <a:ext uri="{FF2B5EF4-FFF2-40B4-BE49-F238E27FC236}">
                <a16:creationId xmlns:a16="http://schemas.microsoft.com/office/drawing/2014/main" id="{66C3B514-7AEC-854C-6FF7-4D784345FFC3}"/>
              </a:ext>
            </a:extLst>
          </p:cNvPr>
          <p:cNvSpPr>
            <a:spLocks noGrp="1"/>
          </p:cNvSpPr>
          <p:nvPr>
            <p:ph type="body" sz="quarter" idx="19" hasCustomPrompt="1"/>
          </p:nvPr>
        </p:nvSpPr>
        <p:spPr>
          <a:xfrm>
            <a:off x="92612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0" name="Content Placeholder 4">
            <a:extLst>
              <a:ext uri="{FF2B5EF4-FFF2-40B4-BE49-F238E27FC236}">
                <a16:creationId xmlns:a16="http://schemas.microsoft.com/office/drawing/2014/main" id="{793E20C6-9CC7-3D61-776E-79E63B724796}"/>
              </a:ext>
            </a:extLst>
          </p:cNvPr>
          <p:cNvSpPr>
            <a:spLocks noGrp="1"/>
          </p:cNvSpPr>
          <p:nvPr>
            <p:ph sz="quarter" idx="20" hasCustomPrompt="1"/>
          </p:nvPr>
        </p:nvSpPr>
        <p:spPr>
          <a:xfrm>
            <a:off x="5312994" y="4181475"/>
            <a:ext cx="3892333" cy="1990725"/>
          </a:xfrm>
        </p:spPr>
        <p:txBody>
          <a:bodyPr>
            <a:noAutofit/>
          </a:bodyPr>
          <a:lstStyle>
            <a:lvl1pPr marL="0" indent="0" algn="ctr">
              <a:buNone/>
              <a:defRPr sz="1800"/>
            </a:lvl1pPr>
            <a:lvl2pPr>
              <a:defRPr sz="1800"/>
            </a:lvl2pPr>
            <a:lvl3pPr>
              <a:defRPr sz="1400"/>
            </a:lvl3pPr>
            <a:lvl4pPr>
              <a:defRPr sz="1200"/>
            </a:lvl4pPr>
            <a:lvl5pPr>
              <a:defRPr sz="1200"/>
            </a:lvl5pPr>
          </a:lstStyle>
          <a:p>
            <a:pPr lvl="0"/>
            <a:r>
              <a:rPr lang="en-US"/>
              <a:t>Chart / Table / Image </a:t>
            </a:r>
            <a:br>
              <a:rPr lang="en-US"/>
            </a:br>
            <a:r>
              <a:rPr lang="en-US"/>
              <a:t>goes here.</a:t>
            </a:r>
          </a:p>
        </p:txBody>
      </p:sp>
      <p:sp>
        <p:nvSpPr>
          <p:cNvPr id="51" name="Text Placeholder 40">
            <a:extLst>
              <a:ext uri="{FF2B5EF4-FFF2-40B4-BE49-F238E27FC236}">
                <a16:creationId xmlns:a16="http://schemas.microsoft.com/office/drawing/2014/main" id="{C7E5B1B8-DAB9-E205-FD06-3C27E7AB2AFE}"/>
              </a:ext>
            </a:extLst>
          </p:cNvPr>
          <p:cNvSpPr>
            <a:spLocks noGrp="1"/>
          </p:cNvSpPr>
          <p:nvPr>
            <p:ph type="body" sz="quarter" idx="21" hasCustomPrompt="1"/>
          </p:nvPr>
        </p:nvSpPr>
        <p:spPr>
          <a:xfrm>
            <a:off x="5315243" y="3895725"/>
            <a:ext cx="3890083" cy="285750"/>
          </a:xfrm>
        </p:spPr>
        <p:txBody>
          <a:bodyPr lIns="0"/>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Title goes here</a:t>
            </a:r>
          </a:p>
        </p:txBody>
      </p:sp>
      <p:sp>
        <p:nvSpPr>
          <p:cNvPr id="54" name="Text Placeholder 27">
            <a:extLst>
              <a:ext uri="{FF2B5EF4-FFF2-40B4-BE49-F238E27FC236}">
                <a16:creationId xmlns:a16="http://schemas.microsoft.com/office/drawing/2014/main" id="{9592DBA2-A58E-4120-649F-69193CACD3A3}"/>
              </a:ext>
            </a:extLst>
          </p:cNvPr>
          <p:cNvSpPr>
            <a:spLocks noGrp="1"/>
          </p:cNvSpPr>
          <p:nvPr>
            <p:ph type="body" sz="quarter" idx="22" hasCustomPrompt="1"/>
          </p:nvPr>
        </p:nvSpPr>
        <p:spPr>
          <a:xfrm>
            <a:off x="9737725" y="2615714"/>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6" name="Text Placeholder 27">
            <a:extLst>
              <a:ext uri="{FF2B5EF4-FFF2-40B4-BE49-F238E27FC236}">
                <a16:creationId xmlns:a16="http://schemas.microsoft.com/office/drawing/2014/main" id="{0BE5657C-D120-594C-E771-BEE3BDFC16D0}"/>
              </a:ext>
            </a:extLst>
          </p:cNvPr>
          <p:cNvSpPr>
            <a:spLocks noGrp="1"/>
          </p:cNvSpPr>
          <p:nvPr>
            <p:ph type="body" sz="quarter" idx="28" hasCustomPrompt="1"/>
          </p:nvPr>
        </p:nvSpPr>
        <p:spPr>
          <a:xfrm>
            <a:off x="9737725" y="1719550"/>
            <a:ext cx="1905461" cy="761990"/>
          </a:xfrm>
        </p:spPr>
        <p:txBody>
          <a:bodyPr lIns="0" tIns="0" rIns="0" bIns="0">
            <a:noAutofit/>
          </a:bodyPr>
          <a:lstStyle>
            <a:lvl1pPr marL="91440" indent="-91440" defTabSz="228600">
              <a:lnSpc>
                <a:spcPct val="110000"/>
              </a:lnSpc>
              <a:spcBef>
                <a:spcPts val="0"/>
              </a:spcBef>
              <a:spcAft>
                <a:spcPts val="0"/>
              </a:spcAft>
              <a:tabLst/>
              <a:defRPr sz="900"/>
            </a:lvl1pPr>
            <a:lvl2pPr marL="182880" indent="-87313" defTabSz="228600">
              <a:lnSpc>
                <a:spcPct val="110000"/>
              </a:lnSpc>
              <a:spcBef>
                <a:spcPts val="0"/>
              </a:spcBef>
              <a:spcAft>
                <a:spcPts val="0"/>
              </a:spcAft>
              <a:tabLst/>
              <a:defRPr sz="900"/>
            </a:lvl2pPr>
            <a:lvl3pPr marL="182880" indent="-91440">
              <a:lnSpc>
                <a:spcPct val="110000"/>
              </a:lnSpc>
              <a:spcBef>
                <a:spcPts val="0"/>
              </a:spcBef>
              <a:spcAft>
                <a:spcPts val="0"/>
              </a:spcAft>
              <a:tabLst/>
              <a:defRPr sz="900"/>
            </a:lvl3pPr>
            <a:lvl4pPr marL="182880" indent="-91440">
              <a:lnSpc>
                <a:spcPct val="110000"/>
              </a:lnSpc>
              <a:spcBef>
                <a:spcPts val="0"/>
              </a:spcBef>
              <a:spcAft>
                <a:spcPts val="0"/>
              </a:spcAft>
              <a:tabLst/>
              <a:defRPr sz="900"/>
            </a:lvl4pPr>
            <a:lvl5pPr marL="182880" indent="-91440">
              <a:lnSpc>
                <a:spcPct val="110000"/>
              </a:lnSpc>
              <a:spcBef>
                <a:spcPts val="0"/>
              </a:spcBef>
              <a:spcAft>
                <a:spcPts val="0"/>
              </a:spcAft>
              <a:tabLst/>
              <a:defRPr sz="900"/>
            </a:lvl5pPr>
            <a:lvl6pPr marL="2286000" indent="0">
              <a:buNone/>
              <a:defRPr/>
            </a:lvl6pPr>
          </a:lstStyle>
          <a:p>
            <a:pPr lvl="0"/>
            <a:r>
              <a:rPr lang="en-US"/>
              <a:t>Click to edit text</a:t>
            </a:r>
          </a:p>
          <a:p>
            <a:pPr lvl="1"/>
            <a:r>
              <a:rPr lang="en-US"/>
              <a:t>Second level</a:t>
            </a:r>
          </a:p>
        </p:txBody>
      </p:sp>
      <p:sp>
        <p:nvSpPr>
          <p:cNvPr id="18" name="Slide Number Placeholder 5">
            <a:extLst>
              <a:ext uri="{FF2B5EF4-FFF2-40B4-BE49-F238E27FC236}">
                <a16:creationId xmlns:a16="http://schemas.microsoft.com/office/drawing/2014/main" id="{DF211EDE-02B5-8A8A-B9E5-AEF20F14F9A9}"/>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048481532"/>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Content + 2 Summa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1"/>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5" name="Rectangle 4">
            <a:extLst>
              <a:ext uri="{FF2B5EF4-FFF2-40B4-BE49-F238E27FC236}">
                <a16:creationId xmlns:a16="http://schemas.microsoft.com/office/drawing/2014/main" id="{8F679738-D994-6771-260A-81C9B9462A80}"/>
              </a:ext>
            </a:extLst>
          </p:cNvPr>
          <p:cNvSpPr/>
          <p:nvPr userDrawn="1"/>
        </p:nvSpPr>
        <p:spPr>
          <a:xfrm>
            <a:off x="9738160" y="3919927"/>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6" name="Text Placeholder 9">
            <a:extLst>
              <a:ext uri="{FF2B5EF4-FFF2-40B4-BE49-F238E27FC236}">
                <a16:creationId xmlns:a16="http://schemas.microsoft.com/office/drawing/2014/main" id="{CD708790-EAAC-D7C4-88F4-EC60970ECF0E}"/>
              </a:ext>
            </a:extLst>
          </p:cNvPr>
          <p:cNvSpPr>
            <a:spLocks noGrp="1"/>
          </p:cNvSpPr>
          <p:nvPr>
            <p:ph type="body" sz="quarter" idx="13" hasCustomPrompt="1"/>
          </p:nvPr>
        </p:nvSpPr>
        <p:spPr>
          <a:xfrm>
            <a:off x="9738159" y="4261468"/>
            <a:ext cx="1905461" cy="1569990"/>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11" name="Slide Number Placeholder 5">
            <a:extLst>
              <a:ext uri="{FF2B5EF4-FFF2-40B4-BE49-F238E27FC236}">
                <a16:creationId xmlns:a16="http://schemas.microsoft.com/office/drawing/2014/main" id="{BDDB3BE3-FBA6-C534-AF3C-CD0B72C68AD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4116797298"/>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Content + 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578163" y="346226"/>
            <a:ext cx="11065458" cy="618456"/>
          </a:xfrm>
        </p:spPr>
        <p:txBody>
          <a:bodyPr lIns="0" anchor="ctr">
            <a:noAutofit/>
          </a:bodyPr>
          <a:lstStyle>
            <a:lvl1pPr algn="l">
              <a:defRPr sz="3200"/>
            </a:lvl1pPr>
          </a:lstStyle>
          <a:p>
            <a:r>
              <a:rPr lang="en-US"/>
              <a:t>Title goes here</a:t>
            </a:r>
          </a:p>
        </p:txBody>
      </p:sp>
      <p:sp>
        <p:nvSpPr>
          <p:cNvPr id="22" name="Content Placeholder 4">
            <a:extLst>
              <a:ext uri="{FF2B5EF4-FFF2-40B4-BE49-F238E27FC236}">
                <a16:creationId xmlns:a16="http://schemas.microsoft.com/office/drawing/2014/main" id="{7BD0D4E6-64E0-C271-6950-1FA5EFD6A0D4}"/>
              </a:ext>
            </a:extLst>
          </p:cNvPr>
          <p:cNvSpPr>
            <a:spLocks noGrp="1"/>
          </p:cNvSpPr>
          <p:nvPr>
            <p:ph sz="quarter" idx="10" hasCustomPrompt="1"/>
          </p:nvPr>
        </p:nvSpPr>
        <p:spPr>
          <a:xfrm>
            <a:off x="578163" y="1752600"/>
            <a:ext cx="8794437" cy="4078858"/>
          </a:xfrm>
        </p:spPr>
        <p:txBody>
          <a:bodyPr>
            <a:noAutofit/>
          </a:bodyPr>
          <a:lstStyle>
            <a:lvl1pPr>
              <a:defRPr sz="2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a:extLst>
              <a:ext uri="{FF2B5EF4-FFF2-40B4-BE49-F238E27FC236}">
                <a16:creationId xmlns:a16="http://schemas.microsoft.com/office/drawing/2014/main" id="{C2B0C39C-40CB-5215-4699-3FA8077DD442}"/>
              </a:ext>
            </a:extLst>
          </p:cNvPr>
          <p:cNvCxnSpPr>
            <a:cxnSpLocks/>
          </p:cNvCxnSpPr>
          <p:nvPr/>
        </p:nvCxnSpPr>
        <p:spPr>
          <a:xfrm>
            <a:off x="578163" y="1067552"/>
            <a:ext cx="11045801" cy="0"/>
          </a:xfrm>
          <a:prstGeom prst="line">
            <a:avLst/>
          </a:prstGeom>
          <a:ln w="44450" cap="rnd">
            <a:gradFill>
              <a:gsLst>
                <a:gs pos="0">
                  <a:schemeClr val="accent4"/>
                </a:gs>
                <a:gs pos="50000">
                  <a:schemeClr val="accent1"/>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A9909F0-CC67-089B-4592-0CA9FC40DB3B}"/>
              </a:ext>
            </a:extLst>
          </p:cNvPr>
          <p:cNvSpPr/>
          <p:nvPr userDrawn="1"/>
        </p:nvSpPr>
        <p:spPr>
          <a:xfrm>
            <a:off x="9738160" y="1752600"/>
            <a:ext cx="1905461" cy="24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2"/>
                </a:solidFill>
                <a:latin typeface="Verdana" panose="020B0604030504040204" pitchFamily="34" charset="0"/>
                <a:ea typeface="Verdana" panose="020B0604030504040204" pitchFamily="34" charset="0"/>
                <a:cs typeface="Verdana" panose="020B0604030504040204" pitchFamily="34" charset="0"/>
              </a:rPr>
              <a:t>Comments</a:t>
            </a:r>
            <a:endParaRPr lang="en-US" sz="1000"/>
          </a:p>
        </p:txBody>
      </p:sp>
      <p:sp>
        <p:nvSpPr>
          <p:cNvPr id="10" name="Text Placeholder 9">
            <a:extLst>
              <a:ext uri="{FF2B5EF4-FFF2-40B4-BE49-F238E27FC236}">
                <a16:creationId xmlns:a16="http://schemas.microsoft.com/office/drawing/2014/main" id="{57A8FE98-1802-BEB6-1E9C-4A23E6B5032C}"/>
              </a:ext>
            </a:extLst>
          </p:cNvPr>
          <p:cNvSpPr>
            <a:spLocks noGrp="1"/>
          </p:cNvSpPr>
          <p:nvPr>
            <p:ph type="body" sz="quarter" idx="12" hasCustomPrompt="1"/>
          </p:nvPr>
        </p:nvSpPr>
        <p:spPr>
          <a:xfrm>
            <a:off x="9738159" y="2094140"/>
            <a:ext cx="1905461" cy="3791646"/>
          </a:xfrm>
        </p:spPr>
        <p:txBody>
          <a:bodyPr lIns="0" tIns="0" rIns="0" bIns="0">
            <a:normAutofit/>
          </a:bodyPr>
          <a:lstStyle>
            <a:lvl1pPr marL="117475" indent="-117475">
              <a:lnSpc>
                <a:spcPct val="100000"/>
              </a:lnSpc>
              <a:spcBef>
                <a:spcPts val="0"/>
              </a:spcBef>
              <a:spcAft>
                <a:spcPts val="600"/>
              </a:spcAft>
              <a:tabLst/>
              <a:defRPr sz="1000"/>
            </a:lvl1pPr>
            <a:lvl2pPr marL="295275" indent="-109538">
              <a:lnSpc>
                <a:spcPct val="100000"/>
              </a:lnSpc>
              <a:spcBef>
                <a:spcPts val="0"/>
              </a:spcBef>
              <a:spcAft>
                <a:spcPts val="600"/>
              </a:spcAft>
              <a:tabLst/>
              <a:defRPr sz="1000"/>
            </a:lvl2pPr>
            <a:lvl3pPr marL="292608" indent="-114300">
              <a:lnSpc>
                <a:spcPct val="100000"/>
              </a:lnSpc>
              <a:spcBef>
                <a:spcPts val="0"/>
              </a:spcBef>
              <a:spcAft>
                <a:spcPts val="600"/>
              </a:spcAft>
              <a:tabLst/>
              <a:defRPr sz="1000"/>
            </a:lvl3pPr>
            <a:lvl4pPr marL="292608" indent="-109728">
              <a:lnSpc>
                <a:spcPct val="100000"/>
              </a:lnSpc>
              <a:spcBef>
                <a:spcPts val="0"/>
              </a:spcBef>
              <a:spcAft>
                <a:spcPts val="600"/>
              </a:spcAft>
              <a:tabLst/>
              <a:defRPr sz="1000"/>
            </a:lvl4pPr>
            <a:lvl5pPr marL="292608" indent="-109728">
              <a:lnSpc>
                <a:spcPct val="100000"/>
              </a:lnSpc>
              <a:spcBef>
                <a:spcPts val="0"/>
              </a:spcBef>
              <a:spcAft>
                <a:spcPts val="600"/>
              </a:spcAft>
              <a:tabLst/>
              <a:defRPr sz="1000"/>
            </a:lvl5pPr>
          </a:lstStyle>
          <a:p>
            <a:pPr lvl="0"/>
            <a:r>
              <a:rPr lang="en-US"/>
              <a:t>Click to edit text</a:t>
            </a:r>
          </a:p>
          <a:p>
            <a:pPr lvl="1"/>
            <a:r>
              <a:rPr lang="en-US"/>
              <a:t>Second level</a:t>
            </a:r>
          </a:p>
        </p:txBody>
      </p:sp>
      <p:sp>
        <p:nvSpPr>
          <p:cNvPr id="8" name="Slide Number Placeholder 5">
            <a:extLst>
              <a:ext uri="{FF2B5EF4-FFF2-40B4-BE49-F238E27FC236}">
                <a16:creationId xmlns:a16="http://schemas.microsoft.com/office/drawing/2014/main" id="{59FAC68C-99C3-199B-8989-D1245A4D433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7435440"/>
      </p:ext>
    </p:extLst>
  </p:cSld>
  <p:clrMapOvr>
    <a:masterClrMapping/>
  </p:clrMapOvr>
  <p:extLst>
    <p:ext uri="{DCECCB84-F9BA-43D5-87BE-67443E8EF086}">
      <p15:sldGuideLst xmlns:p15="http://schemas.microsoft.com/office/powerpoint/2012/main">
        <p15:guide id="3" orient="horz" pos="2160" userDrawn="1">
          <p15:clr>
            <a:srgbClr val="FBAE40"/>
          </p15:clr>
        </p15:guide>
        <p15:guide id="4" pos="384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peaker no 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23C20-98F9-7094-766D-8196847EA022}"/>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Font typeface="Arial" panose="020B0604020202020204" pitchFamily="34" charset="0"/>
              <a:buNone/>
              <a:defRPr sz="2000">
                <a:solidFill>
                  <a:schemeClr val="bg2"/>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26674825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 Speaker + Descrip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F3F9A2-B546-4496-B3EA-2532BA2D2937}"/>
              </a:ext>
            </a:extLst>
          </p:cNvPr>
          <p:cNvPicPr>
            <a:picLocks noChangeAspect="1"/>
          </p:cNvPicPr>
          <p:nvPr userDrawn="1"/>
        </p:nvPicPr>
        <p:blipFill rotWithShape="1">
          <a:blip r:embed="rId2"/>
          <a:srcRect l="4798" r="66271"/>
          <a:stretch/>
        </p:blipFill>
        <p:spPr>
          <a:xfrm>
            <a:off x="-8021" y="0"/>
            <a:ext cx="3990108"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0" indent="0">
              <a:lnSpc>
                <a:spcPct val="110000"/>
              </a:lnSpc>
              <a:spcBef>
                <a:spcPts val="0"/>
              </a:spcBef>
              <a:spcAft>
                <a:spcPts val="600"/>
              </a:spcAft>
              <a:buNone/>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r>
              <a:rPr lang="en-US">
                <a:effectLst/>
              </a:rPr>
              <a:t> </a:t>
            </a:r>
            <a:endParaRPr lang="en-US"/>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bg2"/>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bg2">
                    <a:lumMod val="9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 Placeholder 26">
            <a:extLst>
              <a:ext uri="{FF2B5EF4-FFF2-40B4-BE49-F238E27FC236}">
                <a16:creationId xmlns:a16="http://schemas.microsoft.com/office/drawing/2014/main" id="{86E48C0E-8A5B-3FE7-5396-E9B4CD8880EB}"/>
              </a:ext>
            </a:extLst>
          </p:cNvPr>
          <p:cNvSpPr>
            <a:spLocks noGrp="1"/>
          </p:cNvSpPr>
          <p:nvPr>
            <p:ph type="body" sz="quarter" idx="21" hasCustomPrompt="1"/>
          </p:nvPr>
        </p:nvSpPr>
        <p:spPr>
          <a:xfrm>
            <a:off x="137652" y="869644"/>
            <a:ext cx="3736258" cy="393700"/>
          </a:xfrm>
        </p:spPr>
        <p:txBody>
          <a:bodyPr>
            <a:noAutofit/>
          </a:bodyPr>
          <a:lstStyle>
            <a:lvl1pPr marL="0" indent="0" algn="ctr">
              <a:buFont typeface="Arial" panose="020B0604020202020204" pitchFamily="34" charset="0"/>
              <a:buNone/>
              <a:defRPr sz="2400">
                <a:solidFill>
                  <a:schemeClr val="bg2"/>
                </a:solidFill>
              </a:defRPr>
            </a:lvl1pPr>
          </a:lstStyle>
          <a:p>
            <a:pPr lvl="0"/>
            <a:r>
              <a:rPr lang="en-US"/>
              <a:t>Event title</a:t>
            </a:r>
          </a:p>
        </p:txBody>
      </p:sp>
      <p:pic>
        <p:nvPicPr>
          <p:cNvPr id="20" name="Picture 19" descr="Shape, circle&#10;&#10;Description automatically generated">
            <a:extLst>
              <a:ext uri="{FF2B5EF4-FFF2-40B4-BE49-F238E27FC236}">
                <a16:creationId xmlns:a16="http://schemas.microsoft.com/office/drawing/2014/main" id="{BC294BEE-0F60-44E3-18A2-5FF112A194B4}"/>
              </a:ext>
            </a:extLst>
          </p:cNvPr>
          <p:cNvPicPr>
            <a:picLocks noChangeAspect="1"/>
          </p:cNvPicPr>
          <p:nvPr userDrawn="1"/>
        </p:nvPicPr>
        <p:blipFill>
          <a:blip r:embed="rId3"/>
          <a:stretch>
            <a:fillRect/>
          </a:stretch>
        </p:blipFill>
        <p:spPr>
          <a:xfrm>
            <a:off x="1200673" y="1529859"/>
            <a:ext cx="1470225" cy="1470225"/>
          </a:xfrm>
          <a:prstGeom prst="rect">
            <a:avLst/>
          </a:prstGeom>
        </p:spPr>
      </p:pic>
    </p:spTree>
    <p:extLst>
      <p:ext uri="{BB962C8B-B14F-4D97-AF65-F5344CB8AC3E}">
        <p14:creationId xmlns:p14="http://schemas.microsoft.com/office/powerpoint/2010/main" val="39074317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1 Speak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4798003" y="3182494"/>
            <a:ext cx="2635533" cy="396389"/>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4798002" y="3561769"/>
            <a:ext cx="2635533" cy="396389"/>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5126240" y="4527314"/>
            <a:ext cx="2216248" cy="250323"/>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5126240" y="4862723"/>
            <a:ext cx="2216248" cy="250323"/>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5126240" y="5198132"/>
            <a:ext cx="2216248" cy="250323"/>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5932037"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F56C22C5-8747-167F-82CF-0C03BC825E18}"/>
              </a:ext>
            </a:extLst>
          </p:cNvPr>
          <p:cNvSpPr txBox="1"/>
          <p:nvPr userDrawn="1"/>
        </p:nvSpPr>
        <p:spPr>
          <a:xfrm>
            <a:off x="5932037"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FAC352BC-49E5-56BA-F0FB-BAD55A2B93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357634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2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E1670524-6B1E-37BD-6229-D2D56CCB1DDD}"/>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CBFC0B49-990C-97B7-1429-D3CBB4A9B2A1}"/>
              </a:ext>
            </a:extLst>
          </p:cNvPr>
          <p:cNvSpPr txBox="1"/>
          <p:nvPr userDrawn="1"/>
        </p:nvSpPr>
        <p:spPr>
          <a:xfrm>
            <a:off x="7250841"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4DCA68D3-5EAB-151C-D0C5-081C8F2A95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1822254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3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452FD0DB-2DD2-F171-CC64-674D8527F6DB}"/>
              </a:ext>
            </a:extLst>
          </p:cNvPr>
          <p:cNvSpPr txBox="1"/>
          <p:nvPr userDrawn="1"/>
        </p:nvSpPr>
        <p:spPr>
          <a:xfrm>
            <a:off x="3164383"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40BEBB2-2F60-5B9A-2505-F47741611087}"/>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18" name="TextBox 17">
            <a:extLst>
              <a:ext uri="{FF2B5EF4-FFF2-40B4-BE49-F238E27FC236}">
                <a16:creationId xmlns:a16="http://schemas.microsoft.com/office/drawing/2014/main" id="{FECBC6F5-1912-5BD6-5D87-2878AD710A2A}"/>
              </a:ext>
            </a:extLst>
          </p:cNvPr>
          <p:cNvSpPr txBox="1"/>
          <p:nvPr userDrawn="1"/>
        </p:nvSpPr>
        <p:spPr>
          <a:xfrm>
            <a:off x="8585710" y="1709439"/>
            <a:ext cx="184731" cy="369332"/>
          </a:xfrm>
          <a:prstGeom prst="rect">
            <a:avLst/>
          </a:prstGeom>
          <a:noFill/>
        </p:spPr>
        <p:txBody>
          <a:bodyPr wrap="none" rtlCol="0">
            <a:noAutofit/>
          </a:bodyPr>
          <a:lstStyle/>
          <a:p>
            <a:endParaRPr lang="en-US"/>
          </a:p>
        </p:txBody>
      </p:sp>
      <p:pic>
        <p:nvPicPr>
          <p:cNvPr id="3" name="Graphic 2">
            <a:extLst>
              <a:ext uri="{FF2B5EF4-FFF2-40B4-BE49-F238E27FC236}">
                <a16:creationId xmlns:a16="http://schemas.microsoft.com/office/drawing/2014/main" id="{23CC7056-2D94-7D72-66D1-A77FFE313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9121320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5 Speakers">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chemeClr val="bg1"/>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bg2">
                    <a:lumMod val="9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bg2">
                    <a:lumMod val="9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bg2">
                    <a:lumMod val="9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bg2">
                    <a:lumMod val="9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4D874D28-51A4-38B4-9826-FEFD51A5C56F}"/>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E56F85C3-80A7-0DF2-1D70-7380D726E36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16A8204D-08D7-F713-1376-62E311E51F14}"/>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4A56CC14-B03D-3135-0257-8087FB1725C3}"/>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88D76A97-2617-8069-7973-B12900E35440}"/>
              </a:ext>
            </a:extLst>
          </p:cNvPr>
          <p:cNvSpPr txBox="1"/>
          <p:nvPr userDrawn="1"/>
        </p:nvSpPr>
        <p:spPr>
          <a:xfrm>
            <a:off x="10705158" y="1709439"/>
            <a:ext cx="184731" cy="369332"/>
          </a:xfrm>
          <a:prstGeom prst="rect">
            <a:avLst/>
          </a:prstGeom>
          <a:noFill/>
        </p:spPr>
        <p:txBody>
          <a:bodyPr wrap="none" rtlCol="0">
            <a:noAutofit/>
          </a:bodyPr>
          <a:lstStyle/>
          <a:p>
            <a:endParaRPr lang="en-US"/>
          </a:p>
        </p:txBody>
      </p:sp>
      <p:pic>
        <p:nvPicPr>
          <p:cNvPr id="2" name="Graphic 1">
            <a:extLst>
              <a:ext uri="{FF2B5EF4-FFF2-40B4-BE49-F238E27FC236}">
                <a16:creationId xmlns:a16="http://schemas.microsoft.com/office/drawing/2014/main" id="{2D39BD67-D974-3D38-FB10-21B86F4D8BD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2211573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peaker no photo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A482A6-EDE0-A48D-C0F1-B48A6AAA257D}"/>
              </a:ext>
            </a:extLst>
          </p:cNvPr>
          <p:cNvPicPr>
            <a:picLocks noChangeAspect="1"/>
          </p:cNvPicPr>
          <p:nvPr userDrawn="1"/>
        </p:nvPicPr>
        <p:blipFill rotWithShape="1">
          <a:blip r:embed="rId2"/>
          <a:srcRect l="3898" r="67011"/>
          <a:stretch/>
        </p:blipFill>
        <p:spPr>
          <a:xfrm>
            <a:off x="-8023" y="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p:nvPr>
        </p:nvSpPr>
        <p:spPr>
          <a:xfrm>
            <a:off x="4683242" y="2140294"/>
            <a:ext cx="7243287" cy="3319734"/>
          </a:xfrm>
          <a:prstGeom prst="rect">
            <a:avLst/>
          </a:prstGeom>
        </p:spPr>
        <p:txBody>
          <a:bodyPr vert="horz" lIns="91440" tIns="45720" rIns="91440" bIns="45720" rtlCol="0">
            <a:noAutofit/>
          </a:bodyPr>
          <a:lstStyle>
            <a:lvl1pPr marL="0" indent="0">
              <a:buNone/>
              <a:defRPr sz="1200"/>
            </a:lvl1pPr>
            <a:lvl2pPr>
              <a:defRPr sz="1200"/>
            </a:lvl2pPr>
            <a:lvl3pPr>
              <a:defRPr sz="1200"/>
            </a:lvl3pPr>
            <a:lvl4pPr>
              <a:defRPr sz="1200"/>
            </a:lvl4pPr>
            <a:lvl5pPr>
              <a:defRPr sz="1200"/>
            </a:lvl5pPr>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endParaRPr lang="en-US"/>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lvl="0"/>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137653" y="1373178"/>
            <a:ext cx="3736258" cy="322262"/>
          </a:xfrm>
        </p:spPr>
        <p:txBody>
          <a:bodyPr anchor="b">
            <a:noAutofit/>
          </a:bodyPr>
          <a:lstStyle>
            <a:lvl1pPr marL="0" indent="0" algn="ctr">
              <a:lnSpc>
                <a:spcPct val="100000"/>
              </a:lnSpc>
              <a:spcBef>
                <a:spcPts val="0"/>
              </a:spcBef>
              <a:buNone/>
              <a:defRPr sz="20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137652" y="1791676"/>
            <a:ext cx="3736258" cy="322262"/>
          </a:xfrm>
        </p:spPr>
        <p:txBody>
          <a:bodyPr>
            <a:noAutofit/>
          </a:bodyPr>
          <a:lstStyle>
            <a:lvl1pPr marL="0" indent="0" algn="ctr">
              <a:buNone/>
              <a:defRPr sz="1400">
                <a:solidFill>
                  <a:schemeClr val="tx1">
                    <a:lumMod val="50000"/>
                    <a:lumOff val="50000"/>
                  </a:schemeClr>
                </a:solidFill>
              </a:defRPr>
            </a:lvl1pPr>
          </a:lstStyle>
          <a:p>
            <a:pPr lvl="0"/>
            <a:r>
              <a:rPr lang="en-US"/>
              <a:t>Title</a:t>
            </a:r>
          </a:p>
        </p:txBody>
      </p:sp>
      <p:sp>
        <p:nvSpPr>
          <p:cNvPr id="7" name="Slide Number Placeholder 5">
            <a:extLst>
              <a:ext uri="{FF2B5EF4-FFF2-40B4-BE49-F238E27FC236}">
                <a16:creationId xmlns:a16="http://schemas.microsoft.com/office/drawing/2014/main" id="{77FCA503-8A49-D763-AB1A-6006B8616C7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1052688457"/>
      </p:ext>
    </p:extLst>
  </p:cSld>
  <p:clrMapOvr>
    <a:masterClrMapping/>
  </p:clrMapOvr>
  <p:extLst>
    <p:ext uri="{DCECCB84-F9BA-43D5-87BE-67443E8EF086}">
      <p15:sldGuideLst xmlns:p15="http://schemas.microsoft.com/office/powerpoint/2012/main">
        <p15:guide id="1" pos="249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ext Placeholder 3">
            <a:extLst>
              <a:ext uri="{FF2B5EF4-FFF2-40B4-BE49-F238E27FC236}">
                <a16:creationId xmlns:a16="http://schemas.microsoft.com/office/drawing/2014/main" id="{80026D01-694F-C322-CD85-AFB91C5E9184}"/>
              </a:ext>
            </a:extLst>
          </p:cNvPr>
          <p:cNvSpPr>
            <a:spLocks noGrp="1"/>
          </p:cNvSpPr>
          <p:nvPr>
            <p:ph type="body" sz="quarter" idx="12" hasCustomPrompt="1"/>
          </p:nvPr>
        </p:nvSpPr>
        <p:spPr>
          <a:xfrm>
            <a:off x="512064" y="410778"/>
            <a:ext cx="5667375" cy="919163"/>
          </a:xfrm>
        </p:spPr>
        <p:txBody>
          <a:bodyPr/>
          <a:lstStyle>
            <a:lvl1pPr marL="0" indent="0">
              <a:buNone/>
              <a:defRPr sz="6000">
                <a:solidFill>
                  <a:schemeClr val="tx1"/>
                </a:solidFill>
              </a:defRPr>
            </a:lvl1pPr>
          </a:lstStyle>
          <a:p>
            <a:pPr lvl="0"/>
            <a:r>
              <a:rPr lang="en-US"/>
              <a:t>Agenda</a:t>
            </a:r>
          </a:p>
        </p:txBody>
      </p:sp>
    </p:spTree>
    <p:extLst>
      <p:ext uri="{BB962C8B-B14F-4D97-AF65-F5344CB8AC3E}">
        <p14:creationId xmlns:p14="http://schemas.microsoft.com/office/powerpoint/2010/main" val="506984541"/>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 Speaker + Description whi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9CA6E-E050-5E6D-72DD-A4BB165A777D}"/>
              </a:ext>
            </a:extLst>
          </p:cNvPr>
          <p:cNvPicPr>
            <a:picLocks noChangeAspect="1"/>
          </p:cNvPicPr>
          <p:nvPr userDrawn="1"/>
        </p:nvPicPr>
        <p:blipFill rotWithShape="1">
          <a:blip r:embed="rId2"/>
          <a:srcRect l="3898" r="67011"/>
          <a:stretch/>
        </p:blipFill>
        <p:spPr>
          <a:xfrm>
            <a:off x="0" y="228600"/>
            <a:ext cx="3990109" cy="6858000"/>
          </a:xfrm>
          <a:prstGeom prst="rect">
            <a:avLst/>
          </a:prstGeom>
        </p:spPr>
      </p:pic>
      <p:sp>
        <p:nvSpPr>
          <p:cNvPr id="2" name="Title 1">
            <a:extLst>
              <a:ext uri="{FF2B5EF4-FFF2-40B4-BE49-F238E27FC236}">
                <a16:creationId xmlns:a16="http://schemas.microsoft.com/office/drawing/2014/main" id="{55CC5CAE-745A-8A57-3F8F-96EF7E84A9F7}"/>
              </a:ext>
            </a:extLst>
          </p:cNvPr>
          <p:cNvSpPr>
            <a:spLocks noGrp="1"/>
          </p:cNvSpPr>
          <p:nvPr>
            <p:ph type="ctrTitle" hasCustomPrompt="1"/>
          </p:nvPr>
        </p:nvSpPr>
        <p:spPr>
          <a:xfrm>
            <a:off x="4683242" y="394762"/>
            <a:ext cx="3264311" cy="1109560"/>
          </a:xfrm>
        </p:spPr>
        <p:txBody>
          <a:bodyPr anchor="b">
            <a:noAutofit/>
          </a:bodyPr>
          <a:lstStyle>
            <a:lvl1pPr algn="l">
              <a:defRPr sz="3600"/>
            </a:lvl1pPr>
          </a:lstStyle>
          <a:p>
            <a:r>
              <a:rPr lang="en-US"/>
              <a:t>Page title</a:t>
            </a:r>
          </a:p>
        </p:txBody>
      </p:sp>
      <p:sp>
        <p:nvSpPr>
          <p:cNvPr id="3" name="Subtitle 2">
            <a:extLst>
              <a:ext uri="{FF2B5EF4-FFF2-40B4-BE49-F238E27FC236}">
                <a16:creationId xmlns:a16="http://schemas.microsoft.com/office/drawing/2014/main" id="{D405D345-41D3-425D-18B7-A6A96B8588C3}"/>
              </a:ext>
            </a:extLst>
          </p:cNvPr>
          <p:cNvSpPr>
            <a:spLocks noGrp="1"/>
          </p:cNvSpPr>
          <p:nvPr>
            <p:ph type="subTitle" idx="1" hasCustomPrompt="1"/>
          </p:nvPr>
        </p:nvSpPr>
        <p:spPr>
          <a:xfrm>
            <a:off x="4683243" y="1571675"/>
            <a:ext cx="7243286" cy="499475"/>
          </a:xfrm>
        </p:spPr>
        <p:txBody>
          <a:bodyPr anchor="b">
            <a:noAutofit/>
          </a:bodyPr>
          <a:lstStyle>
            <a:lvl1pPr marL="0" indent="0" algn="l">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 name and bio</a:t>
            </a:r>
          </a:p>
        </p:txBody>
      </p:sp>
      <p:sp>
        <p:nvSpPr>
          <p:cNvPr id="10" name="Text Placeholder 2">
            <a:extLst>
              <a:ext uri="{FF2B5EF4-FFF2-40B4-BE49-F238E27FC236}">
                <a16:creationId xmlns:a16="http://schemas.microsoft.com/office/drawing/2014/main" id="{74FA7E7E-5905-A87F-A2BA-A11F7AEDA255}"/>
              </a:ext>
            </a:extLst>
          </p:cNvPr>
          <p:cNvSpPr>
            <a:spLocks noGrp="1"/>
          </p:cNvSpPr>
          <p:nvPr>
            <p:ph idx="14" hasCustomPrompt="1"/>
          </p:nvPr>
        </p:nvSpPr>
        <p:spPr>
          <a:xfrm>
            <a:off x="4683242" y="2140294"/>
            <a:ext cx="7243287" cy="3319734"/>
          </a:xfrm>
          <a:prstGeom prst="rect">
            <a:avLst/>
          </a:prstGeom>
        </p:spPr>
        <p:txBody>
          <a:bodyPr vert="horz" lIns="91440" tIns="45720" rIns="91440" bIns="45720" rtlCol="0">
            <a:noAutofit/>
          </a:bodyPr>
          <a:lstStyle>
            <a:lvl1pPr marL="9525" indent="0">
              <a:lnSpc>
                <a:spcPct val="110000"/>
              </a:lnSpc>
              <a:spcBef>
                <a:spcPts val="0"/>
              </a:spcBef>
              <a:spcAft>
                <a:spcPts val="600"/>
              </a:spcAft>
              <a:buFont typeface="Arial" panose="020B0604020202020204" pitchFamily="34" charset="0"/>
              <a:buNone/>
              <a:tabLst/>
              <a:defRPr sz="1200"/>
            </a:lvl1pPr>
          </a:lstStyle>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a:p>
            <a:pPr lvl="0"/>
            <a:r>
              <a:rPr lang="en-US">
                <a:effectLst/>
              </a:rPr>
              <a:t>Lorem ipsum dolor sit </a:t>
            </a:r>
            <a:r>
              <a:rPr lang="en-US" err="1">
                <a:effectLst/>
              </a:rPr>
              <a:t>amet</a:t>
            </a:r>
            <a:r>
              <a:rPr lang="en-US">
                <a:effectLst/>
              </a:rPr>
              <a:t>, </a:t>
            </a:r>
            <a:r>
              <a:rPr lang="en-US" err="1">
                <a:effectLst/>
              </a:rPr>
              <a:t>consectetur</a:t>
            </a:r>
            <a:r>
              <a:rPr lang="en-US">
                <a:effectLst/>
              </a:rPr>
              <a:t> </a:t>
            </a:r>
            <a:r>
              <a:rPr lang="en-US" err="1">
                <a:effectLst/>
              </a:rPr>
              <a:t>adipiscing</a:t>
            </a:r>
            <a:r>
              <a:rPr lang="en-US">
                <a:effectLst/>
              </a:rPr>
              <a:t> </a:t>
            </a:r>
            <a:r>
              <a:rPr lang="en-US" err="1">
                <a:effectLst/>
              </a:rPr>
              <a:t>elit</a:t>
            </a:r>
            <a:r>
              <a:rPr lang="en-US">
                <a:effectLst/>
              </a:rPr>
              <a:t>. </a:t>
            </a:r>
            <a:r>
              <a:rPr lang="en-US" err="1">
                <a:effectLst/>
              </a:rPr>
              <a:t>Urna</a:t>
            </a:r>
            <a:r>
              <a:rPr lang="en-US">
                <a:effectLst/>
              </a:rPr>
              <a:t>, </a:t>
            </a:r>
            <a:r>
              <a:rPr lang="en-US" err="1">
                <a:effectLst/>
              </a:rPr>
              <a:t>aliquam</a:t>
            </a:r>
            <a:r>
              <a:rPr lang="en-US">
                <a:effectLst/>
              </a:rPr>
              <a:t> </a:t>
            </a:r>
            <a:r>
              <a:rPr lang="en-US" err="1">
                <a:effectLst/>
              </a:rPr>
              <a:t>eget</a:t>
            </a:r>
            <a:r>
              <a:rPr lang="en-US">
                <a:effectLst/>
              </a:rPr>
              <a:t> </a:t>
            </a:r>
            <a:r>
              <a:rPr lang="en-US" err="1">
                <a:effectLst/>
              </a:rPr>
              <a:t>morbi</a:t>
            </a:r>
            <a:r>
              <a:rPr lang="en-US">
                <a:effectLst/>
              </a:rPr>
              <a:t> </a:t>
            </a:r>
            <a:r>
              <a:rPr lang="en-US" err="1">
                <a:effectLst/>
              </a:rPr>
              <a:t>eleifend</a:t>
            </a:r>
            <a:r>
              <a:rPr lang="en-US">
                <a:effectLst/>
              </a:rPr>
              <a:t> </a:t>
            </a:r>
            <a:r>
              <a:rPr lang="en-US" err="1">
                <a:effectLst/>
              </a:rPr>
              <a:t>elementum</a:t>
            </a:r>
            <a:r>
              <a:rPr lang="en-US">
                <a:effectLst/>
              </a:rPr>
              <a:t> </a:t>
            </a:r>
            <a:r>
              <a:rPr lang="en-US" err="1">
                <a:effectLst/>
              </a:rPr>
              <a:t>amet</a:t>
            </a:r>
            <a:r>
              <a:rPr lang="en-US">
                <a:effectLst/>
              </a:rPr>
              <a:t>, </a:t>
            </a:r>
            <a:r>
              <a:rPr lang="en-US" err="1">
                <a:effectLst/>
              </a:rPr>
              <a:t>habitasse</a:t>
            </a:r>
            <a:r>
              <a:rPr lang="en-US">
                <a:effectLst/>
              </a:rPr>
              <a:t> a. Gravida </a:t>
            </a:r>
            <a:r>
              <a:rPr lang="en-US" err="1">
                <a:effectLst/>
              </a:rPr>
              <a:t>volutpat</a:t>
            </a:r>
            <a:r>
              <a:rPr lang="en-US">
                <a:effectLst/>
              </a:rPr>
              <a:t> </a:t>
            </a:r>
            <a:r>
              <a:rPr lang="en-US" err="1">
                <a:effectLst/>
              </a:rPr>
              <a:t>nisl</a:t>
            </a:r>
            <a:r>
              <a:rPr lang="en-US">
                <a:effectLst/>
              </a:rPr>
              <a:t> </a:t>
            </a:r>
            <a:r>
              <a:rPr lang="en-US" err="1">
                <a:effectLst/>
              </a:rPr>
              <a:t>dignissim</a:t>
            </a:r>
            <a:endParaRPr lang="en-US">
              <a:effectLst/>
            </a:endParaRPr>
          </a:p>
        </p:txBody>
      </p:sp>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137652" y="869644"/>
            <a:ext cx="3736258"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12" name="Slide Number Placeholder 5">
            <a:extLst>
              <a:ext uri="{FF2B5EF4-FFF2-40B4-BE49-F238E27FC236}">
                <a16:creationId xmlns:a16="http://schemas.microsoft.com/office/drawing/2014/main" id="{C66DA22D-0CF5-3EA8-B9BA-216F3E911ABA}"/>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19" name="Text Placeholder 28">
            <a:extLst>
              <a:ext uri="{FF2B5EF4-FFF2-40B4-BE49-F238E27FC236}">
                <a16:creationId xmlns:a16="http://schemas.microsoft.com/office/drawing/2014/main" id="{5B66CEE3-4EB4-F4CF-B2F4-AA4FF1630271}"/>
              </a:ext>
            </a:extLst>
          </p:cNvPr>
          <p:cNvSpPr>
            <a:spLocks noGrp="1"/>
          </p:cNvSpPr>
          <p:nvPr>
            <p:ph type="body" sz="quarter" idx="22" hasCustomPrompt="1"/>
          </p:nvPr>
        </p:nvSpPr>
        <p:spPr>
          <a:xfrm>
            <a:off x="1020132" y="3127232"/>
            <a:ext cx="1799268" cy="322262"/>
          </a:xfrm>
        </p:spPr>
        <p:txBody>
          <a:bodyPr>
            <a:noAutofit/>
          </a:bodyPr>
          <a:lstStyle>
            <a:lvl1pPr marL="0" indent="0" algn="ctr">
              <a:buFont typeface="Arial" panose="020B0604020202020204" pitchFamily="34" charset="0"/>
              <a:buNone/>
              <a:defRPr sz="1600">
                <a:solidFill>
                  <a:schemeClr val="tx1"/>
                </a:solidFill>
              </a:defRPr>
            </a:lvl1pPr>
          </a:lstStyle>
          <a:p>
            <a:pPr lvl="0"/>
            <a:r>
              <a:rPr lang="en-US"/>
              <a:t>Speaker name</a:t>
            </a:r>
          </a:p>
        </p:txBody>
      </p:sp>
      <p:sp>
        <p:nvSpPr>
          <p:cNvPr id="21" name="Text Placeholder 28">
            <a:extLst>
              <a:ext uri="{FF2B5EF4-FFF2-40B4-BE49-F238E27FC236}">
                <a16:creationId xmlns:a16="http://schemas.microsoft.com/office/drawing/2014/main" id="{0C9BC0D5-1483-15E4-7D17-1377E3F1A142}"/>
              </a:ext>
            </a:extLst>
          </p:cNvPr>
          <p:cNvSpPr>
            <a:spLocks noGrp="1"/>
          </p:cNvSpPr>
          <p:nvPr>
            <p:ph type="body" sz="quarter" idx="23" hasCustomPrompt="1"/>
          </p:nvPr>
        </p:nvSpPr>
        <p:spPr>
          <a:xfrm>
            <a:off x="1020131" y="3506507"/>
            <a:ext cx="1799268" cy="322262"/>
          </a:xfrm>
        </p:spPr>
        <p:txBody>
          <a:bodyPr>
            <a:noAutofit/>
          </a:bodyPr>
          <a:lstStyle>
            <a:lvl1pPr marL="0" indent="0" algn="ctr">
              <a:buFont typeface="Arial" panose="020B0604020202020204" pitchFamily="34" charset="0"/>
              <a:buNone/>
              <a:defRPr sz="1400">
                <a:solidFill>
                  <a:schemeClr val="tx1">
                    <a:lumMod val="50000"/>
                    <a:lumOff val="50000"/>
                  </a:schemeClr>
                </a:solidFill>
              </a:defRPr>
            </a:lvl1pPr>
          </a:lstStyle>
          <a:p>
            <a:pPr lvl="0"/>
            <a:r>
              <a:rPr lang="en-US"/>
              <a:t>Title</a:t>
            </a:r>
          </a:p>
        </p:txBody>
      </p:sp>
      <p:sp>
        <p:nvSpPr>
          <p:cNvPr id="23" name="Text Placeholder 28">
            <a:extLst>
              <a:ext uri="{FF2B5EF4-FFF2-40B4-BE49-F238E27FC236}">
                <a16:creationId xmlns:a16="http://schemas.microsoft.com/office/drawing/2014/main" id="{26F677C7-1D40-D3A0-9E99-ECE5C453ACD6}"/>
              </a:ext>
            </a:extLst>
          </p:cNvPr>
          <p:cNvSpPr>
            <a:spLocks noGrp="1"/>
          </p:cNvSpPr>
          <p:nvPr>
            <p:ph type="body" sz="quarter" idx="24" hasCustomPrompt="1"/>
          </p:nvPr>
        </p:nvSpPr>
        <p:spPr>
          <a:xfrm>
            <a:off x="1257308" y="4472051"/>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25" name="Text Placeholder 28">
            <a:extLst>
              <a:ext uri="{FF2B5EF4-FFF2-40B4-BE49-F238E27FC236}">
                <a16:creationId xmlns:a16="http://schemas.microsoft.com/office/drawing/2014/main" id="{D57A91D8-09DC-B62E-149D-CBB3526862B5}"/>
              </a:ext>
            </a:extLst>
          </p:cNvPr>
          <p:cNvSpPr>
            <a:spLocks noGrp="1"/>
          </p:cNvSpPr>
          <p:nvPr>
            <p:ph type="body" sz="quarter" idx="25" hasCustomPrompt="1"/>
          </p:nvPr>
        </p:nvSpPr>
        <p:spPr>
          <a:xfrm>
            <a:off x="1257308" y="4807460"/>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26" name="Text Placeholder 28">
            <a:extLst>
              <a:ext uri="{FF2B5EF4-FFF2-40B4-BE49-F238E27FC236}">
                <a16:creationId xmlns:a16="http://schemas.microsoft.com/office/drawing/2014/main" id="{9A3D985C-DC71-452D-C407-67660EEC5447}"/>
              </a:ext>
            </a:extLst>
          </p:cNvPr>
          <p:cNvSpPr>
            <a:spLocks noGrp="1"/>
          </p:cNvSpPr>
          <p:nvPr>
            <p:ph type="body" sz="quarter" idx="26" hasCustomPrompt="1"/>
          </p:nvPr>
        </p:nvSpPr>
        <p:spPr>
          <a:xfrm>
            <a:off x="1257308" y="5142869"/>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pic>
        <p:nvPicPr>
          <p:cNvPr id="28" name="Picture 27" descr="Shape, circle&#10;&#10;Description automatically generated">
            <a:extLst>
              <a:ext uri="{FF2B5EF4-FFF2-40B4-BE49-F238E27FC236}">
                <a16:creationId xmlns:a16="http://schemas.microsoft.com/office/drawing/2014/main" id="{59C40CD3-E573-763F-3762-969C1243EA88}"/>
              </a:ext>
            </a:extLst>
          </p:cNvPr>
          <p:cNvPicPr>
            <a:picLocks noChangeAspect="1"/>
          </p:cNvPicPr>
          <p:nvPr userDrawn="1"/>
        </p:nvPicPr>
        <p:blipFill>
          <a:blip r:embed="rId3"/>
          <a:stretch>
            <a:fillRect/>
          </a:stretch>
        </p:blipFill>
        <p:spPr>
          <a:xfrm>
            <a:off x="1200673" y="1529859"/>
            <a:ext cx="1470225" cy="1470225"/>
          </a:xfrm>
          <a:prstGeom prst="rect">
            <a:avLst/>
          </a:prstGeom>
        </p:spPr>
      </p:pic>
      <p:sp>
        <p:nvSpPr>
          <p:cNvPr id="34" name="Picture Placeholder 22">
            <a:extLst>
              <a:ext uri="{FF2B5EF4-FFF2-40B4-BE49-F238E27FC236}">
                <a16:creationId xmlns:a16="http://schemas.microsoft.com/office/drawing/2014/main" id="{1C7D8435-555F-F461-65DF-3C465E675DAB}"/>
              </a:ext>
            </a:extLst>
          </p:cNvPr>
          <p:cNvSpPr>
            <a:spLocks noGrp="1"/>
          </p:cNvSpPr>
          <p:nvPr>
            <p:ph type="pic" sz="quarter" idx="57" hasCustomPrompt="1"/>
          </p:nvPr>
        </p:nvSpPr>
        <p:spPr>
          <a:xfrm>
            <a:off x="1257308"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Tree>
    <p:extLst>
      <p:ext uri="{BB962C8B-B14F-4D97-AF65-F5344CB8AC3E}">
        <p14:creationId xmlns:p14="http://schemas.microsoft.com/office/powerpoint/2010/main" val="19318941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 Speaker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54864"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7" name="Text Placeholder 28">
            <a:extLst>
              <a:ext uri="{FF2B5EF4-FFF2-40B4-BE49-F238E27FC236}">
                <a16:creationId xmlns:a16="http://schemas.microsoft.com/office/drawing/2014/main" id="{63B5F1ED-6838-47B4-F145-355E1F362216}"/>
              </a:ext>
            </a:extLst>
          </p:cNvPr>
          <p:cNvSpPr>
            <a:spLocks noGrp="1"/>
          </p:cNvSpPr>
          <p:nvPr>
            <p:ph type="body" sz="quarter" idx="55" hasCustomPrompt="1"/>
          </p:nvPr>
        </p:nvSpPr>
        <p:spPr>
          <a:xfrm>
            <a:off x="4798003" y="3182494"/>
            <a:ext cx="2635533" cy="396389"/>
          </a:xfrm>
        </p:spPr>
        <p:txBody>
          <a:bodyPr>
            <a:noAutofit/>
          </a:bodyPr>
          <a:lstStyle>
            <a:lvl1pPr marL="0" indent="0" algn="ctr">
              <a:buNone/>
              <a:defRPr sz="1600">
                <a:solidFill>
                  <a:schemeClr val="tx1"/>
                </a:solidFill>
              </a:defRPr>
            </a:lvl1pPr>
          </a:lstStyle>
          <a:p>
            <a:pPr lvl="0"/>
            <a:r>
              <a:rPr lang="en-US"/>
              <a:t>Speaker name</a:t>
            </a:r>
          </a:p>
        </p:txBody>
      </p:sp>
      <p:sp>
        <p:nvSpPr>
          <p:cNvPr id="8" name="Text Placeholder 28">
            <a:extLst>
              <a:ext uri="{FF2B5EF4-FFF2-40B4-BE49-F238E27FC236}">
                <a16:creationId xmlns:a16="http://schemas.microsoft.com/office/drawing/2014/main" id="{A6A47642-66A7-9F1A-D25B-E25BA5D5C2B9}"/>
              </a:ext>
            </a:extLst>
          </p:cNvPr>
          <p:cNvSpPr>
            <a:spLocks noGrp="1"/>
          </p:cNvSpPr>
          <p:nvPr>
            <p:ph type="body" sz="quarter" idx="56" hasCustomPrompt="1"/>
          </p:nvPr>
        </p:nvSpPr>
        <p:spPr>
          <a:xfrm>
            <a:off x="4798002" y="3561769"/>
            <a:ext cx="2635533" cy="396389"/>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9" name="Text Placeholder 28">
            <a:extLst>
              <a:ext uri="{FF2B5EF4-FFF2-40B4-BE49-F238E27FC236}">
                <a16:creationId xmlns:a16="http://schemas.microsoft.com/office/drawing/2014/main" id="{FF698A9D-E7AD-03A6-79BD-751A9A321400}"/>
              </a:ext>
            </a:extLst>
          </p:cNvPr>
          <p:cNvSpPr>
            <a:spLocks noGrp="1"/>
          </p:cNvSpPr>
          <p:nvPr>
            <p:ph type="body" sz="quarter" idx="57" hasCustomPrompt="1"/>
          </p:nvPr>
        </p:nvSpPr>
        <p:spPr>
          <a:xfrm>
            <a:off x="5126240" y="4527314"/>
            <a:ext cx="2216248" cy="250323"/>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10" name="Text Placeholder 28">
            <a:extLst>
              <a:ext uri="{FF2B5EF4-FFF2-40B4-BE49-F238E27FC236}">
                <a16:creationId xmlns:a16="http://schemas.microsoft.com/office/drawing/2014/main" id="{E27513C7-D6C8-817F-D268-950CD4D9F0D5}"/>
              </a:ext>
            </a:extLst>
          </p:cNvPr>
          <p:cNvSpPr>
            <a:spLocks noGrp="1"/>
          </p:cNvSpPr>
          <p:nvPr>
            <p:ph type="body" sz="quarter" idx="58" hasCustomPrompt="1"/>
          </p:nvPr>
        </p:nvSpPr>
        <p:spPr>
          <a:xfrm>
            <a:off x="5126240" y="4862723"/>
            <a:ext cx="2216248" cy="250323"/>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11" name="Text Placeholder 28">
            <a:extLst>
              <a:ext uri="{FF2B5EF4-FFF2-40B4-BE49-F238E27FC236}">
                <a16:creationId xmlns:a16="http://schemas.microsoft.com/office/drawing/2014/main" id="{44E30DDD-551F-D025-7FE6-EC473288ABE4}"/>
              </a:ext>
            </a:extLst>
          </p:cNvPr>
          <p:cNvSpPr>
            <a:spLocks noGrp="1"/>
          </p:cNvSpPr>
          <p:nvPr>
            <p:ph type="body" sz="quarter" idx="59" hasCustomPrompt="1"/>
          </p:nvPr>
        </p:nvSpPr>
        <p:spPr>
          <a:xfrm>
            <a:off x="5126240" y="5198132"/>
            <a:ext cx="2216248" cy="250323"/>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12" name="TextBox 11">
            <a:extLst>
              <a:ext uri="{FF2B5EF4-FFF2-40B4-BE49-F238E27FC236}">
                <a16:creationId xmlns:a16="http://schemas.microsoft.com/office/drawing/2014/main" id="{A41B68C3-355C-78C4-B2F0-1653246EE3AB}"/>
              </a:ext>
            </a:extLst>
          </p:cNvPr>
          <p:cNvSpPr txBox="1"/>
          <p:nvPr/>
        </p:nvSpPr>
        <p:spPr>
          <a:xfrm>
            <a:off x="5932037" y="1709439"/>
            <a:ext cx="184731" cy="369332"/>
          </a:xfrm>
          <a:prstGeom prst="rect">
            <a:avLst/>
          </a:prstGeom>
          <a:noFill/>
        </p:spPr>
        <p:txBody>
          <a:bodyPr wrap="none" rtlCol="0">
            <a:noAutofit/>
          </a:bodyPr>
          <a:lstStyle/>
          <a:p>
            <a:endParaRPr lang="en-US"/>
          </a:p>
        </p:txBody>
      </p:sp>
      <p:pic>
        <p:nvPicPr>
          <p:cNvPr id="13" name="Picture 12" descr="Shape, circle&#10;&#10;Description automatically generated">
            <a:extLst>
              <a:ext uri="{FF2B5EF4-FFF2-40B4-BE49-F238E27FC236}">
                <a16:creationId xmlns:a16="http://schemas.microsoft.com/office/drawing/2014/main" id="{16AF2194-A3F3-F2F5-05F3-2C9B49FB8A04}"/>
              </a:ext>
            </a:extLst>
          </p:cNvPr>
          <p:cNvPicPr>
            <a:picLocks noChangeAspect="1"/>
          </p:cNvPicPr>
          <p:nvPr/>
        </p:nvPicPr>
        <p:blipFill>
          <a:blip r:embed="rId3"/>
          <a:stretch>
            <a:fillRect/>
          </a:stretch>
        </p:blipFill>
        <p:spPr>
          <a:xfrm>
            <a:off x="5350780" y="1529859"/>
            <a:ext cx="1470225" cy="1470225"/>
          </a:xfrm>
          <a:prstGeom prst="rect">
            <a:avLst/>
          </a:prstGeom>
        </p:spPr>
      </p:pic>
      <p:sp>
        <p:nvSpPr>
          <p:cNvPr id="14" name="Picture Placeholder 22">
            <a:extLst>
              <a:ext uri="{FF2B5EF4-FFF2-40B4-BE49-F238E27FC236}">
                <a16:creationId xmlns:a16="http://schemas.microsoft.com/office/drawing/2014/main" id="{8A84D1FA-8372-A591-C8B1-65DD218827B0}"/>
              </a:ext>
            </a:extLst>
          </p:cNvPr>
          <p:cNvSpPr>
            <a:spLocks noGrp="1"/>
          </p:cNvSpPr>
          <p:nvPr>
            <p:ph type="pic" sz="quarter" idx="60" hasCustomPrompt="1"/>
          </p:nvPr>
        </p:nvSpPr>
        <p:spPr>
          <a:xfrm>
            <a:off x="540741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2" name="TextBox 1">
            <a:extLst>
              <a:ext uri="{FF2B5EF4-FFF2-40B4-BE49-F238E27FC236}">
                <a16:creationId xmlns:a16="http://schemas.microsoft.com/office/drawing/2014/main" id="{A7142834-029D-EA24-055D-87AD282922CC}"/>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22" name="TextBox 21">
            <a:extLst>
              <a:ext uri="{FF2B5EF4-FFF2-40B4-BE49-F238E27FC236}">
                <a16:creationId xmlns:a16="http://schemas.microsoft.com/office/drawing/2014/main" id="{D37D0441-D13D-EA7D-2E61-0BCB77300C31}"/>
              </a:ext>
            </a:extLst>
          </p:cNvPr>
          <p:cNvSpPr txBox="1"/>
          <p:nvPr userDrawn="1"/>
        </p:nvSpPr>
        <p:spPr>
          <a:xfrm>
            <a:off x="5932037"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4198610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2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3734396"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3734395"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4062632"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4062632"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4062632"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4472189"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6513048"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65130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68412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68412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68412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7250841"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3890932"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94756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6688422"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6745057"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6" name="TextBox 5">
            <a:extLst>
              <a:ext uri="{FF2B5EF4-FFF2-40B4-BE49-F238E27FC236}">
                <a16:creationId xmlns:a16="http://schemas.microsoft.com/office/drawing/2014/main" id="{BDB645F7-A204-508A-1BF9-6F8A012B3200}"/>
              </a:ext>
            </a:extLst>
          </p:cNvPr>
          <p:cNvSpPr txBox="1"/>
          <p:nvPr userDrawn="1"/>
        </p:nvSpPr>
        <p:spPr>
          <a:xfrm>
            <a:off x="4472189" y="1709439"/>
            <a:ext cx="184731" cy="369332"/>
          </a:xfrm>
          <a:prstGeom prst="rect">
            <a:avLst/>
          </a:prstGeom>
          <a:noFill/>
        </p:spPr>
        <p:txBody>
          <a:bodyPr wrap="none" rtlCol="0">
            <a:noAutofit/>
          </a:bodyPr>
          <a:lstStyle/>
          <a:p>
            <a:endParaRPr lang="en-US"/>
          </a:p>
        </p:txBody>
      </p:sp>
      <p:sp>
        <p:nvSpPr>
          <p:cNvPr id="11" name="TextBox 10">
            <a:extLst>
              <a:ext uri="{FF2B5EF4-FFF2-40B4-BE49-F238E27FC236}">
                <a16:creationId xmlns:a16="http://schemas.microsoft.com/office/drawing/2014/main" id="{DAA4B03F-F341-3421-FD75-962BD17B3760}"/>
              </a:ext>
            </a:extLst>
          </p:cNvPr>
          <p:cNvSpPr txBox="1"/>
          <p:nvPr userDrawn="1"/>
        </p:nvSpPr>
        <p:spPr>
          <a:xfrm>
            <a:off x="7250841"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29988336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42659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42658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275482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275482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275482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847917"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847916"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8176153"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8176153"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8176153"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585710" y="1709439"/>
            <a:ext cx="184731" cy="369332"/>
          </a:xfrm>
          <a:prstGeom prst="rect">
            <a:avLst/>
          </a:prstGeom>
          <a:noFill/>
        </p:spPr>
        <p:txBody>
          <a:bodyPr wrap="none" rtlCol="0">
            <a:noAutofit/>
          </a:bodyPr>
          <a:lstStyle/>
          <a:p>
            <a:endParaRPr lang="en-US">
              <a:solidFill>
                <a:schemeClr val="tx1"/>
              </a:solidFill>
            </a:endParaRPr>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userDrawn="1"/>
        </p:nvPicPr>
        <p:blipFill>
          <a:blip r:embed="rId3"/>
          <a:stretch>
            <a:fillRect/>
          </a:stretch>
        </p:blipFill>
        <p:spPr>
          <a:xfrm>
            <a:off x="2583126"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263976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userDrawn="1"/>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userDrawn="1"/>
        </p:nvPicPr>
        <p:blipFill>
          <a:blip r:embed="rId3"/>
          <a:stretch>
            <a:fillRect/>
          </a:stretch>
        </p:blipFill>
        <p:spPr>
          <a:xfrm>
            <a:off x="8015105"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8071740" y="1586494"/>
            <a:ext cx="1356955" cy="1356955"/>
          </a:xfrm>
          <a:prstGeom prst="ellipse">
            <a:avLst/>
          </a:prstGeom>
          <a:solidFill>
            <a:schemeClr val="bg2"/>
          </a:solidFill>
        </p:spPr>
        <p:txBody>
          <a:bodyPr anchor="ctr">
            <a:noAutofit/>
          </a:bodyPr>
          <a:lstStyle>
            <a:lvl1pPr marL="0" indent="0" algn="ctr">
              <a:buFontTx/>
              <a:buNone/>
              <a:defRPr sz="1200">
                <a:solidFill>
                  <a:schemeClr val="tx1"/>
                </a:solidFill>
              </a:defRPr>
            </a:lvl1pPr>
          </a:lstStyle>
          <a:p>
            <a:r>
              <a:rPr lang="en-US"/>
              <a:t>Click to insert image</a:t>
            </a:r>
          </a:p>
        </p:txBody>
      </p:sp>
      <p:sp>
        <p:nvSpPr>
          <p:cNvPr id="6" name="TextBox 5">
            <a:extLst>
              <a:ext uri="{FF2B5EF4-FFF2-40B4-BE49-F238E27FC236}">
                <a16:creationId xmlns:a16="http://schemas.microsoft.com/office/drawing/2014/main" id="{0332D81A-A4B8-0273-554D-2969BC864F9F}"/>
              </a:ext>
            </a:extLst>
          </p:cNvPr>
          <p:cNvSpPr txBox="1"/>
          <p:nvPr userDrawn="1"/>
        </p:nvSpPr>
        <p:spPr>
          <a:xfrm>
            <a:off x="3164383" y="1709439"/>
            <a:ext cx="184731" cy="369332"/>
          </a:xfrm>
          <a:prstGeom prst="rect">
            <a:avLst/>
          </a:prstGeom>
          <a:noFill/>
        </p:spPr>
        <p:txBody>
          <a:bodyPr wrap="none" rtlCol="0">
            <a:noAutofit/>
          </a:bodyPr>
          <a:lstStyle/>
          <a:p>
            <a:endParaRPr lang="en-US">
              <a:solidFill>
                <a:schemeClr val="tx1"/>
              </a:solidFill>
            </a:endParaRPr>
          </a:p>
        </p:txBody>
      </p:sp>
      <p:sp>
        <p:nvSpPr>
          <p:cNvPr id="11" name="TextBox 10">
            <a:extLst>
              <a:ext uri="{FF2B5EF4-FFF2-40B4-BE49-F238E27FC236}">
                <a16:creationId xmlns:a16="http://schemas.microsoft.com/office/drawing/2014/main" id="{D64E2932-CE62-B913-12DA-6A86A31FDCA6}"/>
              </a:ext>
            </a:extLst>
          </p:cNvPr>
          <p:cNvSpPr txBox="1"/>
          <p:nvPr userDrawn="1"/>
        </p:nvSpPr>
        <p:spPr>
          <a:xfrm>
            <a:off x="5943035" y="1709439"/>
            <a:ext cx="184731" cy="369332"/>
          </a:xfrm>
          <a:prstGeom prst="rect">
            <a:avLst/>
          </a:prstGeom>
          <a:noFill/>
        </p:spPr>
        <p:txBody>
          <a:bodyPr wrap="none" rtlCol="0">
            <a:noAutofit/>
          </a:bodyPr>
          <a:lstStyle/>
          <a:p>
            <a:endParaRPr lang="en-US">
              <a:solidFill>
                <a:schemeClr val="tx1"/>
              </a:solidFill>
            </a:endParaRPr>
          </a:p>
        </p:txBody>
      </p:sp>
      <p:sp>
        <p:nvSpPr>
          <p:cNvPr id="18" name="TextBox 17">
            <a:extLst>
              <a:ext uri="{FF2B5EF4-FFF2-40B4-BE49-F238E27FC236}">
                <a16:creationId xmlns:a16="http://schemas.microsoft.com/office/drawing/2014/main" id="{AD4E0BC3-AFDC-6CDE-69F7-45D728AE5A5B}"/>
              </a:ext>
            </a:extLst>
          </p:cNvPr>
          <p:cNvSpPr txBox="1"/>
          <p:nvPr userDrawn="1"/>
        </p:nvSpPr>
        <p:spPr>
          <a:xfrm>
            <a:off x="8585710" y="1709439"/>
            <a:ext cx="184731" cy="369332"/>
          </a:xfrm>
          <a:prstGeom prst="rect">
            <a:avLst/>
          </a:prstGeom>
          <a:noFill/>
        </p:spPr>
        <p:txBody>
          <a:bodyPr wrap="none" rtlCol="0">
            <a:noAutofit/>
          </a:bodyPr>
          <a:lstStyle/>
          <a:p>
            <a:endParaRPr lang="en-US">
              <a:solidFill>
                <a:schemeClr val="tx1"/>
              </a:solidFill>
            </a:endParaRPr>
          </a:p>
        </p:txBody>
      </p:sp>
    </p:spTree>
    <p:extLst>
      <p:ext uri="{BB962C8B-B14F-4D97-AF65-F5344CB8AC3E}">
        <p14:creationId xmlns:p14="http://schemas.microsoft.com/office/powerpoint/2010/main" val="24160667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peakers whit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6" name="Picture 15" descr="Shape, circle&#10;&#10;Description automatically generated">
            <a:extLst>
              <a:ext uri="{FF2B5EF4-FFF2-40B4-BE49-F238E27FC236}">
                <a16:creationId xmlns:a16="http://schemas.microsoft.com/office/drawing/2014/main" id="{9BF814FB-7DF0-3C95-D87F-EAD4BF8039D4}"/>
              </a:ext>
            </a:extLst>
          </p:cNvPr>
          <p:cNvPicPr>
            <a:picLocks noChangeAspect="1"/>
          </p:cNvPicPr>
          <p:nvPr userDrawn="1"/>
        </p:nvPicPr>
        <p:blipFill>
          <a:blip r:embed="rId3"/>
          <a:stretch>
            <a:fillRect/>
          </a:stretch>
        </p:blipFill>
        <p:spPr>
          <a:xfrm>
            <a:off x="789160" y="1529859"/>
            <a:ext cx="1470225" cy="1470225"/>
          </a:xfrm>
          <a:prstGeom prst="rect">
            <a:avLst/>
          </a:prstGeom>
        </p:spPr>
      </p:pic>
      <p:sp>
        <p:nvSpPr>
          <p:cNvPr id="27" name="Text Placeholder 26">
            <a:extLst>
              <a:ext uri="{FF2B5EF4-FFF2-40B4-BE49-F238E27FC236}">
                <a16:creationId xmlns:a16="http://schemas.microsoft.com/office/drawing/2014/main" id="{21D8C9E9-4C86-9124-CEE1-EA73805C9C6F}"/>
              </a:ext>
            </a:extLst>
          </p:cNvPr>
          <p:cNvSpPr>
            <a:spLocks noGrp="1"/>
          </p:cNvSpPr>
          <p:nvPr>
            <p:ph type="body" sz="quarter" idx="21" hasCustomPrompt="1"/>
          </p:nvPr>
        </p:nvSpPr>
        <p:spPr>
          <a:xfrm>
            <a:off x="619659" y="869644"/>
            <a:ext cx="11146973" cy="393700"/>
          </a:xfrm>
        </p:spPr>
        <p:txBody>
          <a:bodyPr>
            <a:noAutofit/>
          </a:bodyPr>
          <a:lstStyle>
            <a:lvl1pPr marL="0" indent="0" algn="ctr">
              <a:buNone/>
              <a:defRPr sz="2400">
                <a:solidFill>
                  <a:schemeClr val="tx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Event title</a:t>
            </a:r>
          </a:p>
        </p:txBody>
      </p:sp>
      <p:sp>
        <p:nvSpPr>
          <p:cNvPr id="29" name="Text Placeholder 28">
            <a:extLst>
              <a:ext uri="{FF2B5EF4-FFF2-40B4-BE49-F238E27FC236}">
                <a16:creationId xmlns:a16="http://schemas.microsoft.com/office/drawing/2014/main" id="{15C65828-1106-06B0-68A8-AB91B8AE1748}"/>
              </a:ext>
            </a:extLst>
          </p:cNvPr>
          <p:cNvSpPr>
            <a:spLocks noGrp="1"/>
          </p:cNvSpPr>
          <p:nvPr>
            <p:ph type="body" sz="quarter" idx="22" hasCustomPrompt="1"/>
          </p:nvPr>
        </p:nvSpPr>
        <p:spPr>
          <a:xfrm>
            <a:off x="622609"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30" name="Text Placeholder 28">
            <a:extLst>
              <a:ext uri="{FF2B5EF4-FFF2-40B4-BE49-F238E27FC236}">
                <a16:creationId xmlns:a16="http://schemas.microsoft.com/office/drawing/2014/main" id="{F87E1C1B-D580-0B53-E546-7D0C7B0CEE66}"/>
              </a:ext>
            </a:extLst>
          </p:cNvPr>
          <p:cNvSpPr>
            <a:spLocks noGrp="1"/>
          </p:cNvSpPr>
          <p:nvPr>
            <p:ph type="body" sz="quarter" idx="23" hasCustomPrompt="1"/>
          </p:nvPr>
        </p:nvSpPr>
        <p:spPr>
          <a:xfrm>
            <a:off x="622608"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31" name="Text Placeholder 28">
            <a:extLst>
              <a:ext uri="{FF2B5EF4-FFF2-40B4-BE49-F238E27FC236}">
                <a16:creationId xmlns:a16="http://schemas.microsoft.com/office/drawing/2014/main" id="{B7280583-C490-D264-4A54-F541339AE0D1}"/>
              </a:ext>
            </a:extLst>
          </p:cNvPr>
          <p:cNvSpPr>
            <a:spLocks noGrp="1"/>
          </p:cNvSpPr>
          <p:nvPr>
            <p:ph type="body" sz="quarter" idx="24" hasCustomPrompt="1"/>
          </p:nvPr>
        </p:nvSpPr>
        <p:spPr>
          <a:xfrm>
            <a:off x="950845"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32" name="Text Placeholder 28">
            <a:extLst>
              <a:ext uri="{FF2B5EF4-FFF2-40B4-BE49-F238E27FC236}">
                <a16:creationId xmlns:a16="http://schemas.microsoft.com/office/drawing/2014/main" id="{BE35FB18-786A-6F11-BBDC-004BDCA05B4E}"/>
              </a:ext>
            </a:extLst>
          </p:cNvPr>
          <p:cNvSpPr>
            <a:spLocks noGrp="1"/>
          </p:cNvSpPr>
          <p:nvPr>
            <p:ph type="body" sz="quarter" idx="25" hasCustomPrompt="1"/>
          </p:nvPr>
        </p:nvSpPr>
        <p:spPr>
          <a:xfrm>
            <a:off x="950845"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33" name="Text Placeholder 28">
            <a:extLst>
              <a:ext uri="{FF2B5EF4-FFF2-40B4-BE49-F238E27FC236}">
                <a16:creationId xmlns:a16="http://schemas.microsoft.com/office/drawing/2014/main" id="{3878FF4E-2E62-612E-9E08-2BCA56778708}"/>
              </a:ext>
            </a:extLst>
          </p:cNvPr>
          <p:cNvSpPr>
            <a:spLocks noGrp="1"/>
          </p:cNvSpPr>
          <p:nvPr>
            <p:ph type="body" sz="quarter" idx="26" hasCustomPrompt="1"/>
          </p:nvPr>
        </p:nvSpPr>
        <p:spPr>
          <a:xfrm>
            <a:off x="950845"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45" name="TextBox 44">
            <a:extLst>
              <a:ext uri="{FF2B5EF4-FFF2-40B4-BE49-F238E27FC236}">
                <a16:creationId xmlns:a16="http://schemas.microsoft.com/office/drawing/2014/main" id="{67C2CDFF-D79E-5C59-DEDA-7A1C17CE5703}"/>
              </a:ext>
            </a:extLst>
          </p:cNvPr>
          <p:cNvSpPr txBox="1"/>
          <p:nvPr/>
        </p:nvSpPr>
        <p:spPr>
          <a:xfrm>
            <a:off x="1360402" y="1709439"/>
            <a:ext cx="184731" cy="369332"/>
          </a:xfrm>
          <a:prstGeom prst="rect">
            <a:avLst/>
          </a:prstGeom>
          <a:noFill/>
        </p:spPr>
        <p:txBody>
          <a:bodyPr wrap="none" rtlCol="0">
            <a:noAutofit/>
          </a:bodyPr>
          <a:lstStyle/>
          <a:p>
            <a:endParaRPr lang="en-US"/>
          </a:p>
        </p:txBody>
      </p:sp>
      <p:sp>
        <p:nvSpPr>
          <p:cNvPr id="53" name="Text Placeholder 28">
            <a:extLst>
              <a:ext uri="{FF2B5EF4-FFF2-40B4-BE49-F238E27FC236}">
                <a16:creationId xmlns:a16="http://schemas.microsoft.com/office/drawing/2014/main" id="{62C35582-5123-8643-8817-7A553CF77F24}"/>
              </a:ext>
            </a:extLst>
          </p:cNvPr>
          <p:cNvSpPr>
            <a:spLocks noGrp="1"/>
          </p:cNvSpPr>
          <p:nvPr>
            <p:ph type="body" sz="quarter" idx="28" hasCustomPrompt="1"/>
          </p:nvPr>
        </p:nvSpPr>
        <p:spPr>
          <a:xfrm>
            <a:off x="2821348"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4" name="Text Placeholder 28">
            <a:extLst>
              <a:ext uri="{FF2B5EF4-FFF2-40B4-BE49-F238E27FC236}">
                <a16:creationId xmlns:a16="http://schemas.microsoft.com/office/drawing/2014/main" id="{8AA18B96-1DB1-5D75-8487-FCFF9CAB2F97}"/>
              </a:ext>
            </a:extLst>
          </p:cNvPr>
          <p:cNvSpPr>
            <a:spLocks noGrp="1"/>
          </p:cNvSpPr>
          <p:nvPr>
            <p:ph type="body" sz="quarter" idx="29" hasCustomPrompt="1"/>
          </p:nvPr>
        </p:nvSpPr>
        <p:spPr>
          <a:xfrm>
            <a:off x="2821347"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55" name="Text Placeholder 28">
            <a:extLst>
              <a:ext uri="{FF2B5EF4-FFF2-40B4-BE49-F238E27FC236}">
                <a16:creationId xmlns:a16="http://schemas.microsoft.com/office/drawing/2014/main" id="{D3DB4E98-56C4-258E-C6D5-B725A48F4ED6}"/>
              </a:ext>
            </a:extLst>
          </p:cNvPr>
          <p:cNvSpPr>
            <a:spLocks noGrp="1"/>
          </p:cNvSpPr>
          <p:nvPr>
            <p:ph type="body" sz="quarter" idx="30" hasCustomPrompt="1"/>
          </p:nvPr>
        </p:nvSpPr>
        <p:spPr>
          <a:xfrm>
            <a:off x="3149584"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56" name="Text Placeholder 28">
            <a:extLst>
              <a:ext uri="{FF2B5EF4-FFF2-40B4-BE49-F238E27FC236}">
                <a16:creationId xmlns:a16="http://schemas.microsoft.com/office/drawing/2014/main" id="{CBE2893E-5AA8-F55A-389F-E36C9A3EA716}"/>
              </a:ext>
            </a:extLst>
          </p:cNvPr>
          <p:cNvSpPr>
            <a:spLocks noGrp="1"/>
          </p:cNvSpPr>
          <p:nvPr>
            <p:ph type="body" sz="quarter" idx="31" hasCustomPrompt="1"/>
          </p:nvPr>
        </p:nvSpPr>
        <p:spPr>
          <a:xfrm>
            <a:off x="3149584"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57" name="Text Placeholder 28">
            <a:extLst>
              <a:ext uri="{FF2B5EF4-FFF2-40B4-BE49-F238E27FC236}">
                <a16:creationId xmlns:a16="http://schemas.microsoft.com/office/drawing/2014/main" id="{22619496-A1A2-D718-BD53-6ECA438723E7}"/>
              </a:ext>
            </a:extLst>
          </p:cNvPr>
          <p:cNvSpPr>
            <a:spLocks noGrp="1"/>
          </p:cNvSpPr>
          <p:nvPr>
            <p:ph type="body" sz="quarter" idx="32" hasCustomPrompt="1"/>
          </p:nvPr>
        </p:nvSpPr>
        <p:spPr>
          <a:xfrm>
            <a:off x="3149584"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58" name="TextBox 57">
            <a:extLst>
              <a:ext uri="{FF2B5EF4-FFF2-40B4-BE49-F238E27FC236}">
                <a16:creationId xmlns:a16="http://schemas.microsoft.com/office/drawing/2014/main" id="{4D5FF771-F2FD-90F5-F645-BF9D4DFED683}"/>
              </a:ext>
            </a:extLst>
          </p:cNvPr>
          <p:cNvSpPr txBox="1"/>
          <p:nvPr/>
        </p:nvSpPr>
        <p:spPr>
          <a:xfrm>
            <a:off x="3559141" y="1709439"/>
            <a:ext cx="184731" cy="369332"/>
          </a:xfrm>
          <a:prstGeom prst="rect">
            <a:avLst/>
          </a:prstGeom>
          <a:noFill/>
        </p:spPr>
        <p:txBody>
          <a:bodyPr wrap="none" rtlCol="0">
            <a:noAutofit/>
          </a:bodyPr>
          <a:lstStyle/>
          <a:p>
            <a:endParaRPr lang="en-US"/>
          </a:p>
        </p:txBody>
      </p:sp>
      <p:sp>
        <p:nvSpPr>
          <p:cNvPr id="46" name="Text Placeholder 28">
            <a:extLst>
              <a:ext uri="{FF2B5EF4-FFF2-40B4-BE49-F238E27FC236}">
                <a16:creationId xmlns:a16="http://schemas.microsoft.com/office/drawing/2014/main" id="{BA2723D4-5279-645D-5743-665043C45405}"/>
              </a:ext>
            </a:extLst>
          </p:cNvPr>
          <p:cNvSpPr>
            <a:spLocks noGrp="1"/>
          </p:cNvSpPr>
          <p:nvPr>
            <p:ph type="body" sz="quarter" idx="36" hasCustomPrompt="1"/>
          </p:nvPr>
        </p:nvSpPr>
        <p:spPr>
          <a:xfrm>
            <a:off x="5205242"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59" name="Text Placeholder 28">
            <a:extLst>
              <a:ext uri="{FF2B5EF4-FFF2-40B4-BE49-F238E27FC236}">
                <a16:creationId xmlns:a16="http://schemas.microsoft.com/office/drawing/2014/main" id="{ABB8B8E4-000D-7B6A-F1E9-82B7FBAC61DB}"/>
              </a:ext>
            </a:extLst>
          </p:cNvPr>
          <p:cNvSpPr>
            <a:spLocks noGrp="1"/>
          </p:cNvSpPr>
          <p:nvPr>
            <p:ph type="body" sz="quarter" idx="37" hasCustomPrompt="1"/>
          </p:nvPr>
        </p:nvSpPr>
        <p:spPr>
          <a:xfrm>
            <a:off x="5205241"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61" name="Text Placeholder 28">
            <a:extLst>
              <a:ext uri="{FF2B5EF4-FFF2-40B4-BE49-F238E27FC236}">
                <a16:creationId xmlns:a16="http://schemas.microsoft.com/office/drawing/2014/main" id="{8EF70CA7-E832-5AAB-FDEA-95C8EA10511D}"/>
              </a:ext>
            </a:extLst>
          </p:cNvPr>
          <p:cNvSpPr>
            <a:spLocks noGrp="1"/>
          </p:cNvSpPr>
          <p:nvPr>
            <p:ph type="body" sz="quarter" idx="38" hasCustomPrompt="1"/>
          </p:nvPr>
        </p:nvSpPr>
        <p:spPr>
          <a:xfrm>
            <a:off x="5533478"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62" name="Text Placeholder 28">
            <a:extLst>
              <a:ext uri="{FF2B5EF4-FFF2-40B4-BE49-F238E27FC236}">
                <a16:creationId xmlns:a16="http://schemas.microsoft.com/office/drawing/2014/main" id="{0F210D00-E1B5-5025-5E1A-F0932268DA94}"/>
              </a:ext>
            </a:extLst>
          </p:cNvPr>
          <p:cNvSpPr>
            <a:spLocks noGrp="1"/>
          </p:cNvSpPr>
          <p:nvPr>
            <p:ph type="body" sz="quarter" idx="39" hasCustomPrompt="1"/>
          </p:nvPr>
        </p:nvSpPr>
        <p:spPr>
          <a:xfrm>
            <a:off x="5533478"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63" name="Text Placeholder 28">
            <a:extLst>
              <a:ext uri="{FF2B5EF4-FFF2-40B4-BE49-F238E27FC236}">
                <a16:creationId xmlns:a16="http://schemas.microsoft.com/office/drawing/2014/main" id="{E7CD1BE3-6216-BC84-5520-1078DCB8E6AB}"/>
              </a:ext>
            </a:extLst>
          </p:cNvPr>
          <p:cNvSpPr>
            <a:spLocks noGrp="1"/>
          </p:cNvSpPr>
          <p:nvPr>
            <p:ph type="body" sz="quarter" idx="40" hasCustomPrompt="1"/>
          </p:nvPr>
        </p:nvSpPr>
        <p:spPr>
          <a:xfrm>
            <a:off x="5533478"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64" name="TextBox 63">
            <a:extLst>
              <a:ext uri="{FF2B5EF4-FFF2-40B4-BE49-F238E27FC236}">
                <a16:creationId xmlns:a16="http://schemas.microsoft.com/office/drawing/2014/main" id="{1B915ECF-DEFB-1170-31AB-10003C930E9F}"/>
              </a:ext>
            </a:extLst>
          </p:cNvPr>
          <p:cNvSpPr txBox="1"/>
          <p:nvPr/>
        </p:nvSpPr>
        <p:spPr>
          <a:xfrm>
            <a:off x="5943035" y="1709439"/>
            <a:ext cx="184731" cy="369332"/>
          </a:xfrm>
          <a:prstGeom prst="rect">
            <a:avLst/>
          </a:prstGeom>
          <a:noFill/>
        </p:spPr>
        <p:txBody>
          <a:bodyPr wrap="none" rtlCol="0">
            <a:noAutofit/>
          </a:bodyPr>
          <a:lstStyle/>
          <a:p>
            <a:endParaRPr lang="en-US"/>
          </a:p>
        </p:txBody>
      </p:sp>
      <p:sp>
        <p:nvSpPr>
          <p:cNvPr id="70" name="Text Placeholder 28">
            <a:extLst>
              <a:ext uri="{FF2B5EF4-FFF2-40B4-BE49-F238E27FC236}">
                <a16:creationId xmlns:a16="http://schemas.microsoft.com/office/drawing/2014/main" id="{50B4C00C-37BF-FCB4-A7D1-F782E439A2B3}"/>
              </a:ext>
            </a:extLst>
          </p:cNvPr>
          <p:cNvSpPr>
            <a:spLocks noGrp="1"/>
          </p:cNvSpPr>
          <p:nvPr>
            <p:ph type="body" sz="quarter" idx="42" hasCustomPrompt="1"/>
          </p:nvPr>
        </p:nvSpPr>
        <p:spPr>
          <a:xfrm>
            <a:off x="7577250" y="3182495"/>
            <a:ext cx="1799268" cy="322262"/>
          </a:xfrm>
        </p:spPr>
        <p:txBody>
          <a:bodyPr>
            <a:noAutofit/>
          </a:bodyPr>
          <a:lstStyle>
            <a:lvl1pPr marL="0" indent="0" algn="ctr">
              <a:buNone/>
              <a:defRPr sz="1600">
                <a:solidFill>
                  <a:schemeClr val="tx1"/>
                </a:solidFill>
              </a:defRPr>
            </a:lvl1pPr>
          </a:lstStyle>
          <a:p>
            <a:pPr lvl="0"/>
            <a:r>
              <a:rPr lang="en-US"/>
              <a:t>Speaker name</a:t>
            </a:r>
          </a:p>
        </p:txBody>
      </p:sp>
      <p:sp>
        <p:nvSpPr>
          <p:cNvPr id="71" name="Text Placeholder 28">
            <a:extLst>
              <a:ext uri="{FF2B5EF4-FFF2-40B4-BE49-F238E27FC236}">
                <a16:creationId xmlns:a16="http://schemas.microsoft.com/office/drawing/2014/main" id="{E95F28E3-72D5-41C4-339F-611C8873962A}"/>
              </a:ext>
            </a:extLst>
          </p:cNvPr>
          <p:cNvSpPr>
            <a:spLocks noGrp="1"/>
          </p:cNvSpPr>
          <p:nvPr>
            <p:ph type="body" sz="quarter" idx="43" hasCustomPrompt="1"/>
          </p:nvPr>
        </p:nvSpPr>
        <p:spPr>
          <a:xfrm>
            <a:off x="7577249"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72" name="Text Placeholder 28">
            <a:extLst>
              <a:ext uri="{FF2B5EF4-FFF2-40B4-BE49-F238E27FC236}">
                <a16:creationId xmlns:a16="http://schemas.microsoft.com/office/drawing/2014/main" id="{FD49730A-5FE0-39A9-4389-D57053499116}"/>
              </a:ext>
            </a:extLst>
          </p:cNvPr>
          <p:cNvSpPr>
            <a:spLocks noGrp="1"/>
          </p:cNvSpPr>
          <p:nvPr>
            <p:ph type="body" sz="quarter" idx="44" hasCustomPrompt="1"/>
          </p:nvPr>
        </p:nvSpPr>
        <p:spPr>
          <a:xfrm>
            <a:off x="7905486"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73" name="Text Placeholder 28">
            <a:extLst>
              <a:ext uri="{FF2B5EF4-FFF2-40B4-BE49-F238E27FC236}">
                <a16:creationId xmlns:a16="http://schemas.microsoft.com/office/drawing/2014/main" id="{11B6D2F7-79D7-4BAD-3655-15665F397AAA}"/>
              </a:ext>
            </a:extLst>
          </p:cNvPr>
          <p:cNvSpPr>
            <a:spLocks noGrp="1"/>
          </p:cNvSpPr>
          <p:nvPr>
            <p:ph type="body" sz="quarter" idx="45" hasCustomPrompt="1"/>
          </p:nvPr>
        </p:nvSpPr>
        <p:spPr>
          <a:xfrm>
            <a:off x="7905486"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74" name="Text Placeholder 28">
            <a:extLst>
              <a:ext uri="{FF2B5EF4-FFF2-40B4-BE49-F238E27FC236}">
                <a16:creationId xmlns:a16="http://schemas.microsoft.com/office/drawing/2014/main" id="{BD76E822-B986-841F-BA9E-7C0793B009EA}"/>
              </a:ext>
            </a:extLst>
          </p:cNvPr>
          <p:cNvSpPr>
            <a:spLocks noGrp="1"/>
          </p:cNvSpPr>
          <p:nvPr>
            <p:ph type="body" sz="quarter" idx="46" hasCustomPrompt="1"/>
          </p:nvPr>
        </p:nvSpPr>
        <p:spPr>
          <a:xfrm>
            <a:off x="7905486"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75" name="TextBox 74">
            <a:extLst>
              <a:ext uri="{FF2B5EF4-FFF2-40B4-BE49-F238E27FC236}">
                <a16:creationId xmlns:a16="http://schemas.microsoft.com/office/drawing/2014/main" id="{81D0DA33-F92E-B8F0-6F4E-164D279E1309}"/>
              </a:ext>
            </a:extLst>
          </p:cNvPr>
          <p:cNvSpPr txBox="1"/>
          <p:nvPr/>
        </p:nvSpPr>
        <p:spPr>
          <a:xfrm>
            <a:off x="8315043" y="1709439"/>
            <a:ext cx="184731" cy="369332"/>
          </a:xfrm>
          <a:prstGeom prst="rect">
            <a:avLst/>
          </a:prstGeom>
          <a:noFill/>
        </p:spPr>
        <p:txBody>
          <a:bodyPr wrap="none" rtlCol="0">
            <a:noAutofit/>
          </a:bodyPr>
          <a:lstStyle/>
          <a:p>
            <a:endParaRPr lang="en-US"/>
          </a:p>
        </p:txBody>
      </p:sp>
      <p:sp>
        <p:nvSpPr>
          <p:cNvPr id="85" name="Text Placeholder 28">
            <a:extLst>
              <a:ext uri="{FF2B5EF4-FFF2-40B4-BE49-F238E27FC236}">
                <a16:creationId xmlns:a16="http://schemas.microsoft.com/office/drawing/2014/main" id="{752896DB-38BE-9ED6-7F15-945A8C3E3001}"/>
              </a:ext>
            </a:extLst>
          </p:cNvPr>
          <p:cNvSpPr>
            <a:spLocks noGrp="1"/>
          </p:cNvSpPr>
          <p:nvPr>
            <p:ph type="body" sz="quarter" idx="48" hasCustomPrompt="1"/>
          </p:nvPr>
        </p:nvSpPr>
        <p:spPr>
          <a:xfrm>
            <a:off x="9967365" y="3182495"/>
            <a:ext cx="1799268" cy="322262"/>
          </a:xfrm>
        </p:spPr>
        <p:txBody>
          <a:bodyPr>
            <a:noAutofit/>
          </a:bodyPr>
          <a:lstStyle>
            <a:lvl1pPr marL="0" indent="0" algn="ctr">
              <a:buNone/>
              <a:defRPr sz="1600">
                <a:solidFill>
                  <a:srgbClr val="3D3D3D"/>
                </a:solidFill>
              </a:defRPr>
            </a:lvl1pPr>
          </a:lstStyle>
          <a:p>
            <a:pPr lvl="0"/>
            <a:r>
              <a:rPr lang="en-US"/>
              <a:t>Speaker name</a:t>
            </a:r>
          </a:p>
        </p:txBody>
      </p:sp>
      <p:sp>
        <p:nvSpPr>
          <p:cNvPr id="86" name="Text Placeholder 28">
            <a:extLst>
              <a:ext uri="{FF2B5EF4-FFF2-40B4-BE49-F238E27FC236}">
                <a16:creationId xmlns:a16="http://schemas.microsoft.com/office/drawing/2014/main" id="{78A7A44A-A4E6-567A-15F6-7C7B8C6330EB}"/>
              </a:ext>
            </a:extLst>
          </p:cNvPr>
          <p:cNvSpPr>
            <a:spLocks noGrp="1"/>
          </p:cNvSpPr>
          <p:nvPr>
            <p:ph type="body" sz="quarter" idx="49" hasCustomPrompt="1"/>
          </p:nvPr>
        </p:nvSpPr>
        <p:spPr>
          <a:xfrm>
            <a:off x="9967364" y="3561770"/>
            <a:ext cx="1799268" cy="322262"/>
          </a:xfrm>
        </p:spPr>
        <p:txBody>
          <a:bodyPr>
            <a:noAutofit/>
          </a:bodyPr>
          <a:lstStyle>
            <a:lvl1pPr marL="0" indent="0" algn="ctr">
              <a:buNone/>
              <a:defRPr sz="1600">
                <a:solidFill>
                  <a:schemeClr val="tx1">
                    <a:lumMod val="50000"/>
                    <a:lumOff val="50000"/>
                  </a:schemeClr>
                </a:solidFill>
              </a:defRPr>
            </a:lvl1pPr>
          </a:lstStyle>
          <a:p>
            <a:pPr lvl="0"/>
            <a:r>
              <a:rPr lang="en-US"/>
              <a:t>Title</a:t>
            </a:r>
          </a:p>
        </p:txBody>
      </p:sp>
      <p:sp>
        <p:nvSpPr>
          <p:cNvPr id="87" name="Text Placeholder 28">
            <a:extLst>
              <a:ext uri="{FF2B5EF4-FFF2-40B4-BE49-F238E27FC236}">
                <a16:creationId xmlns:a16="http://schemas.microsoft.com/office/drawing/2014/main" id="{8A955994-E8D8-7F85-5E08-707E1FD59BD7}"/>
              </a:ext>
            </a:extLst>
          </p:cNvPr>
          <p:cNvSpPr>
            <a:spLocks noGrp="1"/>
          </p:cNvSpPr>
          <p:nvPr>
            <p:ph type="body" sz="quarter" idx="50" hasCustomPrompt="1"/>
          </p:nvPr>
        </p:nvSpPr>
        <p:spPr>
          <a:xfrm>
            <a:off x="10295601" y="4527314"/>
            <a:ext cx="1513024" cy="203511"/>
          </a:xfrm>
        </p:spPr>
        <p:txBody>
          <a:bodyPr>
            <a:noAutofit/>
          </a:bodyPr>
          <a:lstStyle>
            <a:lvl1pPr marL="0" indent="0" algn="l">
              <a:buNone/>
              <a:defRPr sz="1100">
                <a:solidFill>
                  <a:schemeClr val="tx1">
                    <a:lumMod val="50000"/>
                    <a:lumOff val="50000"/>
                  </a:schemeClr>
                </a:solidFill>
              </a:defRPr>
            </a:lvl1pPr>
          </a:lstStyle>
          <a:p>
            <a:pPr lvl="0"/>
            <a:r>
              <a:rPr lang="en-US"/>
              <a:t>Twitter info</a:t>
            </a:r>
          </a:p>
        </p:txBody>
      </p:sp>
      <p:sp>
        <p:nvSpPr>
          <p:cNvPr id="88" name="Text Placeholder 28">
            <a:extLst>
              <a:ext uri="{FF2B5EF4-FFF2-40B4-BE49-F238E27FC236}">
                <a16:creationId xmlns:a16="http://schemas.microsoft.com/office/drawing/2014/main" id="{B1F35EAF-4F1E-36CF-7C2F-9384A176ED84}"/>
              </a:ext>
            </a:extLst>
          </p:cNvPr>
          <p:cNvSpPr>
            <a:spLocks noGrp="1"/>
          </p:cNvSpPr>
          <p:nvPr>
            <p:ph type="body" sz="quarter" idx="51" hasCustomPrompt="1"/>
          </p:nvPr>
        </p:nvSpPr>
        <p:spPr>
          <a:xfrm>
            <a:off x="10295601" y="4862723"/>
            <a:ext cx="1513024" cy="203511"/>
          </a:xfrm>
        </p:spPr>
        <p:txBody>
          <a:bodyPr>
            <a:noAutofit/>
          </a:bodyPr>
          <a:lstStyle>
            <a:lvl1pPr marL="0" indent="0" algn="l">
              <a:buNone/>
              <a:defRPr sz="1100">
                <a:solidFill>
                  <a:schemeClr val="tx1">
                    <a:lumMod val="50000"/>
                    <a:lumOff val="50000"/>
                  </a:schemeClr>
                </a:solidFill>
              </a:defRPr>
            </a:lvl1pPr>
          </a:lstStyle>
          <a:p>
            <a:pPr lvl="0"/>
            <a:r>
              <a:rPr lang="en-US" err="1"/>
              <a:t>Linkedin</a:t>
            </a:r>
            <a:r>
              <a:rPr lang="en-US"/>
              <a:t> info</a:t>
            </a:r>
          </a:p>
        </p:txBody>
      </p:sp>
      <p:sp>
        <p:nvSpPr>
          <p:cNvPr id="89" name="Text Placeholder 28">
            <a:extLst>
              <a:ext uri="{FF2B5EF4-FFF2-40B4-BE49-F238E27FC236}">
                <a16:creationId xmlns:a16="http://schemas.microsoft.com/office/drawing/2014/main" id="{3EFFEC20-7764-E4D5-65EE-1DE037D2F4D1}"/>
              </a:ext>
            </a:extLst>
          </p:cNvPr>
          <p:cNvSpPr>
            <a:spLocks noGrp="1"/>
          </p:cNvSpPr>
          <p:nvPr>
            <p:ph type="body" sz="quarter" idx="52" hasCustomPrompt="1"/>
          </p:nvPr>
        </p:nvSpPr>
        <p:spPr>
          <a:xfrm>
            <a:off x="10295601" y="5198132"/>
            <a:ext cx="1513024" cy="203511"/>
          </a:xfrm>
        </p:spPr>
        <p:txBody>
          <a:bodyPr>
            <a:noAutofit/>
          </a:bodyPr>
          <a:lstStyle>
            <a:lvl1pPr marL="0" indent="0" algn="l">
              <a:buNone/>
              <a:defRPr sz="1100">
                <a:solidFill>
                  <a:schemeClr val="tx1">
                    <a:lumMod val="50000"/>
                    <a:lumOff val="50000"/>
                  </a:schemeClr>
                </a:solidFill>
              </a:defRPr>
            </a:lvl1pPr>
          </a:lstStyle>
          <a:p>
            <a:pPr lvl="0"/>
            <a:r>
              <a:rPr lang="en-US"/>
              <a:t>Facebook info</a:t>
            </a:r>
          </a:p>
        </p:txBody>
      </p:sp>
      <p:sp>
        <p:nvSpPr>
          <p:cNvPr id="90" name="TextBox 89">
            <a:extLst>
              <a:ext uri="{FF2B5EF4-FFF2-40B4-BE49-F238E27FC236}">
                <a16:creationId xmlns:a16="http://schemas.microsoft.com/office/drawing/2014/main" id="{7BF730E1-EA3E-4C3D-BF56-5E8EA202BDE4}"/>
              </a:ext>
            </a:extLst>
          </p:cNvPr>
          <p:cNvSpPr txBox="1"/>
          <p:nvPr/>
        </p:nvSpPr>
        <p:spPr>
          <a:xfrm>
            <a:off x="10705158" y="1709439"/>
            <a:ext cx="184731" cy="369332"/>
          </a:xfrm>
          <a:prstGeom prst="rect">
            <a:avLst/>
          </a:prstGeom>
          <a:noFill/>
        </p:spPr>
        <p:txBody>
          <a:bodyPr wrap="none" rtlCol="0">
            <a:noAutofit/>
          </a:bodyPr>
          <a:lstStyle/>
          <a:p>
            <a:endParaRPr lang="en-US"/>
          </a:p>
        </p:txBody>
      </p:sp>
      <p:sp>
        <p:nvSpPr>
          <p:cNvPr id="17" name="Slide Number Placeholder 5">
            <a:extLst>
              <a:ext uri="{FF2B5EF4-FFF2-40B4-BE49-F238E27FC236}">
                <a16:creationId xmlns:a16="http://schemas.microsoft.com/office/drawing/2014/main" id="{D71F0181-62E6-7918-04A9-C95F911F54E2}"/>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5" name="Picture Placeholder 22">
            <a:extLst>
              <a:ext uri="{FF2B5EF4-FFF2-40B4-BE49-F238E27FC236}">
                <a16:creationId xmlns:a16="http://schemas.microsoft.com/office/drawing/2014/main" id="{07BB0EA6-A8AD-342C-AC19-55E55915F879}"/>
              </a:ext>
            </a:extLst>
          </p:cNvPr>
          <p:cNvSpPr>
            <a:spLocks noGrp="1"/>
          </p:cNvSpPr>
          <p:nvPr>
            <p:ph type="pic" sz="quarter" idx="53" hasCustomPrompt="1"/>
          </p:nvPr>
        </p:nvSpPr>
        <p:spPr>
          <a:xfrm>
            <a:off x="845795"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5" name="Picture 34" descr="Shape, circle&#10;&#10;Description automatically generated">
            <a:extLst>
              <a:ext uri="{FF2B5EF4-FFF2-40B4-BE49-F238E27FC236}">
                <a16:creationId xmlns:a16="http://schemas.microsoft.com/office/drawing/2014/main" id="{72CCDCF5-F703-3836-BACF-2491E80CEC9D}"/>
              </a:ext>
            </a:extLst>
          </p:cNvPr>
          <p:cNvPicPr>
            <a:picLocks noChangeAspect="1"/>
          </p:cNvPicPr>
          <p:nvPr/>
        </p:nvPicPr>
        <p:blipFill>
          <a:blip r:embed="rId3"/>
          <a:stretch>
            <a:fillRect/>
          </a:stretch>
        </p:blipFill>
        <p:spPr>
          <a:xfrm>
            <a:off x="2977884" y="1529859"/>
            <a:ext cx="1470225" cy="1470225"/>
          </a:xfrm>
          <a:prstGeom prst="rect">
            <a:avLst/>
          </a:prstGeom>
        </p:spPr>
      </p:pic>
      <p:sp>
        <p:nvSpPr>
          <p:cNvPr id="36" name="Picture Placeholder 22">
            <a:extLst>
              <a:ext uri="{FF2B5EF4-FFF2-40B4-BE49-F238E27FC236}">
                <a16:creationId xmlns:a16="http://schemas.microsoft.com/office/drawing/2014/main" id="{983B7724-8021-C8C3-B231-375C849E62D1}"/>
              </a:ext>
            </a:extLst>
          </p:cNvPr>
          <p:cNvSpPr>
            <a:spLocks noGrp="1"/>
          </p:cNvSpPr>
          <p:nvPr>
            <p:ph type="pic" sz="quarter" idx="54" hasCustomPrompt="1"/>
          </p:nvPr>
        </p:nvSpPr>
        <p:spPr>
          <a:xfrm>
            <a:off x="3034519"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39" name="Picture 38" descr="Shape, circle&#10;&#10;Description automatically generated">
            <a:extLst>
              <a:ext uri="{FF2B5EF4-FFF2-40B4-BE49-F238E27FC236}">
                <a16:creationId xmlns:a16="http://schemas.microsoft.com/office/drawing/2014/main" id="{0ACDB115-66AF-658E-CD85-05640DD736A9}"/>
              </a:ext>
            </a:extLst>
          </p:cNvPr>
          <p:cNvPicPr>
            <a:picLocks noChangeAspect="1"/>
          </p:cNvPicPr>
          <p:nvPr/>
        </p:nvPicPr>
        <p:blipFill>
          <a:blip r:embed="rId3"/>
          <a:stretch>
            <a:fillRect/>
          </a:stretch>
        </p:blipFill>
        <p:spPr>
          <a:xfrm>
            <a:off x="5380616" y="1529859"/>
            <a:ext cx="1470225" cy="1470225"/>
          </a:xfrm>
          <a:prstGeom prst="rect">
            <a:avLst/>
          </a:prstGeom>
        </p:spPr>
      </p:pic>
      <p:sp>
        <p:nvSpPr>
          <p:cNvPr id="47" name="Picture Placeholder 22">
            <a:extLst>
              <a:ext uri="{FF2B5EF4-FFF2-40B4-BE49-F238E27FC236}">
                <a16:creationId xmlns:a16="http://schemas.microsoft.com/office/drawing/2014/main" id="{872BD0E3-630F-1798-B1BE-3CB32F1F0F81}"/>
              </a:ext>
            </a:extLst>
          </p:cNvPr>
          <p:cNvSpPr>
            <a:spLocks noGrp="1"/>
          </p:cNvSpPr>
          <p:nvPr>
            <p:ph type="pic" sz="quarter" idx="55" hasCustomPrompt="1"/>
          </p:nvPr>
        </p:nvSpPr>
        <p:spPr>
          <a:xfrm>
            <a:off x="5437251"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77" name="Picture 76" descr="Shape, circle&#10;&#10;Description automatically generated">
            <a:extLst>
              <a:ext uri="{FF2B5EF4-FFF2-40B4-BE49-F238E27FC236}">
                <a16:creationId xmlns:a16="http://schemas.microsoft.com/office/drawing/2014/main" id="{18965134-6E92-B99C-0F3E-F1A76F5F0B3A}"/>
              </a:ext>
            </a:extLst>
          </p:cNvPr>
          <p:cNvPicPr>
            <a:picLocks noChangeAspect="1"/>
          </p:cNvPicPr>
          <p:nvPr/>
        </p:nvPicPr>
        <p:blipFill>
          <a:blip r:embed="rId3"/>
          <a:stretch>
            <a:fillRect/>
          </a:stretch>
        </p:blipFill>
        <p:spPr>
          <a:xfrm>
            <a:off x="7744438" y="1529859"/>
            <a:ext cx="1470225" cy="1470225"/>
          </a:xfrm>
          <a:prstGeom prst="rect">
            <a:avLst/>
          </a:prstGeom>
        </p:spPr>
      </p:pic>
      <p:sp>
        <p:nvSpPr>
          <p:cNvPr id="79" name="Picture Placeholder 22">
            <a:extLst>
              <a:ext uri="{FF2B5EF4-FFF2-40B4-BE49-F238E27FC236}">
                <a16:creationId xmlns:a16="http://schemas.microsoft.com/office/drawing/2014/main" id="{665F7523-CE8B-D503-1BC6-63B15AB9EBEA}"/>
              </a:ext>
            </a:extLst>
          </p:cNvPr>
          <p:cNvSpPr>
            <a:spLocks noGrp="1"/>
          </p:cNvSpPr>
          <p:nvPr>
            <p:ph type="pic" sz="quarter" idx="56" hasCustomPrompt="1"/>
          </p:nvPr>
        </p:nvSpPr>
        <p:spPr>
          <a:xfrm>
            <a:off x="7801073"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pic>
        <p:nvPicPr>
          <p:cNvPr id="92" name="Picture 91" descr="Shape, circle&#10;&#10;Description automatically generated">
            <a:extLst>
              <a:ext uri="{FF2B5EF4-FFF2-40B4-BE49-F238E27FC236}">
                <a16:creationId xmlns:a16="http://schemas.microsoft.com/office/drawing/2014/main" id="{29D08FCF-F6FC-BC6A-CCE7-4A2EE890BB2E}"/>
              </a:ext>
            </a:extLst>
          </p:cNvPr>
          <p:cNvPicPr>
            <a:picLocks noChangeAspect="1"/>
          </p:cNvPicPr>
          <p:nvPr/>
        </p:nvPicPr>
        <p:blipFill>
          <a:blip r:embed="rId3"/>
          <a:stretch>
            <a:fillRect/>
          </a:stretch>
        </p:blipFill>
        <p:spPr>
          <a:xfrm>
            <a:off x="10137443" y="1529859"/>
            <a:ext cx="1470225" cy="1470225"/>
          </a:xfrm>
          <a:prstGeom prst="rect">
            <a:avLst/>
          </a:prstGeom>
        </p:spPr>
      </p:pic>
      <p:sp>
        <p:nvSpPr>
          <p:cNvPr id="93" name="Picture Placeholder 22">
            <a:extLst>
              <a:ext uri="{FF2B5EF4-FFF2-40B4-BE49-F238E27FC236}">
                <a16:creationId xmlns:a16="http://schemas.microsoft.com/office/drawing/2014/main" id="{E23C9E85-5198-D37D-43AD-B4654F3B008E}"/>
              </a:ext>
            </a:extLst>
          </p:cNvPr>
          <p:cNvSpPr>
            <a:spLocks noGrp="1"/>
          </p:cNvSpPr>
          <p:nvPr>
            <p:ph type="pic" sz="quarter" idx="57" hasCustomPrompt="1"/>
          </p:nvPr>
        </p:nvSpPr>
        <p:spPr>
          <a:xfrm>
            <a:off x="10194078" y="1586494"/>
            <a:ext cx="1356955" cy="1356955"/>
          </a:xfrm>
          <a:prstGeom prst="ellipse">
            <a:avLst/>
          </a:prstGeom>
          <a:solidFill>
            <a:schemeClr val="bg2"/>
          </a:solidFill>
        </p:spPr>
        <p:txBody>
          <a:bodyPr anchor="ctr">
            <a:noAutofit/>
          </a:bodyPr>
          <a:lstStyle>
            <a:lvl1pPr marL="0" indent="0" algn="ctr">
              <a:buFontTx/>
              <a:buNone/>
              <a:defRPr sz="1200"/>
            </a:lvl1pPr>
          </a:lstStyle>
          <a:p>
            <a:r>
              <a:rPr lang="en-US"/>
              <a:t>Click to insert image</a:t>
            </a:r>
          </a:p>
        </p:txBody>
      </p:sp>
      <p:sp>
        <p:nvSpPr>
          <p:cNvPr id="7" name="TextBox 6">
            <a:extLst>
              <a:ext uri="{FF2B5EF4-FFF2-40B4-BE49-F238E27FC236}">
                <a16:creationId xmlns:a16="http://schemas.microsoft.com/office/drawing/2014/main" id="{D33FB191-CFF0-A19D-BCB9-BA8E98A0924E}"/>
              </a:ext>
            </a:extLst>
          </p:cNvPr>
          <p:cNvSpPr txBox="1"/>
          <p:nvPr userDrawn="1"/>
        </p:nvSpPr>
        <p:spPr>
          <a:xfrm>
            <a:off x="1360402" y="1709439"/>
            <a:ext cx="184731" cy="369332"/>
          </a:xfrm>
          <a:prstGeom prst="rect">
            <a:avLst/>
          </a:prstGeom>
          <a:noFill/>
        </p:spPr>
        <p:txBody>
          <a:bodyPr wrap="none" rtlCol="0">
            <a:noAutofit/>
          </a:bodyPr>
          <a:lstStyle/>
          <a:p>
            <a:endParaRPr lang="en-US"/>
          </a:p>
        </p:txBody>
      </p:sp>
      <p:sp>
        <p:nvSpPr>
          <p:cNvPr id="12" name="TextBox 11">
            <a:extLst>
              <a:ext uri="{FF2B5EF4-FFF2-40B4-BE49-F238E27FC236}">
                <a16:creationId xmlns:a16="http://schemas.microsoft.com/office/drawing/2014/main" id="{D2AF9F21-069B-8BA2-8582-D66B100E5397}"/>
              </a:ext>
            </a:extLst>
          </p:cNvPr>
          <p:cNvSpPr txBox="1"/>
          <p:nvPr userDrawn="1"/>
        </p:nvSpPr>
        <p:spPr>
          <a:xfrm>
            <a:off x="3559141" y="1709439"/>
            <a:ext cx="184731" cy="369332"/>
          </a:xfrm>
          <a:prstGeom prst="rect">
            <a:avLst/>
          </a:prstGeom>
          <a:noFill/>
        </p:spPr>
        <p:txBody>
          <a:bodyPr wrap="none" rtlCol="0">
            <a:noAutofit/>
          </a:bodyPr>
          <a:lstStyle/>
          <a:p>
            <a:endParaRPr lang="en-US"/>
          </a:p>
        </p:txBody>
      </p:sp>
      <p:sp>
        <p:nvSpPr>
          <p:cNvPr id="26" name="TextBox 25">
            <a:extLst>
              <a:ext uri="{FF2B5EF4-FFF2-40B4-BE49-F238E27FC236}">
                <a16:creationId xmlns:a16="http://schemas.microsoft.com/office/drawing/2014/main" id="{21F62077-8815-8B2F-EBF0-FB62C1871C3B}"/>
              </a:ext>
            </a:extLst>
          </p:cNvPr>
          <p:cNvSpPr txBox="1"/>
          <p:nvPr userDrawn="1"/>
        </p:nvSpPr>
        <p:spPr>
          <a:xfrm>
            <a:off x="5943035" y="1709439"/>
            <a:ext cx="184731" cy="369332"/>
          </a:xfrm>
          <a:prstGeom prst="rect">
            <a:avLst/>
          </a:prstGeom>
          <a:noFill/>
        </p:spPr>
        <p:txBody>
          <a:bodyPr wrap="none" rtlCol="0">
            <a:noAutofit/>
          </a:bodyPr>
          <a:lstStyle/>
          <a:p>
            <a:endParaRPr lang="en-US"/>
          </a:p>
        </p:txBody>
      </p:sp>
      <p:sp>
        <p:nvSpPr>
          <p:cNvPr id="40" name="TextBox 39">
            <a:extLst>
              <a:ext uri="{FF2B5EF4-FFF2-40B4-BE49-F238E27FC236}">
                <a16:creationId xmlns:a16="http://schemas.microsoft.com/office/drawing/2014/main" id="{75B854F8-5086-D37C-F008-1663CB896B84}"/>
              </a:ext>
            </a:extLst>
          </p:cNvPr>
          <p:cNvSpPr txBox="1"/>
          <p:nvPr userDrawn="1"/>
        </p:nvSpPr>
        <p:spPr>
          <a:xfrm>
            <a:off x="8315043" y="1709439"/>
            <a:ext cx="184731" cy="369332"/>
          </a:xfrm>
          <a:prstGeom prst="rect">
            <a:avLst/>
          </a:prstGeom>
          <a:noFill/>
        </p:spPr>
        <p:txBody>
          <a:bodyPr wrap="none" rtlCol="0">
            <a:noAutofit/>
          </a:bodyPr>
          <a:lstStyle/>
          <a:p>
            <a:endParaRPr lang="en-US"/>
          </a:p>
        </p:txBody>
      </p:sp>
      <p:sp>
        <p:nvSpPr>
          <p:cNvPr id="78" name="TextBox 77">
            <a:extLst>
              <a:ext uri="{FF2B5EF4-FFF2-40B4-BE49-F238E27FC236}">
                <a16:creationId xmlns:a16="http://schemas.microsoft.com/office/drawing/2014/main" id="{EF4C87EE-DFF7-7806-8D27-AD03B02E051B}"/>
              </a:ext>
            </a:extLst>
          </p:cNvPr>
          <p:cNvSpPr txBox="1"/>
          <p:nvPr userDrawn="1"/>
        </p:nvSpPr>
        <p:spPr>
          <a:xfrm>
            <a:off x="10705158" y="1709439"/>
            <a:ext cx="184731" cy="369332"/>
          </a:xfrm>
          <a:prstGeom prst="rect">
            <a:avLst/>
          </a:prstGeom>
          <a:noFill/>
        </p:spPr>
        <p:txBody>
          <a:bodyPr wrap="none" rtlCol="0">
            <a:noAutofit/>
          </a:bodyPr>
          <a:lstStyle/>
          <a:p>
            <a:endParaRPr lang="en-US"/>
          </a:p>
        </p:txBody>
      </p:sp>
    </p:spTree>
    <p:extLst>
      <p:ext uri="{BB962C8B-B14F-4D97-AF65-F5344CB8AC3E}">
        <p14:creationId xmlns:p14="http://schemas.microsoft.com/office/powerpoint/2010/main" val="10158830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Disclaimer">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p:nvSpPr>
        <p:spPr>
          <a:xfrm>
            <a:off x="553438" y="346226"/>
            <a:ext cx="11085123" cy="618456"/>
          </a:xfrm>
          <a:prstGeom prst="rect">
            <a:avLst/>
          </a:prstGeom>
          <a:noFill/>
        </p:spPr>
        <p:txBody>
          <a:bodyPr wrap="square" lIns="0" rtlCol="0" anchor="ctr">
            <a:noAutofit/>
          </a:bodyPr>
          <a:lstStyle/>
          <a:p>
            <a:r>
              <a:rPr lang="en-US" sz="3200"/>
              <a:t>PowerPoint presentation guidelines</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5146575"/>
          </a:xfrm>
          <a:prstGeom prst="rect">
            <a:avLst/>
          </a:prstGeom>
          <a:noFill/>
        </p:spPr>
        <p:txBody>
          <a:bodyPr wrap="square" lIns="0" rtlCol="0">
            <a:noAutofit/>
          </a:bodyPr>
          <a:lstStyle/>
          <a:p>
            <a:pPr>
              <a:lnSpc>
                <a:spcPct val="120000"/>
              </a:lnSpc>
            </a:pPr>
            <a:r>
              <a:rPr lang="en-US" sz="1600" b="1"/>
              <a:t>Brand and style</a:t>
            </a:r>
          </a:p>
          <a:p>
            <a:pPr marL="171450" indent="-171450">
              <a:lnSpc>
                <a:spcPct val="120000"/>
              </a:lnSpc>
              <a:buFont typeface="Arial" panose="020B0604020202020204" pitchFamily="34" charset="0"/>
              <a:buChar char="•"/>
            </a:pPr>
            <a:r>
              <a:rPr lang="en-US" sz="1100"/>
              <a:t>Simplicity is the primary direction for content creation on slides. </a:t>
            </a:r>
          </a:p>
          <a:p>
            <a:pPr marL="171450" indent="-171450">
              <a:lnSpc>
                <a:spcPct val="120000"/>
              </a:lnSpc>
              <a:buFont typeface="Arial" panose="020B0604020202020204" pitchFamily="34" charset="0"/>
              <a:buChar char="•"/>
            </a:pPr>
            <a:r>
              <a:rPr lang="en-US" sz="1100"/>
              <a:t>Use only the corporate colors loaded into this template.</a:t>
            </a:r>
          </a:p>
          <a:p>
            <a:pPr marL="171450" indent="-171450">
              <a:lnSpc>
                <a:spcPct val="120000"/>
              </a:lnSpc>
              <a:buFont typeface="Arial" panose="020B0604020202020204" pitchFamily="34" charset="0"/>
              <a:buChar char="•"/>
            </a:pPr>
            <a:r>
              <a:rPr lang="en-US" sz="1100"/>
              <a:t>Imagery used should be pulled from approved image libraries. </a:t>
            </a:r>
          </a:p>
          <a:p>
            <a:pPr marL="171450" indent="-171450">
              <a:lnSpc>
                <a:spcPct val="120000"/>
              </a:lnSpc>
              <a:buFont typeface="Arial" panose="020B0604020202020204" pitchFamily="34" charset="0"/>
              <a:buChar char="•"/>
            </a:pPr>
            <a:r>
              <a:rPr lang="en-US" sz="1100"/>
              <a:t>Table headers may be Rocket purple or may use multiple brand colors if desired.</a:t>
            </a:r>
          </a:p>
          <a:p>
            <a:pPr marL="171450" indent="-171450">
              <a:lnSpc>
                <a:spcPct val="120000"/>
              </a:lnSpc>
              <a:buFont typeface="Arial" panose="020B0604020202020204" pitchFamily="34" charset="0"/>
              <a:buChar char="•"/>
            </a:pPr>
            <a:endParaRPr lang="en-US" sz="1100"/>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b="1"/>
              <a:t>Content</a:t>
            </a:r>
            <a:endParaRPr lang="en-US" sz="1600"/>
          </a:p>
          <a:p>
            <a:pPr marL="171450" indent="-171450">
              <a:lnSpc>
                <a:spcPct val="120000"/>
              </a:lnSpc>
              <a:buFont typeface="Arial" panose="020B0604020202020204" pitchFamily="34" charset="0"/>
              <a:buChar char="•"/>
            </a:pPr>
            <a:r>
              <a:rPr lang="en-US" sz="1100"/>
              <a:t>All content shown on slides in this deck is FPO (for position only). Replace with your content. </a:t>
            </a:r>
          </a:p>
          <a:p>
            <a:pPr marL="171450" indent="-171450">
              <a:lnSpc>
                <a:spcPct val="120000"/>
              </a:lnSpc>
              <a:buFont typeface="Arial" panose="020B0604020202020204" pitchFamily="34" charset="0"/>
              <a:buChar char="•"/>
            </a:pPr>
            <a:r>
              <a:rPr lang="en-US" sz="1100"/>
              <a:t>Highlight and insert plain text without formatting if pasting from another source - or use the Painter tool for correct formatting.</a:t>
            </a:r>
          </a:p>
          <a:p>
            <a:pPr marL="171450" indent="-171450">
              <a:lnSpc>
                <a:spcPct val="120000"/>
              </a:lnSpc>
              <a:buFont typeface="Arial" panose="020B0604020202020204" pitchFamily="34" charset="0"/>
              <a:buChar char="•"/>
            </a:pPr>
            <a:r>
              <a:rPr lang="en-US" sz="1100"/>
              <a:t>Content on all slides should be as succinct as possible, leaving white space on the slide to help viewers digest information. </a:t>
            </a:r>
          </a:p>
          <a:p>
            <a:pPr marL="171450" indent="-171450">
              <a:lnSpc>
                <a:spcPct val="120000"/>
              </a:lnSpc>
              <a:buFont typeface="Arial" panose="020B0604020202020204" pitchFamily="34" charset="0"/>
              <a:buChar char="•"/>
            </a:pPr>
            <a:r>
              <a:rPr lang="en-US" sz="1100"/>
              <a:t>Additional content boxes or placeholders should not be added to the Master slides.</a:t>
            </a:r>
          </a:p>
          <a:p>
            <a:pPr>
              <a:lnSpc>
                <a:spcPct val="120000"/>
              </a:lnSpc>
            </a:pPr>
            <a:endParaRPr lang="en-US" sz="1100"/>
          </a:p>
          <a:p>
            <a:pPr>
              <a:lnSpc>
                <a:spcPct val="120000"/>
              </a:lnSpc>
            </a:pPr>
            <a:r>
              <a:rPr lang="en-US" sz="1600" b="1"/>
              <a:t>Fonts</a:t>
            </a:r>
          </a:p>
          <a:p>
            <a:pPr marL="171450" indent="-171450">
              <a:lnSpc>
                <a:spcPct val="120000"/>
              </a:lnSpc>
              <a:buFont typeface="Arial" panose="020B0604020202020204" pitchFamily="34" charset="0"/>
              <a:buChar char="•"/>
            </a:pPr>
            <a:r>
              <a:rPr lang="en-US" sz="1100"/>
              <a:t>Verdana is the single font that should be used in this deck.</a:t>
            </a:r>
          </a:p>
          <a:p>
            <a:pPr marL="171450" indent="-171450">
              <a:lnSpc>
                <a:spcPct val="120000"/>
              </a:lnSpc>
              <a:buFont typeface="Arial" panose="020B0604020202020204" pitchFamily="34" charset="0"/>
              <a:buChar char="•"/>
            </a:pPr>
            <a:r>
              <a:rPr lang="en-US" sz="1100"/>
              <a:t>Text color should be black grey or white with enough contrast against the background color.</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Animation</a:t>
            </a:r>
          </a:p>
          <a:p>
            <a:pPr marL="171450" indent="-171450">
              <a:lnSpc>
                <a:spcPct val="120000"/>
              </a:lnSpc>
              <a:buFont typeface="Arial" panose="020B0604020202020204" pitchFamily="34" charset="0"/>
              <a:buChar char="•"/>
            </a:pPr>
            <a:r>
              <a:rPr lang="en-US" sz="1100"/>
              <a:t>Use animation only on the Title page and Thank You page. </a:t>
            </a:r>
          </a:p>
          <a:p>
            <a:pPr marL="171450" indent="-171450">
              <a:lnSpc>
                <a:spcPct val="120000"/>
              </a:lnSpc>
              <a:buFont typeface="Arial" panose="020B0604020202020204" pitchFamily="34" charset="0"/>
              <a:buChar char="•"/>
            </a:pPr>
            <a:r>
              <a:rPr lang="en-US" sz="1100"/>
              <a:t>If additional animation is necessary, use only wipe, fade and pulse effects.</a:t>
            </a:r>
          </a:p>
          <a:p>
            <a:pPr marL="171450" indent="-171450">
              <a:lnSpc>
                <a:spcPct val="120000"/>
              </a:lnSpc>
              <a:buFont typeface="Arial" panose="020B0604020202020204" pitchFamily="34" charset="0"/>
              <a:buChar char="•"/>
            </a:pPr>
            <a:endParaRPr lang="en-US" sz="1100"/>
          </a:p>
          <a:p>
            <a:pPr marL="0" indent="0">
              <a:lnSpc>
                <a:spcPct val="120000"/>
              </a:lnSpc>
              <a:buFont typeface="Arial" panose="020B0604020202020204" pitchFamily="34" charset="0"/>
              <a:buNone/>
            </a:pPr>
            <a:r>
              <a:rPr lang="en-US" sz="1600" b="1"/>
              <a:t>Slides</a:t>
            </a:r>
          </a:p>
          <a:p>
            <a:pPr marL="171450" indent="-171450">
              <a:lnSpc>
                <a:spcPct val="120000"/>
              </a:lnSpc>
              <a:buFont typeface="Arial" panose="020B0604020202020204" pitchFamily="34" charset="0"/>
              <a:buChar char="•"/>
            </a:pPr>
            <a:r>
              <a:rPr lang="en-US" sz="1100"/>
              <a:t>When adding new slides, use </a:t>
            </a:r>
            <a:r>
              <a:rPr lang="en-US" sz="1100" i="1"/>
              <a:t>Insert Slide </a:t>
            </a:r>
            <a:r>
              <a:rPr lang="en-US" sz="1100"/>
              <a:t>rather than changing the slide from the </a:t>
            </a:r>
            <a:r>
              <a:rPr lang="en-US" sz="1100" i="1"/>
              <a:t>Layout </a:t>
            </a:r>
            <a:r>
              <a:rPr lang="en-US" sz="1100"/>
              <a:t>dropdown for best results.</a:t>
            </a:r>
          </a:p>
          <a:p>
            <a:pPr marL="0" indent="0">
              <a:lnSpc>
                <a:spcPct val="120000"/>
              </a:lnSpc>
              <a:buFont typeface="Arial" panose="020B0604020202020204" pitchFamily="34" charset="0"/>
              <a:buNone/>
            </a:pPr>
            <a:endParaRPr lang="en-US" sz="1100"/>
          </a:p>
          <a:p>
            <a:pPr marL="171450" indent="-171450">
              <a:lnSpc>
                <a:spcPct val="120000"/>
              </a:lnSpc>
              <a:buFont typeface="Arial" panose="020B0604020202020204" pitchFamily="34" charset="0"/>
              <a:buChar char="•"/>
            </a:pPr>
            <a:endParaRPr lang="en-US" sz="1100"/>
          </a:p>
          <a:p>
            <a:pPr marL="171450" indent="-171450">
              <a:lnSpc>
                <a:spcPct val="120000"/>
              </a:lnSpc>
              <a:buFont typeface="Arial" panose="020B0604020202020204" pitchFamily="34" charset="0"/>
              <a:buChar char="•"/>
            </a:pPr>
            <a:endParaRPr lang="en-US" sz="1100"/>
          </a:p>
        </p:txBody>
      </p:sp>
      <p:pic>
        <p:nvPicPr>
          <p:cNvPr id="2" name="Picture 1">
            <a:extLst>
              <a:ext uri="{FF2B5EF4-FFF2-40B4-BE49-F238E27FC236}">
                <a16:creationId xmlns:a16="http://schemas.microsoft.com/office/drawing/2014/main" id="{F7D09D19-0DA3-758F-66D5-7165DD337CB6}"/>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7FE47394-19A3-A46F-3E4D-4E358682653B}"/>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6656213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lor Usage">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8154F14-DE6D-A00A-711B-04C5C11FB5CB}"/>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30" name="Rectangle 29">
            <a:extLst>
              <a:ext uri="{FF2B5EF4-FFF2-40B4-BE49-F238E27FC236}">
                <a16:creationId xmlns:a16="http://schemas.microsoft.com/office/drawing/2014/main" id="{D56D1A97-9E54-85AB-CBBF-FFF34BA97ACF}"/>
              </a:ext>
            </a:extLst>
          </p:cNvPr>
          <p:cNvSpPr/>
          <p:nvPr/>
        </p:nvSpPr>
        <p:spPr>
          <a:xfrm>
            <a:off x="928730" y="1840682"/>
            <a:ext cx="438253" cy="421030"/>
          </a:xfrm>
          <a:prstGeom prst="rect">
            <a:avLst/>
          </a:prstGeom>
          <a:solidFill>
            <a:schemeClr val="tx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1" name="Rectangle 30">
            <a:extLst>
              <a:ext uri="{FF2B5EF4-FFF2-40B4-BE49-F238E27FC236}">
                <a16:creationId xmlns:a16="http://schemas.microsoft.com/office/drawing/2014/main" id="{7714D87C-78A8-C400-411A-BA59664B8BAD}"/>
              </a:ext>
            </a:extLst>
          </p:cNvPr>
          <p:cNvSpPr/>
          <p:nvPr/>
        </p:nvSpPr>
        <p:spPr>
          <a:xfrm>
            <a:off x="928730" y="2770830"/>
            <a:ext cx="438253" cy="421030"/>
          </a:xfrm>
          <a:prstGeom prst="rect">
            <a:avLst/>
          </a:prstGeom>
          <a:solidFill>
            <a:schemeClr val="accent1"/>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2" name="Rectangle 31">
            <a:extLst>
              <a:ext uri="{FF2B5EF4-FFF2-40B4-BE49-F238E27FC236}">
                <a16:creationId xmlns:a16="http://schemas.microsoft.com/office/drawing/2014/main" id="{B800FC87-FDA4-C2D1-8393-3165F846FF02}"/>
              </a:ext>
            </a:extLst>
          </p:cNvPr>
          <p:cNvSpPr/>
          <p:nvPr/>
        </p:nvSpPr>
        <p:spPr>
          <a:xfrm>
            <a:off x="928730" y="3682579"/>
            <a:ext cx="438253" cy="421030"/>
          </a:xfrm>
          <a:prstGeom prst="rect">
            <a:avLst/>
          </a:prstGeom>
          <a:solidFill>
            <a:srgbClr val="FFFFFF"/>
          </a:solidFill>
          <a:ln w="12700" cap="flat" cmpd="sng" algn="ctr">
            <a:solidFill>
              <a:schemeClr val="bg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3" name="Rectangle 32">
            <a:extLst>
              <a:ext uri="{FF2B5EF4-FFF2-40B4-BE49-F238E27FC236}">
                <a16:creationId xmlns:a16="http://schemas.microsoft.com/office/drawing/2014/main" id="{D43A39A0-9F24-6FE0-4492-26732E124B38}"/>
              </a:ext>
            </a:extLst>
          </p:cNvPr>
          <p:cNvSpPr/>
          <p:nvPr userDrawn="1"/>
        </p:nvSpPr>
        <p:spPr>
          <a:xfrm>
            <a:off x="6827195" y="3662513"/>
            <a:ext cx="438253" cy="421030"/>
          </a:xfrm>
          <a:prstGeom prst="rect">
            <a:avLst/>
          </a:pr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4" name="TextBox 33">
            <a:extLst>
              <a:ext uri="{FF2B5EF4-FFF2-40B4-BE49-F238E27FC236}">
                <a16:creationId xmlns:a16="http://schemas.microsoft.com/office/drawing/2014/main" id="{9DD86E11-DEC9-3942-D1AD-649434363963}"/>
              </a:ext>
            </a:extLst>
          </p:cNvPr>
          <p:cNvSpPr txBox="1"/>
          <p:nvPr/>
        </p:nvSpPr>
        <p:spPr>
          <a:xfrm>
            <a:off x="7455261" y="1748322"/>
            <a:ext cx="4420525" cy="605294"/>
          </a:xfrm>
          <a:prstGeom prst="rect">
            <a:avLst/>
          </a:prstGeom>
          <a:noFill/>
        </p:spPr>
        <p:txBody>
          <a:bodyPr wrap="square" rtlCol="0">
            <a:noAutofit/>
          </a:bodyPr>
          <a:lstStyle/>
          <a:p>
            <a:pPr marL="0" indent="0">
              <a:spcBef>
                <a:spcPts val="400"/>
              </a:spcBef>
              <a:buNone/>
            </a:pPr>
            <a:r>
              <a:rPr lang="en-US" sz="1600" b="1"/>
              <a:t>Dark Gray</a:t>
            </a:r>
          </a:p>
          <a:p>
            <a:pPr marL="0" indent="0">
              <a:spcBef>
                <a:spcPts val="400"/>
              </a:spcBef>
              <a:buNone/>
            </a:pPr>
            <a:r>
              <a:rPr lang="en-US" sz="1400"/>
              <a:t>Used for headers or container backgrounds.</a:t>
            </a:r>
          </a:p>
        </p:txBody>
      </p:sp>
      <p:sp>
        <p:nvSpPr>
          <p:cNvPr id="35" name="TextBox 34">
            <a:extLst>
              <a:ext uri="{FF2B5EF4-FFF2-40B4-BE49-F238E27FC236}">
                <a16:creationId xmlns:a16="http://schemas.microsoft.com/office/drawing/2014/main" id="{5D8B05A7-C01E-9E69-0A33-C7359E3A866C}"/>
              </a:ext>
            </a:extLst>
          </p:cNvPr>
          <p:cNvSpPr txBox="1"/>
          <p:nvPr userDrawn="1"/>
        </p:nvSpPr>
        <p:spPr>
          <a:xfrm>
            <a:off x="1675475" y="1748322"/>
            <a:ext cx="4420525" cy="820738"/>
          </a:xfrm>
          <a:prstGeom prst="rect">
            <a:avLst/>
          </a:prstGeom>
          <a:noFill/>
        </p:spPr>
        <p:txBody>
          <a:bodyPr wrap="square" rtlCol="0">
            <a:noAutofit/>
          </a:bodyPr>
          <a:lstStyle/>
          <a:p>
            <a:pPr marL="0" indent="0">
              <a:spcBef>
                <a:spcPts val="400"/>
              </a:spcBef>
              <a:buNone/>
            </a:pPr>
            <a:r>
              <a:rPr lang="en-US" sz="1600" b="1"/>
              <a:t>Black</a:t>
            </a:r>
          </a:p>
          <a:p>
            <a:pPr marL="0" indent="0">
              <a:spcBef>
                <a:spcPts val="400"/>
              </a:spcBef>
              <a:buNone/>
            </a:pPr>
            <a:r>
              <a:rPr lang="en-US" sz="1400"/>
              <a:t>Used for text throughout the presentation, headers or container backgrounds.</a:t>
            </a:r>
          </a:p>
        </p:txBody>
      </p:sp>
      <p:sp>
        <p:nvSpPr>
          <p:cNvPr id="36" name="Rectangle 35">
            <a:extLst>
              <a:ext uri="{FF2B5EF4-FFF2-40B4-BE49-F238E27FC236}">
                <a16:creationId xmlns:a16="http://schemas.microsoft.com/office/drawing/2014/main" id="{9C78C6C3-4429-2874-B9C1-30DFD3374A37}"/>
              </a:ext>
            </a:extLst>
          </p:cNvPr>
          <p:cNvSpPr/>
          <p:nvPr/>
        </p:nvSpPr>
        <p:spPr>
          <a:xfrm>
            <a:off x="928730" y="4602250"/>
            <a:ext cx="438253" cy="421030"/>
          </a:xfrm>
          <a:prstGeom prst="rect">
            <a:avLst/>
          </a:prstGeom>
          <a:solidFill>
            <a:schemeClr val="bg2"/>
          </a:solidFill>
          <a:ln w="12700" cap="flat" cmpd="sng" algn="ctr">
            <a:solidFill>
              <a:schemeClr val="bg1"/>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7" name="Rectangle 36">
            <a:extLst>
              <a:ext uri="{FF2B5EF4-FFF2-40B4-BE49-F238E27FC236}">
                <a16:creationId xmlns:a16="http://schemas.microsoft.com/office/drawing/2014/main" id="{4BDFCB53-1A8F-F387-1B67-12BCEB8517B1}"/>
              </a:ext>
            </a:extLst>
          </p:cNvPr>
          <p:cNvSpPr/>
          <p:nvPr/>
        </p:nvSpPr>
        <p:spPr>
          <a:xfrm>
            <a:off x="6801709" y="1840682"/>
            <a:ext cx="438253" cy="421030"/>
          </a:xfrm>
          <a:prstGeom prst="rect">
            <a:avLst/>
          </a:prstGeom>
          <a:solidFill>
            <a:schemeClr val="tx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endParaRPr>
          </a:p>
        </p:txBody>
      </p:sp>
      <p:sp>
        <p:nvSpPr>
          <p:cNvPr id="38" name="Rectangle 37">
            <a:extLst>
              <a:ext uri="{FF2B5EF4-FFF2-40B4-BE49-F238E27FC236}">
                <a16:creationId xmlns:a16="http://schemas.microsoft.com/office/drawing/2014/main" id="{C060F1D2-D77C-A8B7-5ADE-CDA74028000F}"/>
              </a:ext>
            </a:extLst>
          </p:cNvPr>
          <p:cNvSpPr/>
          <p:nvPr/>
        </p:nvSpPr>
        <p:spPr>
          <a:xfrm>
            <a:off x="6801709" y="2770830"/>
            <a:ext cx="438253" cy="421030"/>
          </a:xfrm>
          <a:prstGeom prst="rect">
            <a:avLst/>
          </a:pr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39" name="Rectangle 38">
            <a:extLst>
              <a:ext uri="{FF2B5EF4-FFF2-40B4-BE49-F238E27FC236}">
                <a16:creationId xmlns:a16="http://schemas.microsoft.com/office/drawing/2014/main" id="{292EC1D8-C315-4FF9-5A4E-B1886CB6176B}"/>
              </a:ext>
            </a:extLst>
          </p:cNvPr>
          <p:cNvSpPr/>
          <p:nvPr userDrawn="1"/>
        </p:nvSpPr>
        <p:spPr>
          <a:xfrm>
            <a:off x="6827194" y="4602250"/>
            <a:ext cx="438253" cy="421030"/>
          </a:xfrm>
          <a:prstGeom prst="rect">
            <a:avLst/>
          </a:prstGeom>
          <a:solidFill>
            <a:schemeClr val="accent4"/>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highlight>
                <a:srgbClr val="000000"/>
              </a:highlight>
              <a:uLnTx/>
              <a:uFillTx/>
            </a:endParaRPr>
          </a:p>
        </p:txBody>
      </p:sp>
      <p:sp>
        <p:nvSpPr>
          <p:cNvPr id="40" name="TextBox 39">
            <a:extLst>
              <a:ext uri="{FF2B5EF4-FFF2-40B4-BE49-F238E27FC236}">
                <a16:creationId xmlns:a16="http://schemas.microsoft.com/office/drawing/2014/main" id="{8306726D-4B12-BCED-87F8-AB5B8449BB97}"/>
              </a:ext>
            </a:extLst>
          </p:cNvPr>
          <p:cNvSpPr txBox="1"/>
          <p:nvPr/>
        </p:nvSpPr>
        <p:spPr>
          <a:xfrm>
            <a:off x="1675475" y="2623255"/>
            <a:ext cx="4420525" cy="820738"/>
          </a:xfrm>
          <a:prstGeom prst="rect">
            <a:avLst/>
          </a:prstGeom>
          <a:noFill/>
        </p:spPr>
        <p:txBody>
          <a:bodyPr wrap="square" rtlCol="0">
            <a:noAutofit/>
          </a:bodyPr>
          <a:lstStyle/>
          <a:p>
            <a:pPr marL="0" indent="0">
              <a:spcBef>
                <a:spcPts val="400"/>
              </a:spcBef>
              <a:buNone/>
            </a:pPr>
            <a:r>
              <a:rPr lang="en-US" sz="1600" b="1"/>
              <a:t>Rocket Purple</a:t>
            </a:r>
          </a:p>
          <a:p>
            <a:pPr marL="0" indent="0">
              <a:spcBef>
                <a:spcPts val="400"/>
              </a:spcBef>
              <a:buNone/>
            </a:pPr>
            <a:r>
              <a:rPr lang="en-US" sz="1400"/>
              <a:t>Used for headers, container backgrounds, accent graphics and data visualization.</a:t>
            </a:r>
          </a:p>
        </p:txBody>
      </p:sp>
      <p:sp>
        <p:nvSpPr>
          <p:cNvPr id="41" name="TextBox 40">
            <a:extLst>
              <a:ext uri="{FF2B5EF4-FFF2-40B4-BE49-F238E27FC236}">
                <a16:creationId xmlns:a16="http://schemas.microsoft.com/office/drawing/2014/main" id="{D3C20D3B-0DAE-0694-BFEF-32530AF27655}"/>
              </a:ext>
            </a:extLst>
          </p:cNvPr>
          <p:cNvSpPr txBox="1"/>
          <p:nvPr/>
        </p:nvSpPr>
        <p:spPr>
          <a:xfrm>
            <a:off x="1675475" y="3603288"/>
            <a:ext cx="4420525" cy="605294"/>
          </a:xfrm>
          <a:prstGeom prst="rect">
            <a:avLst/>
          </a:prstGeom>
          <a:noFill/>
        </p:spPr>
        <p:txBody>
          <a:bodyPr wrap="square" rtlCol="0">
            <a:noAutofit/>
          </a:bodyPr>
          <a:lstStyle/>
          <a:p>
            <a:pPr marL="0" indent="0">
              <a:spcBef>
                <a:spcPts val="1400"/>
              </a:spcBef>
              <a:buNone/>
            </a:pPr>
            <a:r>
              <a:rPr lang="en-US" sz="1600" b="1"/>
              <a:t>White</a:t>
            </a:r>
          </a:p>
          <a:p>
            <a:pPr marL="0" indent="0">
              <a:spcBef>
                <a:spcPts val="400"/>
              </a:spcBef>
              <a:buNone/>
            </a:pPr>
            <a:r>
              <a:rPr lang="en-US" sz="1400"/>
              <a:t>Used for text - only on black backgrounds</a:t>
            </a:r>
          </a:p>
        </p:txBody>
      </p:sp>
      <p:sp>
        <p:nvSpPr>
          <p:cNvPr id="42" name="TextBox 41">
            <a:extLst>
              <a:ext uri="{FF2B5EF4-FFF2-40B4-BE49-F238E27FC236}">
                <a16:creationId xmlns:a16="http://schemas.microsoft.com/office/drawing/2014/main" id="{3A0870D4-CCA1-2544-B877-2C7D3540CF3E}"/>
              </a:ext>
            </a:extLst>
          </p:cNvPr>
          <p:cNvSpPr txBox="1"/>
          <p:nvPr/>
        </p:nvSpPr>
        <p:spPr>
          <a:xfrm>
            <a:off x="1675475" y="4474489"/>
            <a:ext cx="4420525" cy="605294"/>
          </a:xfrm>
          <a:prstGeom prst="rect">
            <a:avLst/>
          </a:prstGeom>
          <a:noFill/>
        </p:spPr>
        <p:txBody>
          <a:bodyPr wrap="square" rtlCol="0">
            <a:noAutofit/>
          </a:bodyPr>
          <a:lstStyle/>
          <a:p>
            <a:pPr marL="0" indent="0">
              <a:spcBef>
                <a:spcPts val="1400"/>
              </a:spcBef>
              <a:buNone/>
            </a:pPr>
            <a:r>
              <a:rPr lang="en-US" sz="1600" b="1"/>
              <a:t>Light Gray</a:t>
            </a:r>
          </a:p>
          <a:p>
            <a:pPr marL="0" indent="0">
              <a:spcBef>
                <a:spcPts val="400"/>
              </a:spcBef>
              <a:buNone/>
            </a:pPr>
            <a:r>
              <a:rPr lang="en-US" sz="1400"/>
              <a:t>Used for headers or container backgrounds.</a:t>
            </a:r>
          </a:p>
        </p:txBody>
      </p:sp>
      <p:sp>
        <p:nvSpPr>
          <p:cNvPr id="43" name="TextBox 42">
            <a:extLst>
              <a:ext uri="{FF2B5EF4-FFF2-40B4-BE49-F238E27FC236}">
                <a16:creationId xmlns:a16="http://schemas.microsoft.com/office/drawing/2014/main" id="{F36C877E-D166-95DA-1ED9-163B8D7BE527}"/>
              </a:ext>
            </a:extLst>
          </p:cNvPr>
          <p:cNvSpPr txBox="1"/>
          <p:nvPr/>
        </p:nvSpPr>
        <p:spPr>
          <a:xfrm>
            <a:off x="7455262" y="2639650"/>
            <a:ext cx="4420524" cy="605294"/>
          </a:xfrm>
          <a:prstGeom prst="rect">
            <a:avLst/>
          </a:prstGeom>
          <a:noFill/>
        </p:spPr>
        <p:txBody>
          <a:bodyPr wrap="square" rtlCol="0">
            <a:noAutofit/>
          </a:bodyPr>
          <a:lstStyle/>
          <a:p>
            <a:pPr marL="0" indent="0">
              <a:spcBef>
                <a:spcPts val="400"/>
              </a:spcBef>
              <a:buNone/>
            </a:pPr>
            <a:r>
              <a:rPr lang="en-US" sz="1600" b="1"/>
              <a:t>Rocket Navy</a:t>
            </a:r>
          </a:p>
          <a:p>
            <a:pPr marL="0" indent="0">
              <a:spcBef>
                <a:spcPts val="400"/>
              </a:spcBef>
              <a:buNone/>
            </a:pPr>
            <a:r>
              <a:rPr lang="en-US" sz="1400"/>
              <a:t>Used for headers or container backgrounds.</a:t>
            </a:r>
          </a:p>
        </p:txBody>
      </p:sp>
      <p:sp>
        <p:nvSpPr>
          <p:cNvPr id="44" name="TextBox 43">
            <a:extLst>
              <a:ext uri="{FF2B5EF4-FFF2-40B4-BE49-F238E27FC236}">
                <a16:creationId xmlns:a16="http://schemas.microsoft.com/office/drawing/2014/main" id="{6900E65D-5030-DD0F-4F1D-F8D3EADD87D4}"/>
              </a:ext>
            </a:extLst>
          </p:cNvPr>
          <p:cNvSpPr txBox="1"/>
          <p:nvPr/>
        </p:nvSpPr>
        <p:spPr>
          <a:xfrm>
            <a:off x="7455262" y="3593716"/>
            <a:ext cx="3704420" cy="605294"/>
          </a:xfrm>
          <a:prstGeom prst="rect">
            <a:avLst/>
          </a:prstGeom>
          <a:noFill/>
        </p:spPr>
        <p:txBody>
          <a:bodyPr wrap="square" rtlCol="0">
            <a:noAutofit/>
          </a:bodyPr>
          <a:lstStyle/>
          <a:p>
            <a:pPr marL="0" indent="0">
              <a:spcBef>
                <a:spcPts val="400"/>
              </a:spcBef>
              <a:buNone/>
            </a:pPr>
            <a:r>
              <a:rPr lang="en-US" sz="1600" b="1"/>
              <a:t>Violet</a:t>
            </a:r>
          </a:p>
          <a:p>
            <a:pPr marL="0" indent="0">
              <a:spcBef>
                <a:spcPts val="400"/>
              </a:spcBef>
              <a:buNone/>
            </a:pPr>
            <a:r>
              <a:rPr lang="en-US" sz="1400"/>
              <a:t>Used for headers or data visualization.</a:t>
            </a:r>
          </a:p>
        </p:txBody>
      </p:sp>
      <p:sp>
        <p:nvSpPr>
          <p:cNvPr id="45" name="TextBox 44">
            <a:extLst>
              <a:ext uri="{FF2B5EF4-FFF2-40B4-BE49-F238E27FC236}">
                <a16:creationId xmlns:a16="http://schemas.microsoft.com/office/drawing/2014/main" id="{44A37A23-2F1D-9A3E-001E-7212638CC241}"/>
              </a:ext>
            </a:extLst>
          </p:cNvPr>
          <p:cNvSpPr txBox="1"/>
          <p:nvPr userDrawn="1"/>
        </p:nvSpPr>
        <p:spPr>
          <a:xfrm>
            <a:off x="7455262" y="4489966"/>
            <a:ext cx="3704420" cy="605294"/>
          </a:xfrm>
          <a:prstGeom prst="rect">
            <a:avLst/>
          </a:prstGeom>
          <a:noFill/>
        </p:spPr>
        <p:txBody>
          <a:bodyPr wrap="square" rtlCol="0">
            <a:noAutofit/>
          </a:bodyPr>
          <a:lstStyle/>
          <a:p>
            <a:pPr marL="0" indent="0">
              <a:spcBef>
                <a:spcPts val="1400"/>
              </a:spcBef>
              <a:buNone/>
            </a:pPr>
            <a:r>
              <a:rPr lang="en-US" sz="1600" b="1"/>
              <a:t>Bright Blue</a:t>
            </a:r>
          </a:p>
          <a:p>
            <a:pPr marL="0" indent="0">
              <a:spcBef>
                <a:spcPts val="400"/>
              </a:spcBef>
              <a:buNone/>
            </a:pPr>
            <a:r>
              <a:rPr lang="en-US" sz="1400"/>
              <a:t>Used for headers or data visualization.</a:t>
            </a:r>
          </a:p>
        </p:txBody>
      </p:sp>
      <p:sp>
        <p:nvSpPr>
          <p:cNvPr id="6" name="TextBox 5">
            <a:extLst>
              <a:ext uri="{FF2B5EF4-FFF2-40B4-BE49-F238E27FC236}">
                <a16:creationId xmlns:a16="http://schemas.microsoft.com/office/drawing/2014/main" id="{08AF42A2-A288-F6FB-9692-C3A5D9D8F638}"/>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Color usage</a:t>
            </a:r>
          </a:p>
        </p:txBody>
      </p:sp>
      <p:sp>
        <p:nvSpPr>
          <p:cNvPr id="22" name="Slide Number Placeholder 5">
            <a:extLst>
              <a:ext uri="{FF2B5EF4-FFF2-40B4-BE49-F238E27FC236}">
                <a16:creationId xmlns:a16="http://schemas.microsoft.com/office/drawing/2014/main" id="{5F3E8D65-751D-60A9-567C-7F6484821AF6}"/>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216537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Legal Disclaimer - MUST INCLUDE FOR EXTERNAL">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6FEE54-BAF2-4712-FAFA-13677978E100}"/>
              </a:ext>
            </a:extLst>
          </p:cNvPr>
          <p:cNvSpPr txBox="1"/>
          <p:nvPr userDrawn="1"/>
        </p:nvSpPr>
        <p:spPr>
          <a:xfrm>
            <a:off x="553438" y="346226"/>
            <a:ext cx="11085123" cy="618456"/>
          </a:xfrm>
          <a:prstGeom prst="rect">
            <a:avLst/>
          </a:prstGeom>
          <a:noFill/>
        </p:spPr>
        <p:txBody>
          <a:bodyPr wrap="square" lIns="0" rtlCol="0" anchor="ctr">
            <a:noAutofit/>
          </a:bodyPr>
          <a:lstStyle/>
          <a:p>
            <a:r>
              <a:rPr lang="en-US" sz="3200"/>
              <a:t>Rocket presentation disclaimer</a:t>
            </a:r>
          </a:p>
        </p:txBody>
      </p:sp>
      <p:sp>
        <p:nvSpPr>
          <p:cNvPr id="8" name="TextBox 7">
            <a:extLst>
              <a:ext uri="{FF2B5EF4-FFF2-40B4-BE49-F238E27FC236}">
                <a16:creationId xmlns:a16="http://schemas.microsoft.com/office/drawing/2014/main" id="{59ABA7E3-26A2-A734-780C-156E8E27F54B}"/>
              </a:ext>
            </a:extLst>
          </p:cNvPr>
          <p:cNvSpPr txBox="1"/>
          <p:nvPr userDrawn="1"/>
        </p:nvSpPr>
        <p:spPr>
          <a:xfrm>
            <a:off x="578163" y="1254225"/>
            <a:ext cx="11045801" cy="4133439"/>
          </a:xfrm>
          <a:prstGeom prst="rect">
            <a:avLst/>
          </a:prstGeom>
          <a:noFill/>
        </p:spPr>
        <p:txBody>
          <a:bodyPr wrap="square" lIns="0" rtlCol="0">
            <a:noAutofit/>
          </a:bodyPr>
          <a:lstStyle/>
          <a:p>
            <a:pPr>
              <a:lnSpc>
                <a:spcPct val="120000"/>
              </a:lnSpc>
            </a:pPr>
            <a:r>
              <a:rPr lang="en-US" sz="1100"/>
              <a:t>THE INFORMATION CONTAINED IN THIS PRESENTATION IS PROVIDED FOR INFORMATIONAL PURPOSES ONLY. WHILE EFFORTS WERE MADE TO VERIFY THE COMPLETENESS AND ACCURACY OF THE INFORMATION CONTAINED IN THIS PRESENTATION, IT IS PROVIDED “AS IS” WITHOUT WARRANTY OF ANY KIND, EXPRESS OR IMPLIED. IN ADDITION, THIS INFORMATION IS BASED ON ROCKET’S CURRENT PRODUCT PLANS AND STRATEGY, WHICH ARE SUBJECT TO CHANGE BY ROCKET WITHOUT NOTICE. ROCKET SHALL NOT BE RESPONSIBLE FOR ANY DAMAGES ARISING OUT OF THE USE OF, OR OTHERWISE RELATED TO, THIS PRESENTATION OR ANY OTHER DOCUMENTATION. NOTHING CONTAINED IN THIS PRESENTATION IS INTENDED TO, NOR SHALL HAVE THE EFFECT OF, CREATING ANY WARRANTIES OR REPRESENTATIONS FROM ROCKET (OR ITS SUPPLIERS OR LICENSORS), OR ALTERING THE TERMS AND CONDITIONS OF ANY AGREEMENT OR LICENSE GOVERNING THE USE OF ROCKET PRODUCTS OR SOFTWARE. </a:t>
            </a:r>
          </a:p>
          <a:p>
            <a:pPr>
              <a:lnSpc>
                <a:spcPct val="120000"/>
              </a:lnSpc>
            </a:pPr>
            <a:endParaRPr lang="en-US" sz="1100"/>
          </a:p>
          <a:p>
            <a:pPr>
              <a:lnSpc>
                <a:spcPct val="120000"/>
              </a:lnSpc>
            </a:pPr>
            <a:r>
              <a:rPr lang="en-US" sz="1100"/>
              <a:t>Rocket’s statements regarding its plans, directions, and intent are subject to change or withdrawal without notice at Rocket’s sole discretion. Information regarding potential future products is intended to outline our general product direction and it should not be relied on in making a purchasing decision. 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out sole discretion.</a:t>
            </a:r>
          </a:p>
          <a:p>
            <a:pPr>
              <a:lnSpc>
                <a:spcPct val="120000"/>
              </a:lnSpc>
            </a:pPr>
            <a:endParaRPr lang="en-US" sz="1100"/>
          </a:p>
          <a:p>
            <a:pPr>
              <a:lnSpc>
                <a:spcPct val="120000"/>
              </a:lnSpc>
            </a:pPr>
            <a:r>
              <a:rPr lang="en-US" sz="1100"/>
              <a:t>Rocket and Rocket logo are trademarks of Rocket Software Inc. (“Rocket Software”), registered in many jurisdictions worldwide. Other product and service names might be trademarks of Rocket Software or other companies. A current list of other Rocket Software-owned trademarks and guidelines of the permitted use is available at https://</a:t>
            </a:r>
            <a:r>
              <a:rPr lang="en-US" sz="1100" err="1"/>
              <a:t>www.rocketsoftware.com</a:t>
            </a:r>
            <a:r>
              <a:rPr lang="en-US" sz="1100"/>
              <a:t>/company/legal/trademarks</a:t>
            </a:r>
          </a:p>
          <a:p>
            <a:pPr>
              <a:lnSpc>
                <a:spcPct val="120000"/>
              </a:lnSpc>
            </a:pPr>
            <a:endParaRPr lang="en-US" sz="1100"/>
          </a:p>
          <a:p>
            <a:pPr>
              <a:lnSpc>
                <a:spcPct val="120000"/>
              </a:lnSpc>
            </a:pPr>
            <a:r>
              <a:rPr lang="en-US" sz="1100"/>
              <a:t>Other company, product, or service names may be trademarks or service marks of others.</a:t>
            </a:r>
          </a:p>
          <a:p>
            <a:pPr>
              <a:lnSpc>
                <a:spcPct val="120000"/>
              </a:lnSpc>
            </a:pPr>
            <a:r>
              <a:rPr lang="en-US" sz="1100"/>
              <a:t>© 2024 Rocket Software Inc. or its affiliates. All rights reserved.</a:t>
            </a:r>
          </a:p>
        </p:txBody>
      </p:sp>
      <p:pic>
        <p:nvPicPr>
          <p:cNvPr id="10" name="Picture 9">
            <a:extLst>
              <a:ext uri="{FF2B5EF4-FFF2-40B4-BE49-F238E27FC236}">
                <a16:creationId xmlns:a16="http://schemas.microsoft.com/office/drawing/2014/main" id="{8BF936B8-AB28-8517-8E86-FF83FCF25014}"/>
              </a:ext>
            </a:extLst>
          </p:cNvPr>
          <p:cNvPicPr>
            <a:picLocks noChangeAspect="1"/>
          </p:cNvPicPr>
          <p:nvPr/>
        </p:nvPicPr>
        <p:blipFill>
          <a:blip r:embed="rId2"/>
          <a:stretch>
            <a:fillRect/>
          </a:stretch>
        </p:blipFill>
        <p:spPr>
          <a:xfrm flipV="1">
            <a:off x="553438" y="1057712"/>
            <a:ext cx="11085123" cy="45719"/>
          </a:xfrm>
          <a:prstGeom prst="rect">
            <a:avLst/>
          </a:prstGeom>
        </p:spPr>
      </p:pic>
      <p:sp>
        <p:nvSpPr>
          <p:cNvPr id="6" name="Slide Number Placeholder 5">
            <a:extLst>
              <a:ext uri="{FF2B5EF4-FFF2-40B4-BE49-F238E27FC236}">
                <a16:creationId xmlns:a16="http://schemas.microsoft.com/office/drawing/2014/main" id="{BA34B9AE-299D-9E7B-860C-F55F95BE9764}"/>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Tree>
    <p:extLst>
      <p:ext uri="{BB962C8B-B14F-4D97-AF65-F5344CB8AC3E}">
        <p14:creationId xmlns:p14="http://schemas.microsoft.com/office/powerpoint/2010/main" val="33540522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Title Page Without Pattern">
    <p:bg>
      <p:bgPr>
        <a:gradFill>
          <a:gsLst>
            <a:gs pos="0">
              <a:srgbClr val="010203"/>
            </a:gs>
            <a:gs pos="100000">
              <a:srgbClr val="2E2E2E"/>
            </a:gs>
          </a:gsLst>
          <a:lin ang="600000" scaled="0"/>
        </a:grad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p:nvPicPr>
        <p:blipFill>
          <a:blip r:embed="rId2"/>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p:nvPicPr>
        <p:blipFill>
          <a:blip r:embed="rId3"/>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6" name="Picture 5" descr="A picture containing text, clipart&#10;&#10;Description automatically generated">
            <a:extLst>
              <a:ext uri="{FF2B5EF4-FFF2-40B4-BE49-F238E27FC236}">
                <a16:creationId xmlns:a16="http://schemas.microsoft.com/office/drawing/2014/main" id="{8E07FE5D-E261-AA40-887B-8BA4E19BB581}"/>
              </a:ext>
            </a:extLst>
          </p:cNvPr>
          <p:cNvPicPr>
            <a:picLocks noChangeAspect="1"/>
          </p:cNvPicPr>
          <p:nvPr userDrawn="1"/>
        </p:nvPicPr>
        <p:blipFill>
          <a:blip r:embed="rId2"/>
          <a:stretch>
            <a:fillRect/>
          </a:stretch>
        </p:blipFill>
        <p:spPr>
          <a:xfrm>
            <a:off x="576474" y="5634066"/>
            <a:ext cx="2843110" cy="459044"/>
          </a:xfrm>
          <a:prstGeom prst="rect">
            <a:avLst/>
          </a:prstGeom>
        </p:spPr>
      </p:pic>
      <p:pic>
        <p:nvPicPr>
          <p:cNvPr id="7" name="Picture 6" descr="Icon&#10;&#10;Description automatically generated">
            <a:extLst>
              <a:ext uri="{FF2B5EF4-FFF2-40B4-BE49-F238E27FC236}">
                <a16:creationId xmlns:a16="http://schemas.microsoft.com/office/drawing/2014/main" id="{4B026289-6C1D-E84F-8C6C-F338E85BF4EA}"/>
              </a:ext>
            </a:extLst>
          </p:cNvPr>
          <p:cNvPicPr>
            <a:picLocks noChangeAspect="1"/>
          </p:cNvPicPr>
          <p:nvPr userDrawn="1"/>
        </p:nvPicPr>
        <p:blipFill>
          <a:blip r:embed="rId3"/>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095631984"/>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Pag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8" name="Picture 7" descr="A picture containing text, clipart&#10;&#10;Description automatically generated">
            <a:extLst>
              <a:ext uri="{FF2B5EF4-FFF2-40B4-BE49-F238E27FC236}">
                <a16:creationId xmlns:a16="http://schemas.microsoft.com/office/drawing/2014/main" id="{B93311E3-CA4D-55AD-6B98-39983C6BFD1A}"/>
              </a:ext>
            </a:extLst>
          </p:cNvPr>
          <p:cNvPicPr>
            <a:picLocks noChangeAspect="1"/>
          </p:cNvPicPr>
          <p:nvPr userDrawn="1"/>
        </p:nvPicPr>
        <p:blipFill>
          <a:blip r:embed="rId3"/>
          <a:stretch>
            <a:fillRect/>
          </a:stretch>
        </p:blipFill>
        <p:spPr>
          <a:xfrm>
            <a:off x="576474" y="5634066"/>
            <a:ext cx="2843110" cy="459044"/>
          </a:xfrm>
          <a:prstGeom prst="rect">
            <a:avLst/>
          </a:prstGeom>
        </p:spPr>
      </p:pic>
      <p:pic>
        <p:nvPicPr>
          <p:cNvPr id="9" name="Picture 8" descr="Icon&#10;&#10;Description automatically generated">
            <a:extLst>
              <a:ext uri="{FF2B5EF4-FFF2-40B4-BE49-F238E27FC236}">
                <a16:creationId xmlns:a16="http://schemas.microsoft.com/office/drawing/2014/main" id="{7EA3B0B5-B3A8-5EBE-67ED-FD8D23F75318}"/>
              </a:ext>
            </a:extLst>
          </p:cNvPr>
          <p:cNvPicPr>
            <a:picLocks noChangeAspect="1"/>
          </p:cNvPicPr>
          <p:nvPr userDrawn="1"/>
        </p:nvPicPr>
        <p:blipFill>
          <a:blip r:embed="rId4"/>
          <a:stretch>
            <a:fillRect/>
          </a:stretch>
        </p:blipFill>
        <p:spPr>
          <a:xfrm>
            <a:off x="7329425" y="1282389"/>
            <a:ext cx="4081347" cy="4081347"/>
          </a:xfrm>
          <a:prstGeom prst="rect">
            <a:avLst/>
          </a:prstGeom>
        </p:spPr>
      </p:pic>
      <p:sp>
        <p:nvSpPr>
          <p:cNvPr id="5" name="Title Placeholder 1">
            <a:extLst>
              <a:ext uri="{FF2B5EF4-FFF2-40B4-BE49-F238E27FC236}">
                <a16:creationId xmlns:a16="http://schemas.microsoft.com/office/drawing/2014/main" id="{7DA5D525-E230-C640-E71C-DAE3EBA4011C}"/>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bg1"/>
                </a:solidFill>
              </a:defRPr>
            </a:lvl1pPr>
          </a:lstStyle>
          <a:p>
            <a:r>
              <a:rPr lang="en-US"/>
              <a:t>Presentation title goes here</a:t>
            </a:r>
          </a:p>
        </p:txBody>
      </p:sp>
      <p:sp>
        <p:nvSpPr>
          <p:cNvPr id="2" name="Text Placeholder 2">
            <a:extLst>
              <a:ext uri="{FF2B5EF4-FFF2-40B4-BE49-F238E27FC236}">
                <a16:creationId xmlns:a16="http://schemas.microsoft.com/office/drawing/2014/main" id="{9DCDBB9D-5751-3F20-7305-4B197D61D081}"/>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spTree>
    <p:extLst>
      <p:ext uri="{BB962C8B-B14F-4D97-AF65-F5344CB8AC3E}">
        <p14:creationId xmlns:p14="http://schemas.microsoft.com/office/powerpoint/2010/main" val="2414748192"/>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Detailed Without Pattern">
    <p:bg>
      <p:bgPr>
        <a:gradFill>
          <a:gsLst>
            <a:gs pos="0">
              <a:srgbClr val="630268"/>
            </a:gs>
            <a:gs pos="100000">
              <a:srgbClr val="990099"/>
            </a:gs>
          </a:gsLst>
          <a:lin ang="8700000" scaled="0"/>
        </a:gradFill>
        <a:effectLst/>
      </p:bgPr>
    </p:bg>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B54990F6-A2F8-028A-3CB5-2EDF961CB2CB}"/>
              </a:ext>
            </a:extLst>
          </p:cNvPr>
          <p:cNvSpPr>
            <a:spLocks noGrp="1"/>
          </p:cNvSpPr>
          <p:nvPr>
            <p:ph type="body" sz="quarter" idx="11" hasCustomPrompt="1"/>
          </p:nvPr>
        </p:nvSpPr>
        <p:spPr>
          <a:xfrm>
            <a:off x="1141446" y="468021"/>
            <a:ext cx="9349321" cy="844969"/>
          </a:xfrm>
        </p:spPr>
        <p:txBody>
          <a:bodyPr/>
          <a:lstStyle>
            <a:lvl1pPr marL="0" indent="0">
              <a:buNone/>
              <a:defRPr sz="4000">
                <a:solidFill>
                  <a:schemeClr val="bg1"/>
                </a:solidFill>
              </a:defRPr>
            </a:lvl1pPr>
          </a:lstStyle>
          <a:p>
            <a:pPr lvl="0"/>
            <a:r>
              <a:rPr lang="en-US"/>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Tree>
    <p:extLst>
      <p:ext uri="{BB962C8B-B14F-4D97-AF65-F5344CB8AC3E}">
        <p14:creationId xmlns:p14="http://schemas.microsoft.com/office/powerpoint/2010/main" val="27975552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itle Page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p:nvPicPr>
        <p:blipFill>
          <a:blip r:embed="rId2"/>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p:nvPicPr>
        <p:blipFill>
          <a:blip r:embed="rId3"/>
          <a:stretch>
            <a:fillRect/>
          </a:stretch>
        </p:blipFill>
        <p:spPr>
          <a:xfrm>
            <a:off x="7329425" y="1282389"/>
            <a:ext cx="4081347" cy="4081347"/>
          </a:xfrm>
          <a:prstGeom prst="rect">
            <a:avLst/>
          </a:prstGeom>
        </p:spPr>
      </p:pic>
      <p:pic>
        <p:nvPicPr>
          <p:cNvPr id="6" name="Picture 5" descr="Shape&#10;&#10;Description automatically generated with medium confidence">
            <a:extLst>
              <a:ext uri="{FF2B5EF4-FFF2-40B4-BE49-F238E27FC236}">
                <a16:creationId xmlns:a16="http://schemas.microsoft.com/office/drawing/2014/main" id="{86A5014B-AFB7-DE4C-9C4E-BDB72BDC42D4}"/>
              </a:ext>
            </a:extLst>
          </p:cNvPr>
          <p:cNvPicPr>
            <a:picLocks noChangeAspect="1"/>
          </p:cNvPicPr>
          <p:nvPr userDrawn="1"/>
        </p:nvPicPr>
        <p:blipFill>
          <a:blip r:embed="rId2"/>
          <a:stretch>
            <a:fillRect/>
          </a:stretch>
        </p:blipFill>
        <p:spPr>
          <a:xfrm>
            <a:off x="576474" y="5623210"/>
            <a:ext cx="2590800" cy="469900"/>
          </a:xfrm>
          <a:prstGeom prst="rect">
            <a:avLst/>
          </a:prstGeom>
        </p:spPr>
      </p:pic>
      <p:pic>
        <p:nvPicPr>
          <p:cNvPr id="7" name="Picture 6" descr="Icon&#10;&#10;Description automatically generated">
            <a:extLst>
              <a:ext uri="{FF2B5EF4-FFF2-40B4-BE49-F238E27FC236}">
                <a16:creationId xmlns:a16="http://schemas.microsoft.com/office/drawing/2014/main" id="{69E974D3-FDAF-3648-9761-079FE7FC5574}"/>
              </a:ext>
            </a:extLst>
          </p:cNvPr>
          <p:cNvPicPr>
            <a:picLocks noChangeAspect="1"/>
          </p:cNvPicPr>
          <p:nvPr userDrawn="1"/>
        </p:nvPicPr>
        <p:blipFill>
          <a:blip r:embed="rId3"/>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49039690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Page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4" name="Picture 13" descr="Shape&#10;&#10;Description automatically generated with medium confidence">
            <a:extLst>
              <a:ext uri="{FF2B5EF4-FFF2-40B4-BE49-F238E27FC236}">
                <a16:creationId xmlns:a16="http://schemas.microsoft.com/office/drawing/2014/main" id="{1E1FA847-09B4-48C7-625E-FEFBBB883779}"/>
              </a:ext>
            </a:extLst>
          </p:cNvPr>
          <p:cNvPicPr>
            <a:picLocks noChangeAspect="1"/>
          </p:cNvPicPr>
          <p:nvPr userDrawn="1"/>
        </p:nvPicPr>
        <p:blipFill>
          <a:blip r:embed="rId3"/>
          <a:stretch>
            <a:fillRect/>
          </a:stretch>
        </p:blipFill>
        <p:spPr>
          <a:xfrm>
            <a:off x="576474" y="5623210"/>
            <a:ext cx="2590800" cy="469900"/>
          </a:xfrm>
          <a:prstGeom prst="rect">
            <a:avLst/>
          </a:prstGeom>
        </p:spPr>
      </p:pic>
      <p:sp>
        <p:nvSpPr>
          <p:cNvPr id="2" name="Title Placeholder 1">
            <a:extLst>
              <a:ext uri="{FF2B5EF4-FFF2-40B4-BE49-F238E27FC236}">
                <a16:creationId xmlns:a16="http://schemas.microsoft.com/office/drawing/2014/main" id="{3CCEDF8D-ECC8-B228-852D-F275E7AB160B}"/>
              </a:ext>
            </a:extLst>
          </p:cNvPr>
          <p:cNvSpPr>
            <a:spLocks noGrp="1"/>
          </p:cNvSpPr>
          <p:nvPr>
            <p:ph type="title" hasCustomPrompt="1"/>
          </p:nvPr>
        </p:nvSpPr>
        <p:spPr>
          <a:xfrm>
            <a:off x="487830" y="1838714"/>
            <a:ext cx="6969278" cy="1695131"/>
          </a:xfrm>
          <a:prstGeom prst="rect">
            <a:avLst/>
          </a:prstGeom>
        </p:spPr>
        <p:txBody>
          <a:bodyPr vert="horz" lIns="91440" tIns="45720" rIns="91440" bIns="45720" rtlCol="0" anchor="b">
            <a:noAutofit/>
          </a:bodyPr>
          <a:lstStyle>
            <a:lvl1pPr>
              <a:defRPr sz="6000">
                <a:solidFill>
                  <a:schemeClr val="tx1"/>
                </a:solidFill>
              </a:defRPr>
            </a:lvl1pPr>
          </a:lstStyle>
          <a:p>
            <a:r>
              <a:rPr lang="en-US"/>
              <a:t>Presentation title goes here</a:t>
            </a:r>
          </a:p>
        </p:txBody>
      </p:sp>
      <p:sp>
        <p:nvSpPr>
          <p:cNvPr id="3" name="Text Placeholder 2">
            <a:extLst>
              <a:ext uri="{FF2B5EF4-FFF2-40B4-BE49-F238E27FC236}">
                <a16:creationId xmlns:a16="http://schemas.microsoft.com/office/drawing/2014/main" id="{9DA510A7-35FC-2882-61E3-410DBD16AD53}"/>
              </a:ext>
            </a:extLst>
          </p:cNvPr>
          <p:cNvSpPr>
            <a:spLocks noGrp="1"/>
          </p:cNvSpPr>
          <p:nvPr>
            <p:ph type="body" sz="quarter" idx="10" hasCustomPrompt="1"/>
          </p:nvPr>
        </p:nvSpPr>
        <p:spPr>
          <a:xfrm>
            <a:off x="487363" y="3721100"/>
            <a:ext cx="6064250" cy="1292225"/>
          </a:xfrm>
        </p:spPr>
        <p:txBody>
          <a:bodyPr>
            <a:noAutofit/>
          </a:bodyPr>
          <a:lstStyle>
            <a:lvl1pPr marL="0" indent="0">
              <a:lnSpc>
                <a:spcPct val="120000"/>
              </a:lnSpc>
              <a:spcBef>
                <a:spcPts val="0"/>
              </a:spcBef>
              <a:spcAft>
                <a:spcPts val="600"/>
              </a:spcAft>
              <a:buNone/>
              <a:defRPr sz="20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Presenter Name</a:t>
            </a:r>
          </a:p>
        </p:txBody>
      </p:sp>
      <p:pic>
        <p:nvPicPr>
          <p:cNvPr id="4" name="Picture 3" descr="Icon&#10;&#10;Description automatically generated">
            <a:extLst>
              <a:ext uri="{FF2B5EF4-FFF2-40B4-BE49-F238E27FC236}">
                <a16:creationId xmlns:a16="http://schemas.microsoft.com/office/drawing/2014/main" id="{F3EB0CEC-6EFF-6E89-9AB3-F164784F461A}"/>
              </a:ext>
            </a:extLst>
          </p:cNvPr>
          <p:cNvPicPr>
            <a:picLocks noChangeAspect="1"/>
          </p:cNvPicPr>
          <p:nvPr userDrawn="1"/>
        </p:nvPicPr>
        <p:blipFill>
          <a:blip r:embed="rId4"/>
          <a:stretch>
            <a:fillRect/>
          </a:stretch>
        </p:blipFill>
        <p:spPr>
          <a:xfrm>
            <a:off x="7329425" y="1282389"/>
            <a:ext cx="4081347" cy="4081347"/>
          </a:xfrm>
          <a:prstGeom prst="rect">
            <a:avLst/>
          </a:prstGeom>
        </p:spPr>
      </p:pic>
    </p:spTree>
    <p:extLst>
      <p:ext uri="{BB962C8B-B14F-4D97-AF65-F5344CB8AC3E}">
        <p14:creationId xmlns:p14="http://schemas.microsoft.com/office/powerpoint/2010/main" val="22124662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Agenda Purple Without Pattern">
    <p:bg>
      <p:bgPr>
        <a:gradFill>
          <a:gsLst>
            <a:gs pos="0">
              <a:srgbClr val="630268"/>
            </a:gs>
            <a:gs pos="100000">
              <a:srgbClr val="990099"/>
            </a:gs>
          </a:gsLst>
          <a:lin ang="8700000" scaled="0"/>
        </a:gra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
        <p:nvSpPr>
          <p:cNvPr id="7" name="Title 1">
            <a:extLst>
              <a:ext uri="{FF2B5EF4-FFF2-40B4-BE49-F238E27FC236}">
                <a16:creationId xmlns:a16="http://schemas.microsoft.com/office/drawing/2014/main" id="{F2506D4B-31B2-C049-B5EE-9943D0B71871}"/>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8" name="Graphic 7">
            <a:extLst>
              <a:ext uri="{FF2B5EF4-FFF2-40B4-BE49-F238E27FC236}">
                <a16:creationId xmlns:a16="http://schemas.microsoft.com/office/drawing/2014/main" id="{F4F234DC-59AB-CC4B-A6F0-12B9084E7B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510290108"/>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genda Purpl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AA4F78E-A7B0-8656-C176-F1820629CD12}"/>
              </a:ext>
            </a:extLst>
          </p:cNvPr>
          <p:cNvSpPr>
            <a:spLocks noGrp="1"/>
          </p:cNvSpPr>
          <p:nvPr>
            <p:ph type="body" sz="quarter" idx="10"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bg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itle 1">
            <a:extLst>
              <a:ext uri="{FF2B5EF4-FFF2-40B4-BE49-F238E27FC236}">
                <a16:creationId xmlns:a16="http://schemas.microsoft.com/office/drawing/2014/main" id="{5F8CE788-E082-EC05-6C10-BA98FAA31E1A}"/>
              </a:ext>
            </a:extLst>
          </p:cNvPr>
          <p:cNvSpPr txBox="1">
            <a:spLocks/>
          </p:cNvSpPr>
          <p:nvPr userDrawn="1"/>
        </p:nvSpPr>
        <p:spPr>
          <a:xfrm>
            <a:off x="604326" y="391278"/>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bg1"/>
                </a:solidFill>
              </a:rPr>
              <a:t>Agenda</a:t>
            </a:r>
          </a:p>
        </p:txBody>
      </p:sp>
      <p:pic>
        <p:nvPicPr>
          <p:cNvPr id="6" name="Graphic 5">
            <a:extLst>
              <a:ext uri="{FF2B5EF4-FFF2-40B4-BE49-F238E27FC236}">
                <a16:creationId xmlns:a16="http://schemas.microsoft.com/office/drawing/2014/main" id="{B00601AF-3AA4-2108-042B-8600B26A98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4151266297"/>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Agenda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
        <p:nvSpPr>
          <p:cNvPr id="5" name="Title 1">
            <a:extLst>
              <a:ext uri="{FF2B5EF4-FFF2-40B4-BE49-F238E27FC236}">
                <a16:creationId xmlns:a16="http://schemas.microsoft.com/office/drawing/2014/main" id="{08B4C1AC-2895-EE40-8A7A-BC119FC02ACE}"/>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3929526989"/>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genda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 Placeholder 16">
            <a:extLst>
              <a:ext uri="{FF2B5EF4-FFF2-40B4-BE49-F238E27FC236}">
                <a16:creationId xmlns:a16="http://schemas.microsoft.com/office/drawing/2014/main" id="{1B723C5E-AAA3-3A7E-2D4B-447E4DCDC1EC}"/>
              </a:ext>
            </a:extLst>
          </p:cNvPr>
          <p:cNvSpPr>
            <a:spLocks noGrp="1"/>
          </p:cNvSpPr>
          <p:nvPr>
            <p:ph type="body" sz="quarter" idx="11" hasCustomPrompt="1"/>
          </p:nvPr>
        </p:nvSpPr>
        <p:spPr>
          <a:xfrm>
            <a:off x="587700" y="2456045"/>
            <a:ext cx="9891867" cy="3059112"/>
          </a:xfrm>
        </p:spPr>
        <p:txBody>
          <a:bodyPr lIns="0">
            <a:noAutofit/>
          </a:bodyPr>
          <a:lstStyle>
            <a:lvl1pPr marL="457200" indent="-457200">
              <a:lnSpc>
                <a:spcPct val="150000"/>
              </a:lnSpc>
              <a:buFont typeface="+mj-lt"/>
              <a:buAutoNum type="arabicPeriod"/>
              <a:tabLst>
                <a:tab pos="455613" algn="l"/>
              </a:tabLst>
              <a:defRPr sz="1600">
                <a:solidFill>
                  <a:schemeClr val="tx1"/>
                </a:solidFill>
              </a:defRPr>
            </a:lvl1pPr>
            <a:lvl2pPr marL="457200" indent="0">
              <a:buNone/>
              <a:defRPr/>
            </a:lvl2pPr>
          </a:lstStyle>
          <a:p>
            <a:r>
              <a:rPr lang="en-US"/>
              <a:t>List your agenda item here. Put your description here.</a:t>
            </a:r>
          </a:p>
          <a:p>
            <a:r>
              <a:rPr lang="en-US"/>
              <a:t>List your agenda item here</a:t>
            </a:r>
          </a:p>
          <a:p>
            <a:r>
              <a:rPr lang="en-US"/>
              <a:t>List your agenda item here</a:t>
            </a:r>
          </a:p>
          <a:p>
            <a:r>
              <a:rPr lang="en-US"/>
              <a:t>List your agenda item here</a:t>
            </a:r>
          </a:p>
          <a:p>
            <a:r>
              <a:rPr lang="en-US"/>
              <a:t>List your agenda item here</a:t>
            </a:r>
          </a:p>
          <a:p>
            <a:r>
              <a:rPr lang="en-US"/>
              <a:t>List your agenda item here</a:t>
            </a:r>
          </a:p>
        </p:txBody>
      </p:sp>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508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3" name="Title 1">
            <a:extLst>
              <a:ext uri="{FF2B5EF4-FFF2-40B4-BE49-F238E27FC236}">
                <a16:creationId xmlns:a16="http://schemas.microsoft.com/office/drawing/2014/main" id="{B5D17933-84CA-34A4-6975-EF850F21008D}"/>
              </a:ext>
            </a:extLst>
          </p:cNvPr>
          <p:cNvSpPr txBox="1">
            <a:spLocks/>
          </p:cNvSpPr>
          <p:nvPr userDrawn="1"/>
        </p:nvSpPr>
        <p:spPr>
          <a:xfrm>
            <a:off x="604326" y="381000"/>
            <a:ext cx="4660074" cy="938663"/>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6000">
                <a:solidFill>
                  <a:schemeClr val="tx1"/>
                </a:solidFill>
              </a:rPr>
              <a:t>Agenda</a:t>
            </a:r>
          </a:p>
        </p:txBody>
      </p:sp>
    </p:spTree>
    <p:extLst>
      <p:ext uri="{BB962C8B-B14F-4D97-AF65-F5344CB8AC3E}">
        <p14:creationId xmlns:p14="http://schemas.microsoft.com/office/powerpoint/2010/main" val="2725612117"/>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Agenda Detailed Without Pattern">
    <p:bg>
      <p:bgPr>
        <a:gradFill>
          <a:gsLst>
            <a:gs pos="0">
              <a:srgbClr val="630268"/>
            </a:gs>
            <a:gs pos="100000">
              <a:srgbClr val="990099"/>
            </a:gs>
          </a:gsLst>
          <a:lin ang="8700000" scaled="0"/>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8" name="Title 1">
            <a:extLst>
              <a:ext uri="{FF2B5EF4-FFF2-40B4-BE49-F238E27FC236}">
                <a16:creationId xmlns:a16="http://schemas.microsoft.com/office/drawing/2014/main" id="{B1891B34-D5CC-AA4B-9556-73514475280B}"/>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pic>
        <p:nvPicPr>
          <p:cNvPr id="41" name="Graphic 40">
            <a:extLst>
              <a:ext uri="{FF2B5EF4-FFF2-40B4-BE49-F238E27FC236}">
                <a16:creationId xmlns:a16="http://schemas.microsoft.com/office/drawing/2014/main" id="{066475E9-FFEA-7B4A-89DC-3714550A4D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24160" y="6324980"/>
            <a:ext cx="1538858" cy="335788"/>
          </a:xfrm>
          <a:prstGeom prst="rect">
            <a:avLst/>
          </a:prstGeom>
        </p:spPr>
      </p:pic>
    </p:spTree>
    <p:extLst>
      <p:ext uri="{BB962C8B-B14F-4D97-AF65-F5344CB8AC3E}">
        <p14:creationId xmlns:p14="http://schemas.microsoft.com/office/powerpoint/2010/main" val="366834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Agenda Detailed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81AE44-77B6-9D52-C02F-DCC97B11E0F6}"/>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bg1"/>
                </a:solidFill>
              </a:rPr>
              <a:t>Agenda</a:t>
            </a:r>
          </a:p>
        </p:txBody>
      </p:sp>
      <p:sp>
        <p:nvSpPr>
          <p:cNvPr id="11" name="Text Placeholder 10">
            <a:extLst>
              <a:ext uri="{FF2B5EF4-FFF2-40B4-BE49-F238E27FC236}">
                <a16:creationId xmlns:a16="http://schemas.microsoft.com/office/drawing/2014/main" id="{2297842D-7F72-1655-03F3-C6A63B26C463}"/>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12" name="Text Placeholder 10">
            <a:extLst>
              <a:ext uri="{FF2B5EF4-FFF2-40B4-BE49-F238E27FC236}">
                <a16:creationId xmlns:a16="http://schemas.microsoft.com/office/drawing/2014/main" id="{ACADDA4C-5A50-BC7C-F330-6D9E9463F35D}"/>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bg1"/>
                </a:solidFill>
              </a:defRPr>
            </a:lvl1pPr>
          </a:lstStyle>
          <a:p>
            <a:r>
              <a:rPr lang="en-US"/>
              <a:t>1</a:t>
            </a:r>
          </a:p>
        </p:txBody>
      </p:sp>
      <p:sp>
        <p:nvSpPr>
          <p:cNvPr id="37" name="Text Placeholder 10">
            <a:extLst>
              <a:ext uri="{FF2B5EF4-FFF2-40B4-BE49-F238E27FC236}">
                <a16:creationId xmlns:a16="http://schemas.microsoft.com/office/drawing/2014/main" id="{CD96049D-5F02-B09D-8BED-85CC83D1F387}"/>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bg1"/>
                </a:solidFill>
              </a:defRPr>
            </a:lvl1pPr>
          </a:lstStyle>
          <a:p>
            <a:r>
              <a:rPr lang="en-US"/>
              <a:t>2</a:t>
            </a:r>
          </a:p>
        </p:txBody>
      </p:sp>
      <p:sp>
        <p:nvSpPr>
          <p:cNvPr id="40" name="Text Placeholder 10">
            <a:extLst>
              <a:ext uri="{FF2B5EF4-FFF2-40B4-BE49-F238E27FC236}">
                <a16:creationId xmlns:a16="http://schemas.microsoft.com/office/drawing/2014/main" id="{CF97D20E-DA4D-A02B-6F45-8993F921BFF0}"/>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bg1"/>
                </a:solidFill>
              </a:defRPr>
            </a:lvl1pPr>
          </a:lstStyle>
          <a:p>
            <a:r>
              <a:rPr lang="en-US"/>
              <a:t>3</a:t>
            </a:r>
          </a:p>
        </p:txBody>
      </p:sp>
      <p:sp>
        <p:nvSpPr>
          <p:cNvPr id="4" name="Slide Number Placeholder 5">
            <a:extLst>
              <a:ext uri="{FF2B5EF4-FFF2-40B4-BE49-F238E27FC236}">
                <a16:creationId xmlns:a16="http://schemas.microsoft.com/office/drawing/2014/main" id="{4F2AA788-78D6-3207-5227-DDA794CDE281}"/>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noAutofit/>
          </a:bodyPr>
          <a:lstStyle>
            <a:lvl1pPr algn="r">
              <a:defRPr sz="9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8" name="Text Placeholder 10">
            <a:extLst>
              <a:ext uri="{FF2B5EF4-FFF2-40B4-BE49-F238E27FC236}">
                <a16:creationId xmlns:a16="http://schemas.microsoft.com/office/drawing/2014/main" id="{7F749847-7114-ADDB-DBD7-28DA06DE1BFB}"/>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8" name="Text Placeholder 10">
            <a:extLst>
              <a:ext uri="{FF2B5EF4-FFF2-40B4-BE49-F238E27FC236}">
                <a16:creationId xmlns:a16="http://schemas.microsoft.com/office/drawing/2014/main" id="{5490A2CF-3AB4-BCD2-3836-45344515F6DA}"/>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4</a:t>
            </a:r>
          </a:p>
        </p:txBody>
      </p:sp>
      <p:sp>
        <p:nvSpPr>
          <p:cNvPr id="49" name="Text Placeholder 10">
            <a:extLst>
              <a:ext uri="{FF2B5EF4-FFF2-40B4-BE49-F238E27FC236}">
                <a16:creationId xmlns:a16="http://schemas.microsoft.com/office/drawing/2014/main" id="{F177A044-8112-58CC-0505-5CC5145676E8}"/>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5</a:t>
            </a:r>
          </a:p>
        </p:txBody>
      </p:sp>
      <p:sp>
        <p:nvSpPr>
          <p:cNvPr id="50" name="Text Placeholder 10">
            <a:extLst>
              <a:ext uri="{FF2B5EF4-FFF2-40B4-BE49-F238E27FC236}">
                <a16:creationId xmlns:a16="http://schemas.microsoft.com/office/drawing/2014/main" id="{1476D1F4-412B-4100-1C49-C011015A699F}"/>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bg1"/>
                </a:solidFill>
              </a:defRPr>
            </a:lvl1pPr>
          </a:lstStyle>
          <a:p>
            <a:r>
              <a:rPr lang="en-US"/>
              <a:t>6</a:t>
            </a:r>
          </a:p>
        </p:txBody>
      </p:sp>
      <p:sp>
        <p:nvSpPr>
          <p:cNvPr id="6" name="Text Placeholder 10">
            <a:extLst>
              <a:ext uri="{FF2B5EF4-FFF2-40B4-BE49-F238E27FC236}">
                <a16:creationId xmlns:a16="http://schemas.microsoft.com/office/drawing/2014/main" id="{70DAAEFC-05F8-299F-3EF6-8BBD0411D504}"/>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pic>
        <p:nvPicPr>
          <p:cNvPr id="7" name="Graphic 6">
            <a:extLst>
              <a:ext uri="{FF2B5EF4-FFF2-40B4-BE49-F238E27FC236}">
                <a16:creationId xmlns:a16="http://schemas.microsoft.com/office/drawing/2014/main" id="{1D0A3DFB-039E-96A1-2914-86F91B7128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424160" y="6324980"/>
            <a:ext cx="1538858" cy="335788"/>
          </a:xfrm>
          <a:prstGeom prst="rect">
            <a:avLst/>
          </a:prstGeom>
        </p:spPr>
      </p:pic>
      <p:sp>
        <p:nvSpPr>
          <p:cNvPr id="22" name="Text Placeholder 10">
            <a:extLst>
              <a:ext uri="{FF2B5EF4-FFF2-40B4-BE49-F238E27FC236}">
                <a16:creationId xmlns:a16="http://schemas.microsoft.com/office/drawing/2014/main" id="{F2948828-E6D2-7F4E-4739-492AD719AC57}"/>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3" name="Text Placeholder 10">
            <a:extLst>
              <a:ext uri="{FF2B5EF4-FFF2-40B4-BE49-F238E27FC236}">
                <a16:creationId xmlns:a16="http://schemas.microsoft.com/office/drawing/2014/main" id="{96400C29-58B8-504A-F1C5-C93CB4D079EF}"/>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4" name="Text Placeholder 10">
            <a:extLst>
              <a:ext uri="{FF2B5EF4-FFF2-40B4-BE49-F238E27FC236}">
                <a16:creationId xmlns:a16="http://schemas.microsoft.com/office/drawing/2014/main" id="{067C5A0B-BFEB-14B2-43E4-140CB85ADAC8}"/>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5" name="Text Placeholder 10">
            <a:extLst>
              <a:ext uri="{FF2B5EF4-FFF2-40B4-BE49-F238E27FC236}">
                <a16:creationId xmlns:a16="http://schemas.microsoft.com/office/drawing/2014/main" id="{EC2DAE99-4D46-A0CD-D16E-979CE336EE88}"/>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26" name="Text Placeholder 10">
            <a:extLst>
              <a:ext uri="{FF2B5EF4-FFF2-40B4-BE49-F238E27FC236}">
                <a16:creationId xmlns:a16="http://schemas.microsoft.com/office/drawing/2014/main" id="{580820B5-813A-0D39-F76D-98E6AFC67E05}"/>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27" name="Text Placeholder 10">
            <a:extLst>
              <a:ext uri="{FF2B5EF4-FFF2-40B4-BE49-F238E27FC236}">
                <a16:creationId xmlns:a16="http://schemas.microsoft.com/office/drawing/2014/main" id="{F309C763-AD88-8191-CB0F-59ABB52DD595}"/>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28" name="Text Placeholder 10">
            <a:extLst>
              <a:ext uri="{FF2B5EF4-FFF2-40B4-BE49-F238E27FC236}">
                <a16:creationId xmlns:a16="http://schemas.microsoft.com/office/drawing/2014/main" id="{54345E4E-B15F-FE2A-86F9-0CBA1BFB2321}"/>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29" name="Text Placeholder 10">
            <a:extLst>
              <a:ext uri="{FF2B5EF4-FFF2-40B4-BE49-F238E27FC236}">
                <a16:creationId xmlns:a16="http://schemas.microsoft.com/office/drawing/2014/main" id="{7535DDBC-00E8-5181-65EE-A291E1279E2F}"/>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0" name="Text Placeholder 10">
            <a:extLst>
              <a:ext uri="{FF2B5EF4-FFF2-40B4-BE49-F238E27FC236}">
                <a16:creationId xmlns:a16="http://schemas.microsoft.com/office/drawing/2014/main" id="{5F0BA39B-0C00-49F9-EEA4-0F3C7B21D622}"/>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1" name="Text Placeholder 10">
            <a:extLst>
              <a:ext uri="{FF2B5EF4-FFF2-40B4-BE49-F238E27FC236}">
                <a16:creationId xmlns:a16="http://schemas.microsoft.com/office/drawing/2014/main" id="{BA31BCC0-2807-0F96-19C8-EC01B621114F}"/>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2" name="Text Placeholder 10">
            <a:extLst>
              <a:ext uri="{FF2B5EF4-FFF2-40B4-BE49-F238E27FC236}">
                <a16:creationId xmlns:a16="http://schemas.microsoft.com/office/drawing/2014/main" id="{14EC6851-5947-D81F-F60B-FDB85A411663}"/>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3" name="Text Placeholder 10">
            <a:extLst>
              <a:ext uri="{FF2B5EF4-FFF2-40B4-BE49-F238E27FC236}">
                <a16:creationId xmlns:a16="http://schemas.microsoft.com/office/drawing/2014/main" id="{C593B40D-CA1F-8AC8-9DD7-6B315CB01BB5}"/>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34" name="Text Placeholder 10">
            <a:extLst>
              <a:ext uri="{FF2B5EF4-FFF2-40B4-BE49-F238E27FC236}">
                <a16:creationId xmlns:a16="http://schemas.microsoft.com/office/drawing/2014/main" id="{C2E7A79E-5C91-1D2F-85C1-5C72D7C1E0AE}"/>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35" name="Text Placeholder 10">
            <a:extLst>
              <a:ext uri="{FF2B5EF4-FFF2-40B4-BE49-F238E27FC236}">
                <a16:creationId xmlns:a16="http://schemas.microsoft.com/office/drawing/2014/main" id="{C383A589-354D-69A1-EF10-4A9CD9F54EE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36" name="Text Placeholder 10">
            <a:extLst>
              <a:ext uri="{FF2B5EF4-FFF2-40B4-BE49-F238E27FC236}">
                <a16:creationId xmlns:a16="http://schemas.microsoft.com/office/drawing/2014/main" id="{63C69C5B-4E3C-04B0-9E5F-F6875EF466E5}"/>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39" name="Text Placeholder 10">
            <a:extLst>
              <a:ext uri="{FF2B5EF4-FFF2-40B4-BE49-F238E27FC236}">
                <a16:creationId xmlns:a16="http://schemas.microsoft.com/office/drawing/2014/main" id="{4C8F9546-5FA7-E72B-3937-6988808853A0}"/>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2" name="Text Placeholder 10">
            <a:extLst>
              <a:ext uri="{FF2B5EF4-FFF2-40B4-BE49-F238E27FC236}">
                <a16:creationId xmlns:a16="http://schemas.microsoft.com/office/drawing/2014/main" id="{20D013D5-33B2-C7DF-81CC-C56BD029612E}"/>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
        <p:nvSpPr>
          <p:cNvPr id="43" name="Text Placeholder 10">
            <a:extLst>
              <a:ext uri="{FF2B5EF4-FFF2-40B4-BE49-F238E27FC236}">
                <a16:creationId xmlns:a16="http://schemas.microsoft.com/office/drawing/2014/main" id="{7FB7A3F2-C614-20A7-C97C-0E11532150A5}"/>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bg1"/>
                </a:solidFill>
              </a:defRPr>
            </a:lvl1pPr>
          </a:lstStyle>
          <a:p>
            <a:r>
              <a:rPr lang="en-US"/>
              <a:t>Comments</a:t>
            </a:r>
          </a:p>
        </p:txBody>
      </p:sp>
      <p:sp>
        <p:nvSpPr>
          <p:cNvPr id="44" name="Text Placeholder 10">
            <a:extLst>
              <a:ext uri="{FF2B5EF4-FFF2-40B4-BE49-F238E27FC236}">
                <a16:creationId xmlns:a16="http://schemas.microsoft.com/office/drawing/2014/main" id="{7DB168B3-07AB-9DD6-9144-A4D81674908D}"/>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Agenda item</a:t>
            </a:r>
          </a:p>
        </p:txBody>
      </p:sp>
      <p:sp>
        <p:nvSpPr>
          <p:cNvPr id="45" name="Text Placeholder 10">
            <a:extLst>
              <a:ext uri="{FF2B5EF4-FFF2-40B4-BE49-F238E27FC236}">
                <a16:creationId xmlns:a16="http://schemas.microsoft.com/office/drawing/2014/main" id="{8D4DB050-7059-D77F-8DD0-3E7B5FC7AB7F}"/>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Time</a:t>
            </a:r>
          </a:p>
        </p:txBody>
      </p:sp>
      <p:sp>
        <p:nvSpPr>
          <p:cNvPr id="46" name="Text Placeholder 10">
            <a:extLst>
              <a:ext uri="{FF2B5EF4-FFF2-40B4-BE49-F238E27FC236}">
                <a16:creationId xmlns:a16="http://schemas.microsoft.com/office/drawing/2014/main" id="{E352A57E-62AB-41C9-F284-06662463BAAE}"/>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bg1"/>
                </a:solidFill>
              </a:defRPr>
            </a:lvl1pPr>
          </a:lstStyle>
          <a:p>
            <a:r>
              <a:rPr lang="en-US"/>
              <a:t>Owner</a:t>
            </a:r>
          </a:p>
        </p:txBody>
      </p:sp>
    </p:spTree>
    <p:extLst>
      <p:ext uri="{BB962C8B-B14F-4D97-AF65-F5344CB8AC3E}">
        <p14:creationId xmlns:p14="http://schemas.microsoft.com/office/powerpoint/2010/main" val="87501191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Agenda Detailed White Without Pattern">
    <p:bg>
      <p:bgPr>
        <a:gradFill>
          <a:gsLst>
            <a:gs pos="0">
              <a:srgbClr val="E8EBEB"/>
            </a:gs>
            <a:gs pos="100000">
              <a:srgbClr val="FFFFFF"/>
            </a:gs>
          </a:gsLst>
          <a:lin ang="600000" scaled="0"/>
        </a:grad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
        <p:nvSpPr>
          <p:cNvPr id="48" name="Title 1">
            <a:extLst>
              <a:ext uri="{FF2B5EF4-FFF2-40B4-BE49-F238E27FC236}">
                <a16:creationId xmlns:a16="http://schemas.microsoft.com/office/drawing/2014/main" id="{5120DA3E-4E36-1943-AB44-2F56417D8F4B}"/>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4168412031"/>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3840" userDrawn="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Detailed White With Patter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3AA81659-118A-ED77-0CC3-85B9A246AFA0}"/>
              </a:ext>
            </a:extLst>
          </p:cNvPr>
          <p:cNvSpPr>
            <a:spLocks noGrp="1"/>
          </p:cNvSpPr>
          <p:nvPr>
            <p:ph type="sldNum" sz="quarter" idx="4"/>
          </p:nvPr>
        </p:nvSpPr>
        <p:spPr>
          <a:xfrm>
            <a:off x="45720" y="6356350"/>
            <a:ext cx="411480" cy="365125"/>
          </a:xfrm>
          <a:prstGeom prst="rect">
            <a:avLst/>
          </a:prstGeom>
        </p:spPr>
        <p:txBody>
          <a:bodyPr vert="horz" lIns="91440" tIns="45720" rIns="91440" bIns="45720" rtlCol="0" anchor="ct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9" name="Text Placeholder 10">
            <a:extLst>
              <a:ext uri="{FF2B5EF4-FFF2-40B4-BE49-F238E27FC236}">
                <a16:creationId xmlns:a16="http://schemas.microsoft.com/office/drawing/2014/main" id="{E12F6868-A88E-51ED-F6D7-A8720E03A13F}"/>
              </a:ext>
            </a:extLst>
          </p:cNvPr>
          <p:cNvSpPr>
            <a:spLocks noGrp="1"/>
          </p:cNvSpPr>
          <p:nvPr>
            <p:ph type="body" sz="quarter" idx="13" hasCustomPrompt="1"/>
          </p:nvPr>
        </p:nvSpPr>
        <p:spPr>
          <a:xfrm>
            <a:off x="2187094"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10" name="Text Placeholder 10">
            <a:extLst>
              <a:ext uri="{FF2B5EF4-FFF2-40B4-BE49-F238E27FC236}">
                <a16:creationId xmlns:a16="http://schemas.microsoft.com/office/drawing/2014/main" id="{07BD4C06-650A-E781-356E-7610B0BA21EC}"/>
              </a:ext>
            </a:extLst>
          </p:cNvPr>
          <p:cNvSpPr>
            <a:spLocks noGrp="1"/>
          </p:cNvSpPr>
          <p:nvPr>
            <p:ph type="body" sz="quarter" idx="14" hasCustomPrompt="1"/>
          </p:nvPr>
        </p:nvSpPr>
        <p:spPr>
          <a:xfrm>
            <a:off x="1190849" y="1734992"/>
            <a:ext cx="705730" cy="862936"/>
          </a:xfrm>
        </p:spPr>
        <p:txBody>
          <a:bodyPr lIns="0" anchor="ctr">
            <a:noAutofit/>
          </a:bodyPr>
          <a:lstStyle>
            <a:lvl1pPr marL="0" indent="0" algn="ctr">
              <a:buNone/>
              <a:defRPr sz="5800">
                <a:solidFill>
                  <a:schemeClr val="tx1"/>
                </a:solidFill>
              </a:defRPr>
            </a:lvl1pPr>
          </a:lstStyle>
          <a:p>
            <a:r>
              <a:rPr lang="en-US"/>
              <a:t>1</a:t>
            </a:r>
          </a:p>
        </p:txBody>
      </p:sp>
      <p:sp>
        <p:nvSpPr>
          <p:cNvPr id="11" name="Text Placeholder 10">
            <a:extLst>
              <a:ext uri="{FF2B5EF4-FFF2-40B4-BE49-F238E27FC236}">
                <a16:creationId xmlns:a16="http://schemas.microsoft.com/office/drawing/2014/main" id="{267074F0-5F4F-C7B9-BDF2-4299AF08F342}"/>
              </a:ext>
            </a:extLst>
          </p:cNvPr>
          <p:cNvSpPr>
            <a:spLocks noGrp="1"/>
          </p:cNvSpPr>
          <p:nvPr>
            <p:ph type="body" sz="quarter" idx="16" hasCustomPrompt="1"/>
          </p:nvPr>
        </p:nvSpPr>
        <p:spPr>
          <a:xfrm>
            <a:off x="1190849" y="3178029"/>
            <a:ext cx="705730" cy="862936"/>
          </a:xfrm>
        </p:spPr>
        <p:txBody>
          <a:bodyPr lIns="0" anchor="ctr">
            <a:noAutofit/>
          </a:bodyPr>
          <a:lstStyle>
            <a:lvl1pPr marL="0" indent="0" algn="ctr">
              <a:buNone/>
              <a:defRPr sz="5800">
                <a:solidFill>
                  <a:schemeClr val="tx1"/>
                </a:solidFill>
              </a:defRPr>
            </a:lvl1pPr>
          </a:lstStyle>
          <a:p>
            <a:r>
              <a:rPr lang="en-US"/>
              <a:t>2</a:t>
            </a:r>
          </a:p>
        </p:txBody>
      </p:sp>
      <p:sp>
        <p:nvSpPr>
          <p:cNvPr id="14" name="Text Placeholder 10">
            <a:extLst>
              <a:ext uri="{FF2B5EF4-FFF2-40B4-BE49-F238E27FC236}">
                <a16:creationId xmlns:a16="http://schemas.microsoft.com/office/drawing/2014/main" id="{6979AA28-B872-71E2-CA78-6B76861BC8CF}"/>
              </a:ext>
            </a:extLst>
          </p:cNvPr>
          <p:cNvSpPr>
            <a:spLocks noGrp="1"/>
          </p:cNvSpPr>
          <p:nvPr>
            <p:ph type="body" sz="quarter" idx="18" hasCustomPrompt="1"/>
          </p:nvPr>
        </p:nvSpPr>
        <p:spPr>
          <a:xfrm>
            <a:off x="1190849" y="4664071"/>
            <a:ext cx="705730" cy="862936"/>
          </a:xfrm>
        </p:spPr>
        <p:txBody>
          <a:bodyPr lIns="0" anchor="ctr">
            <a:noAutofit/>
          </a:bodyPr>
          <a:lstStyle>
            <a:lvl1pPr marL="0" indent="0" algn="ctr">
              <a:buNone/>
              <a:defRPr sz="5800">
                <a:solidFill>
                  <a:schemeClr val="tx1"/>
                </a:solidFill>
              </a:defRPr>
            </a:lvl1pPr>
          </a:lstStyle>
          <a:p>
            <a:r>
              <a:rPr lang="en-US"/>
              <a:t>3</a:t>
            </a:r>
          </a:p>
        </p:txBody>
      </p:sp>
      <p:sp>
        <p:nvSpPr>
          <p:cNvPr id="17" name="Text Placeholder 10">
            <a:extLst>
              <a:ext uri="{FF2B5EF4-FFF2-40B4-BE49-F238E27FC236}">
                <a16:creationId xmlns:a16="http://schemas.microsoft.com/office/drawing/2014/main" id="{1CF3ADDC-8CFB-09A4-8D1C-2F5BFCC198BA}"/>
              </a:ext>
            </a:extLst>
          </p:cNvPr>
          <p:cNvSpPr>
            <a:spLocks noGrp="1"/>
          </p:cNvSpPr>
          <p:nvPr>
            <p:ph type="body" sz="quarter" idx="19" hasCustomPrompt="1"/>
          </p:nvPr>
        </p:nvSpPr>
        <p:spPr>
          <a:xfrm>
            <a:off x="2187094"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20" name="Text Placeholder 10">
            <a:extLst>
              <a:ext uri="{FF2B5EF4-FFF2-40B4-BE49-F238E27FC236}">
                <a16:creationId xmlns:a16="http://schemas.microsoft.com/office/drawing/2014/main" id="{9AB83BD7-A124-CCED-4623-AC60FD21EE7F}"/>
              </a:ext>
            </a:extLst>
          </p:cNvPr>
          <p:cNvSpPr>
            <a:spLocks noGrp="1"/>
          </p:cNvSpPr>
          <p:nvPr>
            <p:ph type="body" sz="quarter" idx="25" hasCustomPrompt="1"/>
          </p:nvPr>
        </p:nvSpPr>
        <p:spPr>
          <a:xfrm>
            <a:off x="6103091" y="1734992"/>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4</a:t>
            </a:r>
          </a:p>
        </p:txBody>
      </p:sp>
      <p:sp>
        <p:nvSpPr>
          <p:cNvPr id="21" name="Text Placeholder 10">
            <a:extLst>
              <a:ext uri="{FF2B5EF4-FFF2-40B4-BE49-F238E27FC236}">
                <a16:creationId xmlns:a16="http://schemas.microsoft.com/office/drawing/2014/main" id="{4C9E7B34-3208-4B37-8187-92BC61B241F1}"/>
              </a:ext>
            </a:extLst>
          </p:cNvPr>
          <p:cNvSpPr>
            <a:spLocks noGrp="1"/>
          </p:cNvSpPr>
          <p:nvPr>
            <p:ph type="body" sz="quarter" idx="26" hasCustomPrompt="1"/>
          </p:nvPr>
        </p:nvSpPr>
        <p:spPr>
          <a:xfrm>
            <a:off x="6103091" y="3178029"/>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5</a:t>
            </a:r>
          </a:p>
        </p:txBody>
      </p:sp>
      <p:sp>
        <p:nvSpPr>
          <p:cNvPr id="22" name="Text Placeholder 10">
            <a:extLst>
              <a:ext uri="{FF2B5EF4-FFF2-40B4-BE49-F238E27FC236}">
                <a16:creationId xmlns:a16="http://schemas.microsoft.com/office/drawing/2014/main" id="{CD3E45EF-1264-2FD2-C5C5-3979D0AA5344}"/>
              </a:ext>
            </a:extLst>
          </p:cNvPr>
          <p:cNvSpPr>
            <a:spLocks noGrp="1"/>
          </p:cNvSpPr>
          <p:nvPr>
            <p:ph type="body" sz="quarter" idx="27" hasCustomPrompt="1"/>
          </p:nvPr>
        </p:nvSpPr>
        <p:spPr>
          <a:xfrm>
            <a:off x="6103091" y="4664071"/>
            <a:ext cx="705730" cy="862936"/>
          </a:xfrm>
        </p:spPr>
        <p:txBody>
          <a:bodyPr lIns="0" anchor="ctr">
            <a:noAutofit/>
          </a:bodyPr>
          <a:lstStyle>
            <a:lvl1pPr marL="0" indent="0" algn="ctr">
              <a:buFont typeface="Arial" panose="020B0604020202020204" pitchFamily="34" charset="0"/>
              <a:buNone/>
              <a:defRPr sz="5800">
                <a:solidFill>
                  <a:schemeClr val="tx1"/>
                </a:solidFill>
              </a:defRPr>
            </a:lvl1pPr>
          </a:lstStyle>
          <a:p>
            <a:r>
              <a:rPr lang="en-US"/>
              <a:t>6</a:t>
            </a:r>
          </a:p>
        </p:txBody>
      </p:sp>
      <p:sp>
        <p:nvSpPr>
          <p:cNvPr id="26" name="Text Placeholder 10">
            <a:extLst>
              <a:ext uri="{FF2B5EF4-FFF2-40B4-BE49-F238E27FC236}">
                <a16:creationId xmlns:a16="http://schemas.microsoft.com/office/drawing/2014/main" id="{0B0803C4-A3E1-4CBA-94AB-08ECA44383BD}"/>
              </a:ext>
            </a:extLst>
          </p:cNvPr>
          <p:cNvSpPr>
            <a:spLocks noGrp="1"/>
          </p:cNvSpPr>
          <p:nvPr>
            <p:ph type="body" sz="quarter" idx="33" hasCustomPrompt="1"/>
          </p:nvPr>
        </p:nvSpPr>
        <p:spPr>
          <a:xfrm>
            <a:off x="2187094"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27" name="Text Placeholder 10">
            <a:extLst>
              <a:ext uri="{FF2B5EF4-FFF2-40B4-BE49-F238E27FC236}">
                <a16:creationId xmlns:a16="http://schemas.microsoft.com/office/drawing/2014/main" id="{5A9DB5F7-862D-DE29-F57B-E84C5A0F67D4}"/>
              </a:ext>
            </a:extLst>
          </p:cNvPr>
          <p:cNvSpPr>
            <a:spLocks noGrp="1"/>
          </p:cNvSpPr>
          <p:nvPr>
            <p:ph type="body" sz="quarter" idx="39" hasCustomPrompt="1"/>
          </p:nvPr>
        </p:nvSpPr>
        <p:spPr>
          <a:xfrm>
            <a:off x="2187094"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28" name="Text Placeholder 10">
            <a:extLst>
              <a:ext uri="{FF2B5EF4-FFF2-40B4-BE49-F238E27FC236}">
                <a16:creationId xmlns:a16="http://schemas.microsoft.com/office/drawing/2014/main" id="{F6D23C40-8EFF-CEBC-36C5-05070E446CF2}"/>
              </a:ext>
            </a:extLst>
          </p:cNvPr>
          <p:cNvSpPr>
            <a:spLocks noGrp="1"/>
          </p:cNvSpPr>
          <p:nvPr>
            <p:ph type="body" sz="quarter" idx="40" hasCustomPrompt="1"/>
          </p:nvPr>
        </p:nvSpPr>
        <p:spPr>
          <a:xfrm>
            <a:off x="2187094"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29" name="Text Placeholder 10">
            <a:extLst>
              <a:ext uri="{FF2B5EF4-FFF2-40B4-BE49-F238E27FC236}">
                <a16:creationId xmlns:a16="http://schemas.microsoft.com/office/drawing/2014/main" id="{627A0084-5DB5-406B-6521-53737BB662C4}"/>
              </a:ext>
            </a:extLst>
          </p:cNvPr>
          <p:cNvSpPr>
            <a:spLocks noGrp="1"/>
          </p:cNvSpPr>
          <p:nvPr>
            <p:ph type="body" sz="quarter" idx="41" hasCustomPrompt="1"/>
          </p:nvPr>
        </p:nvSpPr>
        <p:spPr>
          <a:xfrm>
            <a:off x="2187094"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0" name="Text Placeholder 10">
            <a:extLst>
              <a:ext uri="{FF2B5EF4-FFF2-40B4-BE49-F238E27FC236}">
                <a16:creationId xmlns:a16="http://schemas.microsoft.com/office/drawing/2014/main" id="{98EB6EAE-7C34-CB0E-24D5-C73C13EB2D3E}"/>
              </a:ext>
            </a:extLst>
          </p:cNvPr>
          <p:cNvSpPr>
            <a:spLocks noGrp="1"/>
          </p:cNvSpPr>
          <p:nvPr>
            <p:ph type="body" sz="quarter" idx="42" hasCustomPrompt="1"/>
          </p:nvPr>
        </p:nvSpPr>
        <p:spPr>
          <a:xfrm>
            <a:off x="2187094"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1" name="Text Placeholder 10">
            <a:extLst>
              <a:ext uri="{FF2B5EF4-FFF2-40B4-BE49-F238E27FC236}">
                <a16:creationId xmlns:a16="http://schemas.microsoft.com/office/drawing/2014/main" id="{2113BB4C-1373-3CD8-A9FE-9BE6D78CFF71}"/>
              </a:ext>
            </a:extLst>
          </p:cNvPr>
          <p:cNvSpPr>
            <a:spLocks noGrp="1"/>
          </p:cNvSpPr>
          <p:nvPr>
            <p:ph type="body" sz="quarter" idx="43" hasCustomPrompt="1"/>
          </p:nvPr>
        </p:nvSpPr>
        <p:spPr>
          <a:xfrm>
            <a:off x="2187094"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2" name="Text Placeholder 10">
            <a:extLst>
              <a:ext uri="{FF2B5EF4-FFF2-40B4-BE49-F238E27FC236}">
                <a16:creationId xmlns:a16="http://schemas.microsoft.com/office/drawing/2014/main" id="{52E0F978-EF37-FEA0-BD69-8116E1CB330A}"/>
              </a:ext>
            </a:extLst>
          </p:cNvPr>
          <p:cNvSpPr>
            <a:spLocks noGrp="1"/>
          </p:cNvSpPr>
          <p:nvPr>
            <p:ph type="body" sz="quarter" idx="44" hasCustomPrompt="1"/>
          </p:nvPr>
        </p:nvSpPr>
        <p:spPr>
          <a:xfrm>
            <a:off x="2187094"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3" name="Text Placeholder 10">
            <a:extLst>
              <a:ext uri="{FF2B5EF4-FFF2-40B4-BE49-F238E27FC236}">
                <a16:creationId xmlns:a16="http://schemas.microsoft.com/office/drawing/2014/main" id="{25E35F0E-D52D-445C-3933-594AD8E89754}"/>
              </a:ext>
            </a:extLst>
          </p:cNvPr>
          <p:cNvSpPr>
            <a:spLocks noGrp="1"/>
          </p:cNvSpPr>
          <p:nvPr>
            <p:ph type="body" sz="quarter" idx="45" hasCustomPrompt="1"/>
          </p:nvPr>
        </p:nvSpPr>
        <p:spPr>
          <a:xfrm>
            <a:off x="2187094"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4" name="Text Placeholder 10">
            <a:extLst>
              <a:ext uri="{FF2B5EF4-FFF2-40B4-BE49-F238E27FC236}">
                <a16:creationId xmlns:a16="http://schemas.microsoft.com/office/drawing/2014/main" id="{49084C2C-B61F-4395-EEE2-C86432660625}"/>
              </a:ext>
            </a:extLst>
          </p:cNvPr>
          <p:cNvSpPr>
            <a:spLocks noGrp="1"/>
          </p:cNvSpPr>
          <p:nvPr>
            <p:ph type="body" sz="quarter" idx="46" hasCustomPrompt="1"/>
          </p:nvPr>
        </p:nvSpPr>
        <p:spPr>
          <a:xfrm>
            <a:off x="2187094"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5" name="Text Placeholder 10">
            <a:extLst>
              <a:ext uri="{FF2B5EF4-FFF2-40B4-BE49-F238E27FC236}">
                <a16:creationId xmlns:a16="http://schemas.microsoft.com/office/drawing/2014/main" id="{B336D3ED-AD6E-6465-4B90-3E1CA27A85C4}"/>
              </a:ext>
            </a:extLst>
          </p:cNvPr>
          <p:cNvSpPr>
            <a:spLocks noGrp="1"/>
          </p:cNvSpPr>
          <p:nvPr>
            <p:ph type="body" sz="quarter" idx="47" hasCustomPrompt="1"/>
          </p:nvPr>
        </p:nvSpPr>
        <p:spPr>
          <a:xfrm>
            <a:off x="2187094"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36" name="Text Placeholder 10">
            <a:extLst>
              <a:ext uri="{FF2B5EF4-FFF2-40B4-BE49-F238E27FC236}">
                <a16:creationId xmlns:a16="http://schemas.microsoft.com/office/drawing/2014/main" id="{84230CD9-77DD-804B-7160-D9C7EDB7628C}"/>
              </a:ext>
            </a:extLst>
          </p:cNvPr>
          <p:cNvSpPr>
            <a:spLocks noGrp="1"/>
          </p:cNvSpPr>
          <p:nvPr>
            <p:ph type="body" sz="quarter" idx="48" hasCustomPrompt="1"/>
          </p:nvPr>
        </p:nvSpPr>
        <p:spPr>
          <a:xfrm>
            <a:off x="7107886" y="2241448"/>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37" name="Text Placeholder 10">
            <a:extLst>
              <a:ext uri="{FF2B5EF4-FFF2-40B4-BE49-F238E27FC236}">
                <a16:creationId xmlns:a16="http://schemas.microsoft.com/office/drawing/2014/main" id="{07EA9309-EA2A-A327-2B9C-4B40C2A8BBF2}"/>
              </a:ext>
            </a:extLst>
          </p:cNvPr>
          <p:cNvSpPr>
            <a:spLocks noGrp="1"/>
          </p:cNvSpPr>
          <p:nvPr>
            <p:ph type="body" sz="quarter" idx="49" hasCustomPrompt="1"/>
          </p:nvPr>
        </p:nvSpPr>
        <p:spPr>
          <a:xfrm>
            <a:off x="7107886" y="160047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38" name="Text Placeholder 10">
            <a:extLst>
              <a:ext uri="{FF2B5EF4-FFF2-40B4-BE49-F238E27FC236}">
                <a16:creationId xmlns:a16="http://schemas.microsoft.com/office/drawing/2014/main" id="{740C2518-82FF-7C51-92CE-D7E67CDEB92F}"/>
              </a:ext>
            </a:extLst>
          </p:cNvPr>
          <p:cNvSpPr>
            <a:spLocks noGrp="1"/>
          </p:cNvSpPr>
          <p:nvPr>
            <p:ph type="body" sz="quarter" idx="50" hasCustomPrompt="1"/>
          </p:nvPr>
        </p:nvSpPr>
        <p:spPr>
          <a:xfrm>
            <a:off x="7107886" y="2034074"/>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39" name="Text Placeholder 10">
            <a:extLst>
              <a:ext uri="{FF2B5EF4-FFF2-40B4-BE49-F238E27FC236}">
                <a16:creationId xmlns:a16="http://schemas.microsoft.com/office/drawing/2014/main" id="{21CF8BD5-5752-DAE7-3576-5982F54DEAA6}"/>
              </a:ext>
            </a:extLst>
          </p:cNvPr>
          <p:cNvSpPr>
            <a:spLocks noGrp="1"/>
          </p:cNvSpPr>
          <p:nvPr>
            <p:ph type="body" sz="quarter" idx="51" hasCustomPrompt="1"/>
          </p:nvPr>
        </p:nvSpPr>
        <p:spPr>
          <a:xfrm>
            <a:off x="7107886" y="181727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0" name="Text Placeholder 10">
            <a:extLst>
              <a:ext uri="{FF2B5EF4-FFF2-40B4-BE49-F238E27FC236}">
                <a16:creationId xmlns:a16="http://schemas.microsoft.com/office/drawing/2014/main" id="{6F3E6895-8EEE-B02B-5BBE-6B056F91425D}"/>
              </a:ext>
            </a:extLst>
          </p:cNvPr>
          <p:cNvSpPr>
            <a:spLocks noGrp="1"/>
          </p:cNvSpPr>
          <p:nvPr>
            <p:ph type="body" sz="quarter" idx="52" hasCustomPrompt="1"/>
          </p:nvPr>
        </p:nvSpPr>
        <p:spPr>
          <a:xfrm>
            <a:off x="7107886" y="3721456"/>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1" name="Text Placeholder 10">
            <a:extLst>
              <a:ext uri="{FF2B5EF4-FFF2-40B4-BE49-F238E27FC236}">
                <a16:creationId xmlns:a16="http://schemas.microsoft.com/office/drawing/2014/main" id="{7A19B483-07CD-1528-3885-2D1BDD4CEAE3}"/>
              </a:ext>
            </a:extLst>
          </p:cNvPr>
          <p:cNvSpPr>
            <a:spLocks noGrp="1"/>
          </p:cNvSpPr>
          <p:nvPr>
            <p:ph type="body" sz="quarter" idx="53" hasCustomPrompt="1"/>
          </p:nvPr>
        </p:nvSpPr>
        <p:spPr>
          <a:xfrm>
            <a:off x="7107886" y="3080480"/>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2" name="Text Placeholder 10">
            <a:extLst>
              <a:ext uri="{FF2B5EF4-FFF2-40B4-BE49-F238E27FC236}">
                <a16:creationId xmlns:a16="http://schemas.microsoft.com/office/drawing/2014/main" id="{329EEA28-1540-3E09-FB04-9D2D71EA1A0D}"/>
              </a:ext>
            </a:extLst>
          </p:cNvPr>
          <p:cNvSpPr>
            <a:spLocks noGrp="1"/>
          </p:cNvSpPr>
          <p:nvPr>
            <p:ph type="body" sz="quarter" idx="54" hasCustomPrompt="1"/>
          </p:nvPr>
        </p:nvSpPr>
        <p:spPr>
          <a:xfrm>
            <a:off x="7107886" y="351408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3" name="Text Placeholder 10">
            <a:extLst>
              <a:ext uri="{FF2B5EF4-FFF2-40B4-BE49-F238E27FC236}">
                <a16:creationId xmlns:a16="http://schemas.microsoft.com/office/drawing/2014/main" id="{7BD63348-6F78-26EF-FBF7-E7A07A7D3839}"/>
              </a:ext>
            </a:extLst>
          </p:cNvPr>
          <p:cNvSpPr>
            <a:spLocks noGrp="1"/>
          </p:cNvSpPr>
          <p:nvPr>
            <p:ph type="body" sz="quarter" idx="55" hasCustomPrompt="1"/>
          </p:nvPr>
        </p:nvSpPr>
        <p:spPr>
          <a:xfrm>
            <a:off x="7107886" y="329728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44" name="Text Placeholder 10">
            <a:extLst>
              <a:ext uri="{FF2B5EF4-FFF2-40B4-BE49-F238E27FC236}">
                <a16:creationId xmlns:a16="http://schemas.microsoft.com/office/drawing/2014/main" id="{1FBB9B41-DE31-F742-A26F-E9BA11558FF3}"/>
              </a:ext>
            </a:extLst>
          </p:cNvPr>
          <p:cNvSpPr>
            <a:spLocks noGrp="1"/>
          </p:cNvSpPr>
          <p:nvPr>
            <p:ph type="body" sz="quarter" idx="56" hasCustomPrompt="1"/>
          </p:nvPr>
        </p:nvSpPr>
        <p:spPr>
          <a:xfrm>
            <a:off x="7107886" y="5192037"/>
            <a:ext cx="3382881" cy="551550"/>
          </a:xfrm>
        </p:spPr>
        <p:txBody>
          <a:bodyPr lIns="0">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0">
                <a:solidFill>
                  <a:schemeClr val="tx1"/>
                </a:solidFill>
              </a:defRPr>
            </a:lvl1pPr>
          </a:lstStyle>
          <a:p>
            <a:r>
              <a:rPr lang="en-US"/>
              <a:t>Comments</a:t>
            </a:r>
          </a:p>
        </p:txBody>
      </p:sp>
      <p:sp>
        <p:nvSpPr>
          <p:cNvPr id="45" name="Text Placeholder 10">
            <a:extLst>
              <a:ext uri="{FF2B5EF4-FFF2-40B4-BE49-F238E27FC236}">
                <a16:creationId xmlns:a16="http://schemas.microsoft.com/office/drawing/2014/main" id="{66D8E2C2-131A-FEA5-278C-495234036442}"/>
              </a:ext>
            </a:extLst>
          </p:cNvPr>
          <p:cNvSpPr>
            <a:spLocks noGrp="1"/>
          </p:cNvSpPr>
          <p:nvPr>
            <p:ph type="body" sz="quarter" idx="57" hasCustomPrompt="1"/>
          </p:nvPr>
        </p:nvSpPr>
        <p:spPr>
          <a:xfrm>
            <a:off x="7107886" y="4551061"/>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Agenda item</a:t>
            </a:r>
          </a:p>
        </p:txBody>
      </p:sp>
      <p:sp>
        <p:nvSpPr>
          <p:cNvPr id="46" name="Text Placeholder 10">
            <a:extLst>
              <a:ext uri="{FF2B5EF4-FFF2-40B4-BE49-F238E27FC236}">
                <a16:creationId xmlns:a16="http://schemas.microsoft.com/office/drawing/2014/main" id="{8F550B7A-8572-7A16-0B1F-264104A46C3D}"/>
              </a:ext>
            </a:extLst>
          </p:cNvPr>
          <p:cNvSpPr>
            <a:spLocks noGrp="1"/>
          </p:cNvSpPr>
          <p:nvPr>
            <p:ph type="body" sz="quarter" idx="58" hasCustomPrompt="1"/>
          </p:nvPr>
        </p:nvSpPr>
        <p:spPr>
          <a:xfrm>
            <a:off x="7107886" y="4984663"/>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Time</a:t>
            </a:r>
          </a:p>
        </p:txBody>
      </p:sp>
      <p:sp>
        <p:nvSpPr>
          <p:cNvPr id="47" name="Text Placeholder 10">
            <a:extLst>
              <a:ext uri="{FF2B5EF4-FFF2-40B4-BE49-F238E27FC236}">
                <a16:creationId xmlns:a16="http://schemas.microsoft.com/office/drawing/2014/main" id="{16E7394F-7723-41A1-4FC3-C692760D91BC}"/>
              </a:ext>
            </a:extLst>
          </p:cNvPr>
          <p:cNvSpPr>
            <a:spLocks noGrp="1"/>
          </p:cNvSpPr>
          <p:nvPr>
            <p:ph type="body" sz="quarter" idx="59" hasCustomPrompt="1"/>
          </p:nvPr>
        </p:nvSpPr>
        <p:spPr>
          <a:xfrm>
            <a:off x="7107886" y="4767862"/>
            <a:ext cx="3382881" cy="190044"/>
          </a:xfrm>
        </p:spPr>
        <p:txBody>
          <a:bodyPr lIns="0" anchor="ctr">
            <a:noAutofit/>
          </a:bodyPr>
          <a:lstStyle>
            <a:lvl1pPr marL="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000" b="1">
                <a:solidFill>
                  <a:schemeClr val="tx1"/>
                </a:solidFill>
              </a:defRPr>
            </a:lvl1pPr>
          </a:lstStyle>
          <a:p>
            <a:r>
              <a:rPr lang="en-US"/>
              <a:t>Owner</a:t>
            </a:r>
          </a:p>
        </p:txBody>
      </p:sp>
      <p:sp>
        <p:nvSpPr>
          <p:cNvPr id="60" name="Title 1">
            <a:extLst>
              <a:ext uri="{FF2B5EF4-FFF2-40B4-BE49-F238E27FC236}">
                <a16:creationId xmlns:a16="http://schemas.microsoft.com/office/drawing/2014/main" id="{E1A178F2-EBE4-F878-6211-92C4C67D0EBE}"/>
              </a:ext>
            </a:extLst>
          </p:cNvPr>
          <p:cNvSpPr txBox="1">
            <a:spLocks/>
          </p:cNvSpPr>
          <p:nvPr userDrawn="1"/>
        </p:nvSpPr>
        <p:spPr>
          <a:xfrm>
            <a:off x="1190849" y="468021"/>
            <a:ext cx="10452768" cy="636368"/>
          </a:xfrm>
          <a:prstGeom prst="rect">
            <a:avLst/>
          </a:prstGeom>
        </p:spPr>
        <p:txBody>
          <a:bodyPr lIns="0" rIns="0" anchor="b">
            <a:noAutofit/>
          </a:bodyPr>
          <a:lstStyle>
            <a:lvl1pPr algn="l" defTabSz="914400" rtl="0" eaLnBrk="1" latinLnBrk="0" hangingPunct="1">
              <a:lnSpc>
                <a:spcPct val="90000"/>
              </a:lnSpc>
              <a:spcBef>
                <a:spcPct val="0"/>
              </a:spcBef>
              <a:buNone/>
              <a:defRPr sz="6600" kern="12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r>
              <a:rPr lang="en-US" sz="4000">
                <a:solidFill>
                  <a:schemeClr val="tx1"/>
                </a:solidFill>
              </a:rPr>
              <a:t>Agenda</a:t>
            </a:r>
          </a:p>
        </p:txBody>
      </p:sp>
    </p:spTree>
    <p:extLst>
      <p:ext uri="{BB962C8B-B14F-4D97-AF65-F5344CB8AC3E}">
        <p14:creationId xmlns:p14="http://schemas.microsoft.com/office/powerpoint/2010/main" val="762943679"/>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image" Target="../media/image1.png"/><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image" Target="../media/image2.svg"/><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13.xml"/><Relationship Id="rId21" Type="http://schemas.openxmlformats.org/officeDocument/2006/relationships/slideLayout" Target="../slideLayouts/slideLayout108.xml"/><Relationship Id="rId42" Type="http://schemas.openxmlformats.org/officeDocument/2006/relationships/slideLayout" Target="../slideLayouts/slideLayout129.xml"/><Relationship Id="rId47" Type="http://schemas.openxmlformats.org/officeDocument/2006/relationships/slideLayout" Target="../slideLayouts/slideLayout134.xml"/><Relationship Id="rId63" Type="http://schemas.openxmlformats.org/officeDocument/2006/relationships/slideLayout" Target="../slideLayouts/slideLayout150.xml"/><Relationship Id="rId68" Type="http://schemas.openxmlformats.org/officeDocument/2006/relationships/slideLayout" Target="../slideLayouts/slideLayout155.xml"/><Relationship Id="rId84" Type="http://schemas.openxmlformats.org/officeDocument/2006/relationships/theme" Target="../theme/theme2.xml"/><Relationship Id="rId16" Type="http://schemas.openxmlformats.org/officeDocument/2006/relationships/slideLayout" Target="../slideLayouts/slideLayout103.xml"/><Relationship Id="rId11" Type="http://schemas.openxmlformats.org/officeDocument/2006/relationships/slideLayout" Target="../slideLayouts/slideLayout98.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53" Type="http://schemas.openxmlformats.org/officeDocument/2006/relationships/slideLayout" Target="../slideLayouts/slideLayout140.xml"/><Relationship Id="rId58" Type="http://schemas.openxmlformats.org/officeDocument/2006/relationships/slideLayout" Target="../slideLayouts/slideLayout145.xml"/><Relationship Id="rId74" Type="http://schemas.openxmlformats.org/officeDocument/2006/relationships/slideLayout" Target="../slideLayouts/slideLayout161.xml"/><Relationship Id="rId79" Type="http://schemas.openxmlformats.org/officeDocument/2006/relationships/slideLayout" Target="../slideLayouts/slideLayout166.xml"/><Relationship Id="rId5" Type="http://schemas.openxmlformats.org/officeDocument/2006/relationships/slideLayout" Target="../slideLayouts/slideLayout92.xml"/><Relationship Id="rId19" Type="http://schemas.openxmlformats.org/officeDocument/2006/relationships/slideLayout" Target="../slideLayouts/slideLayout10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43" Type="http://schemas.openxmlformats.org/officeDocument/2006/relationships/slideLayout" Target="../slideLayouts/slideLayout130.xml"/><Relationship Id="rId48" Type="http://schemas.openxmlformats.org/officeDocument/2006/relationships/slideLayout" Target="../slideLayouts/slideLayout135.xml"/><Relationship Id="rId56" Type="http://schemas.openxmlformats.org/officeDocument/2006/relationships/slideLayout" Target="../slideLayouts/slideLayout143.xml"/><Relationship Id="rId64" Type="http://schemas.openxmlformats.org/officeDocument/2006/relationships/slideLayout" Target="../slideLayouts/slideLayout151.xml"/><Relationship Id="rId69" Type="http://schemas.openxmlformats.org/officeDocument/2006/relationships/slideLayout" Target="../slideLayouts/slideLayout156.xml"/><Relationship Id="rId77" Type="http://schemas.openxmlformats.org/officeDocument/2006/relationships/slideLayout" Target="../slideLayouts/slideLayout164.xml"/><Relationship Id="rId8" Type="http://schemas.openxmlformats.org/officeDocument/2006/relationships/slideLayout" Target="../slideLayouts/slideLayout95.xml"/><Relationship Id="rId51" Type="http://schemas.openxmlformats.org/officeDocument/2006/relationships/slideLayout" Target="../slideLayouts/slideLayout138.xml"/><Relationship Id="rId72" Type="http://schemas.openxmlformats.org/officeDocument/2006/relationships/slideLayout" Target="../slideLayouts/slideLayout159.xml"/><Relationship Id="rId80" Type="http://schemas.openxmlformats.org/officeDocument/2006/relationships/slideLayout" Target="../slideLayouts/slideLayout167.xml"/><Relationship Id="rId85" Type="http://schemas.openxmlformats.org/officeDocument/2006/relationships/image" Target="../media/image1.png"/><Relationship Id="rId3" Type="http://schemas.openxmlformats.org/officeDocument/2006/relationships/slideLayout" Target="../slideLayouts/slideLayout90.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 Id="rId46" Type="http://schemas.openxmlformats.org/officeDocument/2006/relationships/slideLayout" Target="../slideLayouts/slideLayout133.xml"/><Relationship Id="rId59" Type="http://schemas.openxmlformats.org/officeDocument/2006/relationships/slideLayout" Target="../slideLayouts/slideLayout146.xml"/><Relationship Id="rId67" Type="http://schemas.openxmlformats.org/officeDocument/2006/relationships/slideLayout" Target="../slideLayouts/slideLayout154.xml"/><Relationship Id="rId20" Type="http://schemas.openxmlformats.org/officeDocument/2006/relationships/slideLayout" Target="../slideLayouts/slideLayout107.xml"/><Relationship Id="rId41" Type="http://schemas.openxmlformats.org/officeDocument/2006/relationships/slideLayout" Target="../slideLayouts/slideLayout128.xml"/><Relationship Id="rId54" Type="http://schemas.openxmlformats.org/officeDocument/2006/relationships/slideLayout" Target="../slideLayouts/slideLayout141.xml"/><Relationship Id="rId62" Type="http://schemas.openxmlformats.org/officeDocument/2006/relationships/slideLayout" Target="../slideLayouts/slideLayout149.xml"/><Relationship Id="rId70" Type="http://schemas.openxmlformats.org/officeDocument/2006/relationships/slideLayout" Target="../slideLayouts/slideLayout157.xml"/><Relationship Id="rId75" Type="http://schemas.openxmlformats.org/officeDocument/2006/relationships/slideLayout" Target="../slideLayouts/slideLayout162.xml"/><Relationship Id="rId83" Type="http://schemas.openxmlformats.org/officeDocument/2006/relationships/slideLayout" Target="../slideLayouts/slideLayout170.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49" Type="http://schemas.openxmlformats.org/officeDocument/2006/relationships/slideLayout" Target="../slideLayouts/slideLayout136.xml"/><Relationship Id="rId57" Type="http://schemas.openxmlformats.org/officeDocument/2006/relationships/slideLayout" Target="../slideLayouts/slideLayout144.xml"/><Relationship Id="rId10" Type="http://schemas.openxmlformats.org/officeDocument/2006/relationships/slideLayout" Target="../slideLayouts/slideLayout97.xml"/><Relationship Id="rId31" Type="http://schemas.openxmlformats.org/officeDocument/2006/relationships/slideLayout" Target="../slideLayouts/slideLayout118.xml"/><Relationship Id="rId44" Type="http://schemas.openxmlformats.org/officeDocument/2006/relationships/slideLayout" Target="../slideLayouts/slideLayout131.xml"/><Relationship Id="rId52" Type="http://schemas.openxmlformats.org/officeDocument/2006/relationships/slideLayout" Target="../slideLayouts/slideLayout139.xml"/><Relationship Id="rId60" Type="http://schemas.openxmlformats.org/officeDocument/2006/relationships/slideLayout" Target="../slideLayouts/slideLayout147.xml"/><Relationship Id="rId65" Type="http://schemas.openxmlformats.org/officeDocument/2006/relationships/slideLayout" Target="../slideLayouts/slideLayout152.xml"/><Relationship Id="rId73" Type="http://schemas.openxmlformats.org/officeDocument/2006/relationships/slideLayout" Target="../slideLayouts/slideLayout160.xml"/><Relationship Id="rId78" Type="http://schemas.openxmlformats.org/officeDocument/2006/relationships/slideLayout" Target="../slideLayouts/slideLayout165.xml"/><Relationship Id="rId81" Type="http://schemas.openxmlformats.org/officeDocument/2006/relationships/slideLayout" Target="../slideLayouts/slideLayout168.xml"/><Relationship Id="rId86" Type="http://schemas.openxmlformats.org/officeDocument/2006/relationships/image" Target="../media/image2.svg"/><Relationship Id="rId4" Type="http://schemas.openxmlformats.org/officeDocument/2006/relationships/slideLayout" Target="../slideLayouts/slideLayout91.xml"/><Relationship Id="rId9" Type="http://schemas.openxmlformats.org/officeDocument/2006/relationships/slideLayout" Target="../slideLayouts/slideLayout96.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9" Type="http://schemas.openxmlformats.org/officeDocument/2006/relationships/slideLayout" Target="../slideLayouts/slideLayout126.xml"/><Relationship Id="rId34" Type="http://schemas.openxmlformats.org/officeDocument/2006/relationships/slideLayout" Target="../slideLayouts/slideLayout121.xml"/><Relationship Id="rId50" Type="http://schemas.openxmlformats.org/officeDocument/2006/relationships/slideLayout" Target="../slideLayouts/slideLayout137.xml"/><Relationship Id="rId55" Type="http://schemas.openxmlformats.org/officeDocument/2006/relationships/slideLayout" Target="../slideLayouts/slideLayout142.xml"/><Relationship Id="rId76" Type="http://schemas.openxmlformats.org/officeDocument/2006/relationships/slideLayout" Target="../slideLayouts/slideLayout163.xml"/><Relationship Id="rId7" Type="http://schemas.openxmlformats.org/officeDocument/2006/relationships/slideLayout" Target="../slideLayouts/slideLayout94.xml"/><Relationship Id="rId71" Type="http://schemas.openxmlformats.org/officeDocument/2006/relationships/slideLayout" Target="../slideLayouts/slideLayout158.xml"/><Relationship Id="rId2" Type="http://schemas.openxmlformats.org/officeDocument/2006/relationships/slideLayout" Target="../slideLayouts/slideLayout89.xml"/><Relationship Id="rId29" Type="http://schemas.openxmlformats.org/officeDocument/2006/relationships/slideLayout" Target="../slideLayouts/slideLayout116.xml"/><Relationship Id="rId24" Type="http://schemas.openxmlformats.org/officeDocument/2006/relationships/slideLayout" Target="../slideLayouts/slideLayout111.xml"/><Relationship Id="rId40" Type="http://schemas.openxmlformats.org/officeDocument/2006/relationships/slideLayout" Target="../slideLayouts/slideLayout127.xml"/><Relationship Id="rId45" Type="http://schemas.openxmlformats.org/officeDocument/2006/relationships/slideLayout" Target="../slideLayouts/slideLayout132.xml"/><Relationship Id="rId66" Type="http://schemas.openxmlformats.org/officeDocument/2006/relationships/slideLayout" Target="../slideLayouts/slideLayout153.xml"/><Relationship Id="rId61" Type="http://schemas.openxmlformats.org/officeDocument/2006/relationships/slideLayout" Target="../slideLayouts/slideLayout148.xml"/><Relationship Id="rId82" Type="http://schemas.openxmlformats.org/officeDocument/2006/relationships/slideLayout" Target="../slideLayouts/slideLayout16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3" Type="http://schemas.openxmlformats.org/officeDocument/2006/relationships/slideLayout" Target="../slideLayouts/slideLayout173.xml"/><Relationship Id="rId21" Type="http://schemas.openxmlformats.org/officeDocument/2006/relationships/image" Target="../media/image1.png"/><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0" Type="http://schemas.openxmlformats.org/officeDocument/2006/relationships/theme" Target="../theme/theme3.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userDrawn="1"/>
        </p:nvPicPr>
        <p:blipFill>
          <a:blip r:embed="rId89">
            <a:extLst>
              <a:ext uri="{96DAC541-7B7A-43D3-8B79-37D633B846F1}">
                <asvg:svgBlip xmlns:asvg="http://schemas.microsoft.com/office/drawing/2016/SVG/main" r:embed="rId90"/>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3150633"/>
      </p:ext>
    </p:extLst>
  </p:cSld>
  <p:clrMap bg1="lt1" tx1="dk1" bg2="lt2" tx2="dk2" accent1="accent1" accent2="accent2" accent3="accent3" accent4="accent4" accent5="accent5" accent6="accent6" hlink="hlink" folHlink="folHlink"/>
  <p:sldLayoutIdLst>
    <p:sldLayoutId id="2147483853" r:id="rId1"/>
    <p:sldLayoutId id="2147484004" r:id="rId2"/>
    <p:sldLayoutId id="2147483854" r:id="rId3"/>
    <p:sldLayoutId id="214748400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3857" r:id="rId13"/>
    <p:sldLayoutId id="2147484013" r:id="rId14"/>
    <p:sldLayoutId id="2147483922" r:id="rId15"/>
    <p:sldLayoutId id="2147484012" r:id="rId16"/>
    <p:sldLayoutId id="2147483858" r:id="rId17"/>
    <p:sldLayoutId id="2147484005" r:id="rId18"/>
    <p:sldLayoutId id="2147483859" r:id="rId19"/>
    <p:sldLayoutId id="2147484014" r:id="rId20"/>
    <p:sldLayoutId id="2147483860" r:id="rId21"/>
    <p:sldLayoutId id="2147483861" r:id="rId22"/>
    <p:sldLayoutId id="2147483862" r:id="rId23"/>
    <p:sldLayoutId id="2147483863" r:id="rId24"/>
    <p:sldLayoutId id="2147483864" r:id="rId25"/>
    <p:sldLayoutId id="2147483881" r:id="rId26"/>
    <p:sldLayoutId id="2147484028" r:id="rId27"/>
    <p:sldLayoutId id="2147483882" r:id="rId28"/>
    <p:sldLayoutId id="2147484029" r:id="rId29"/>
    <p:sldLayoutId id="2147484025" r:id="rId30"/>
    <p:sldLayoutId id="2147484030" r:id="rId31"/>
    <p:sldLayoutId id="2147483883" r:id="rId32"/>
    <p:sldLayoutId id="2147483884" r:id="rId33"/>
    <p:sldLayoutId id="2147483885" r:id="rId34"/>
    <p:sldLayoutId id="2147483886" r:id="rId35"/>
    <p:sldLayoutId id="2147483887" r:id="rId36"/>
    <p:sldLayoutId id="2147483888" r:id="rId37"/>
    <p:sldLayoutId id="2147483889" r:id="rId38"/>
    <p:sldLayoutId id="2147483890" r:id="rId39"/>
    <p:sldLayoutId id="2147483891" r:id="rId40"/>
    <p:sldLayoutId id="2147483892" r:id="rId41"/>
    <p:sldLayoutId id="2147483893" r:id="rId42"/>
    <p:sldLayoutId id="2147484045" r:id="rId43"/>
    <p:sldLayoutId id="2147484046" r:id="rId44"/>
    <p:sldLayoutId id="2147484047" r:id="rId45"/>
    <p:sldLayoutId id="2147484048" r:id="rId46"/>
    <p:sldLayoutId id="2147484049" r:id="rId47"/>
    <p:sldLayoutId id="2147484050" r:id="rId48"/>
    <p:sldLayoutId id="2147484051" r:id="rId49"/>
    <p:sldLayoutId id="2147484052" r:id="rId50"/>
    <p:sldLayoutId id="2147484053" r:id="rId51"/>
    <p:sldLayoutId id="2147484054" r:id="rId52"/>
    <p:sldLayoutId id="2147484055" r:id="rId53"/>
    <p:sldLayoutId id="2147484056" r:id="rId54"/>
    <p:sldLayoutId id="2147483918" r:id="rId55"/>
    <p:sldLayoutId id="2147483919" r:id="rId56"/>
    <p:sldLayoutId id="2147483920" r:id="rId57"/>
    <p:sldLayoutId id="2147483902" r:id="rId58"/>
    <p:sldLayoutId id="2147483903" r:id="rId59"/>
    <p:sldLayoutId id="2147483904" r:id="rId60"/>
    <p:sldLayoutId id="2147483905" r:id="rId61"/>
    <p:sldLayoutId id="2147483906" r:id="rId62"/>
    <p:sldLayoutId id="2147483907" r:id="rId63"/>
    <p:sldLayoutId id="2147483908" r:id="rId64"/>
    <p:sldLayoutId id="2147483909" r:id="rId65"/>
    <p:sldLayoutId id="2147483910" r:id="rId66"/>
    <p:sldLayoutId id="2147483911" r:id="rId67"/>
    <p:sldLayoutId id="2147483912" r:id="rId68"/>
    <p:sldLayoutId id="2147483913" r:id="rId69"/>
    <p:sldLayoutId id="2147483928" r:id="rId70"/>
    <p:sldLayoutId id="2147483927" r:id="rId71"/>
    <p:sldLayoutId id="2147483926" r:id="rId72"/>
    <p:sldLayoutId id="2147483865" r:id="rId73"/>
    <p:sldLayoutId id="2147483866" r:id="rId74"/>
    <p:sldLayoutId id="2147483869" r:id="rId75"/>
    <p:sldLayoutId id="2147483870" r:id="rId76"/>
    <p:sldLayoutId id="2147483871" r:id="rId77"/>
    <p:sldLayoutId id="2147483872" r:id="rId78"/>
    <p:sldLayoutId id="2147483873" r:id="rId79"/>
    <p:sldLayoutId id="2147483874" r:id="rId80"/>
    <p:sldLayoutId id="2147483877" r:id="rId81"/>
    <p:sldLayoutId id="2147483878" r:id="rId82"/>
    <p:sldLayoutId id="2147483879" r:id="rId83"/>
    <p:sldLayoutId id="2147483880" r:id="rId84"/>
    <p:sldLayoutId id="2147483914" r:id="rId85"/>
    <p:sldLayoutId id="2147483915" r:id="rId86"/>
    <p:sldLayoutId id="2147483916" r:id="rId87"/>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29B4D24C-DA04-1AC8-3E45-CD374F3AC181}"/>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0424542" y="6324980"/>
            <a:ext cx="1538858" cy="335788"/>
          </a:xfrm>
          <a:prstGeom prst="rect">
            <a:avLst/>
          </a:prstGeom>
        </p:spPr>
      </p:pic>
      <p:sp>
        <p:nvSpPr>
          <p:cNvPr id="6" name="Slide Number Placeholder 5">
            <a:extLst>
              <a:ext uri="{FF2B5EF4-FFF2-40B4-BE49-F238E27FC236}">
                <a16:creationId xmlns:a16="http://schemas.microsoft.com/office/drawing/2014/main" id="{7D52A661-B70F-E3C8-2A5F-3A5A8C1D4F41}"/>
              </a:ext>
            </a:extLst>
          </p:cNvPr>
          <p:cNvSpPr>
            <a:spLocks noGrp="1"/>
          </p:cNvSpPr>
          <p:nvPr>
            <p:ph type="sldNum" sz="quarter" idx="4"/>
          </p:nvPr>
        </p:nvSpPr>
        <p:spPr>
          <a:xfrm>
            <a:off x="45720" y="6384631"/>
            <a:ext cx="411480" cy="365125"/>
          </a:xfrm>
          <a:prstGeom prst="rect">
            <a:avLst/>
          </a:prstGeom>
        </p:spPr>
        <p:txBody>
          <a:bodyPr vert="horz" lIns="91440" tIns="45720" rIns="91440" bIns="45720" rtlCol="0" anchor="ctr">
            <a:noAutofit/>
          </a:bodyPr>
          <a:lstStyle>
            <a:lvl1pPr algn="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34EFE245-56C2-F14B-82AF-5D597B49DB7D}" type="slidenum">
              <a:rPr lang="en-US" smtClean="0"/>
              <a:pPr/>
              <a:t>‹#›</a:t>
            </a:fld>
            <a:endParaRPr lang="en-US"/>
          </a:p>
        </p:txBody>
      </p:sp>
      <p:sp>
        <p:nvSpPr>
          <p:cNvPr id="2" name="Title Placeholder 1">
            <a:extLst>
              <a:ext uri="{FF2B5EF4-FFF2-40B4-BE49-F238E27FC236}">
                <a16:creationId xmlns:a16="http://schemas.microsoft.com/office/drawing/2014/main" id="{873DE4C5-1B46-6CE5-3C03-A0AA5F0A1B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E654E0C7-D32A-0F9B-6A4D-B98F90F4F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C6163CD1-37B0-8C43-BCCE-928A19F14F60}"/>
              </a:ext>
            </a:extLst>
          </p:cNvPr>
          <p:cNvPicPr>
            <a:picLocks noChangeAspect="1"/>
          </p:cNvPicPr>
          <p:nvPr userDrawn="1"/>
        </p:nvPicPr>
        <p:blipFill>
          <a:blip r:embed="rId85">
            <a:extLst>
              <a:ext uri="{96DAC541-7B7A-43D3-8B79-37D633B846F1}">
                <asvg:svgBlip xmlns:asvg="http://schemas.microsoft.com/office/drawing/2016/SVG/main" r:embed="rId86"/>
              </a:ext>
            </a:extLst>
          </a:blip>
          <a:stretch>
            <a:fillRect/>
          </a:stretch>
        </p:blipFill>
        <p:spPr>
          <a:xfrm>
            <a:off x="10424542" y="6324980"/>
            <a:ext cx="1538858" cy="335788"/>
          </a:xfrm>
          <a:prstGeom prst="rect">
            <a:avLst/>
          </a:prstGeom>
        </p:spPr>
      </p:pic>
    </p:spTree>
    <p:extLst>
      <p:ext uri="{BB962C8B-B14F-4D97-AF65-F5344CB8AC3E}">
        <p14:creationId xmlns:p14="http://schemas.microsoft.com/office/powerpoint/2010/main" val="3552615831"/>
      </p:ext>
    </p:extLst>
  </p:cSld>
  <p:clrMap bg1="lt1" tx1="dk1" bg2="lt2" tx2="dk2" accent1="accent1" accent2="accent2" accent3="accent3" accent4="accent4" accent5="accent5" accent6="accent6" hlink="hlink" folHlink="folHlink"/>
  <p:sldLayoutIdLst>
    <p:sldLayoutId id="2147483930" r:id="rId1"/>
    <p:sldLayoutId id="2147484015" r:id="rId2"/>
    <p:sldLayoutId id="2147483931" r:id="rId3"/>
    <p:sldLayoutId id="2147484016" r:id="rId4"/>
    <p:sldLayoutId id="2147483932" r:id="rId5"/>
    <p:sldLayoutId id="2147484017" r:id="rId6"/>
    <p:sldLayoutId id="2147483933" r:id="rId7"/>
    <p:sldLayoutId id="2147484018" r:id="rId8"/>
    <p:sldLayoutId id="2147483934" r:id="rId9"/>
    <p:sldLayoutId id="2147484019" r:id="rId10"/>
    <p:sldLayoutId id="2147483935" r:id="rId11"/>
    <p:sldLayoutId id="2147484020" r:id="rId12"/>
    <p:sldLayoutId id="2147483936" r:id="rId13"/>
    <p:sldLayoutId id="2147484021" r:id="rId14"/>
    <p:sldLayoutId id="2147483937" r:id="rId15"/>
    <p:sldLayoutId id="2147484022" r:id="rId16"/>
    <p:sldLayoutId id="2147483938" r:id="rId17"/>
    <p:sldLayoutId id="2147484023" r:id="rId18"/>
    <p:sldLayoutId id="2147483939" r:id="rId19"/>
    <p:sldLayoutId id="2147484024" r:id="rId20"/>
    <p:sldLayoutId id="2147483940" r:id="rId21"/>
    <p:sldLayoutId id="2147483941" r:id="rId22"/>
    <p:sldLayoutId id="2147483942" r:id="rId23"/>
    <p:sldLayoutId id="2147483943" r:id="rId24"/>
    <p:sldLayoutId id="2147483944" r:id="rId25"/>
    <p:sldLayoutId id="2147483945" r:id="rId26"/>
    <p:sldLayoutId id="2147483946" r:id="rId27"/>
    <p:sldLayoutId id="2147483947" r:id="rId28"/>
    <p:sldLayoutId id="2147483948" r:id="rId29"/>
    <p:sldLayoutId id="2147483949" r:id="rId30"/>
    <p:sldLayoutId id="2147483950" r:id="rId31"/>
    <p:sldLayoutId id="2147483951" r:id="rId32"/>
    <p:sldLayoutId id="2147483952" r:id="rId33"/>
    <p:sldLayoutId id="2147483953" r:id="rId34"/>
    <p:sldLayoutId id="2147483954" r:id="rId35"/>
    <p:sldLayoutId id="2147483955" r:id="rId36"/>
    <p:sldLayoutId id="2147483956" r:id="rId37"/>
    <p:sldLayoutId id="2147484031" r:id="rId38"/>
    <p:sldLayoutId id="2147484032" r:id="rId39"/>
    <p:sldLayoutId id="2147484033" r:id="rId40"/>
    <p:sldLayoutId id="2147484034" r:id="rId41"/>
    <p:sldLayoutId id="2147484035" r:id="rId42"/>
    <p:sldLayoutId id="2147484036" r:id="rId43"/>
    <p:sldLayoutId id="2147483959" r:id="rId44"/>
    <p:sldLayoutId id="2147483960" r:id="rId45"/>
    <p:sldLayoutId id="2147483961" r:id="rId46"/>
    <p:sldLayoutId id="2147483962" r:id="rId47"/>
    <p:sldLayoutId id="2147483963" r:id="rId48"/>
    <p:sldLayoutId id="2147483964" r:id="rId49"/>
    <p:sldLayoutId id="2147483965" r:id="rId50"/>
    <p:sldLayoutId id="2147483966" r:id="rId51"/>
    <p:sldLayoutId id="2147483967" r:id="rId52"/>
    <p:sldLayoutId id="2147483968" r:id="rId53"/>
    <p:sldLayoutId id="2147483969" r:id="rId54"/>
    <p:sldLayoutId id="2147484057" r:id="rId55"/>
    <p:sldLayoutId id="2147484058" r:id="rId56"/>
    <p:sldLayoutId id="2147484059" r:id="rId57"/>
    <p:sldLayoutId id="2147484060" r:id="rId58"/>
    <p:sldLayoutId id="2147484061" r:id="rId59"/>
    <p:sldLayoutId id="2147484062" r:id="rId60"/>
    <p:sldLayoutId id="2147484063" r:id="rId61"/>
    <p:sldLayoutId id="2147484064" r:id="rId62"/>
    <p:sldLayoutId id="2147484065" r:id="rId63"/>
    <p:sldLayoutId id="2147483979" r:id="rId64"/>
    <p:sldLayoutId id="2147483980" r:id="rId65"/>
    <p:sldLayoutId id="2147483981" r:id="rId66"/>
    <p:sldLayoutId id="2147483982" r:id="rId67"/>
    <p:sldLayoutId id="2147483983" r:id="rId68"/>
    <p:sldLayoutId id="2147483984" r:id="rId69"/>
    <p:sldLayoutId id="2147483985" r:id="rId70"/>
    <p:sldLayoutId id="2147483986" r:id="rId71"/>
    <p:sldLayoutId id="2147483987" r:id="rId72"/>
    <p:sldLayoutId id="2147483989" r:id="rId73"/>
    <p:sldLayoutId id="2147483990" r:id="rId74"/>
    <p:sldLayoutId id="2147483991" r:id="rId75"/>
    <p:sldLayoutId id="2147483992" r:id="rId76"/>
    <p:sldLayoutId id="2147483993" r:id="rId77"/>
    <p:sldLayoutId id="2147483994" r:id="rId78"/>
    <p:sldLayoutId id="2147483995" r:id="rId79"/>
    <p:sldLayoutId id="2147483996" r:id="rId80"/>
    <p:sldLayoutId id="2147483997" r:id="rId81"/>
    <p:sldLayoutId id="2147483998" r:id="rId82"/>
    <p:sldLayoutId id="2147483999" r:id="rId83"/>
  </p:sldLayoutIdLst>
  <p:hf hdr="0" ftr="0" dt="0"/>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EFE245-56C2-F14B-82AF-5D597B49DB7D}" type="slidenum">
              <a:rPr lang="en-US" smtClean="0"/>
              <a:pPr/>
              <a:t>‹#›</a:t>
            </a:fld>
            <a:endParaRPr lang="en-US"/>
          </a:p>
        </p:txBody>
      </p:sp>
      <p:pic>
        <p:nvPicPr>
          <p:cNvPr id="8" name="Graphic 7">
            <a:extLst>
              <a:ext uri="{FF2B5EF4-FFF2-40B4-BE49-F238E27FC236}">
                <a16:creationId xmlns:a16="http://schemas.microsoft.com/office/drawing/2014/main" id="{938B2B7A-0DF0-A7F0-1C9A-AB84E90BBEB4}"/>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10424542" y="6324980"/>
            <a:ext cx="1538858" cy="335788"/>
          </a:xfrm>
          <a:prstGeom prst="rect">
            <a:avLst/>
          </a:prstGeom>
        </p:spPr>
      </p:pic>
    </p:spTree>
    <p:extLst>
      <p:ext uri="{BB962C8B-B14F-4D97-AF65-F5344CB8AC3E}">
        <p14:creationId xmlns:p14="http://schemas.microsoft.com/office/powerpoint/2010/main" val="443513793"/>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 id="2147484078" r:id="rId12"/>
    <p:sldLayoutId id="2147484079" r:id="rId13"/>
    <p:sldLayoutId id="2147484080" r:id="rId14"/>
    <p:sldLayoutId id="2147484081" r:id="rId15"/>
    <p:sldLayoutId id="2147484082" r:id="rId16"/>
    <p:sldLayoutId id="2147484083" r:id="rId17"/>
    <p:sldLayoutId id="2147484084" r:id="rId18"/>
    <p:sldLayoutId id="2147484085"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8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89.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89.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153B275C-113B-6986-DB24-8610DB731BA0}"/>
              </a:ext>
            </a:extLst>
          </p:cNvPr>
          <p:cNvSpPr>
            <a:spLocks noGrp="1"/>
          </p:cNvSpPr>
          <p:nvPr>
            <p:ph type="body" sz="quarter" idx="10"/>
          </p:nvPr>
        </p:nvSpPr>
        <p:spPr>
          <a:xfrm>
            <a:off x="224190" y="1425388"/>
            <a:ext cx="3459987" cy="5175624"/>
          </a:xfrm>
        </p:spPr>
        <p:txBody>
          <a:bodyPr vert="horz" lIns="91440" tIns="45720" rIns="91440" bIns="45720" rtlCol="0" anchor="ctr">
            <a:normAutofit/>
          </a:bodyPr>
          <a:lstStyle/>
          <a:p>
            <a:pPr algn="ctr"/>
            <a:r>
              <a:rPr lang="en-US" sz="2800">
                <a:solidFill>
                  <a:schemeClr val="accent1"/>
                </a:solidFill>
              </a:rPr>
              <a:t>Team Yellow</a:t>
            </a:r>
          </a:p>
          <a:p>
            <a:pPr algn="ctr"/>
            <a:endParaRPr lang="en-US" sz="2800">
              <a:solidFill>
                <a:schemeClr val="accent1"/>
              </a:solidFill>
            </a:endParaRPr>
          </a:p>
          <a:p>
            <a:pPr algn="ctr"/>
            <a:r>
              <a:rPr lang="en-US">
                <a:solidFill>
                  <a:schemeClr val="accent1"/>
                </a:solidFill>
              </a:rPr>
              <a:t>Presented by Dennis Shelby and Janniebeth Melendez</a:t>
            </a:r>
          </a:p>
        </p:txBody>
      </p:sp>
      <p:sp>
        <p:nvSpPr>
          <p:cNvPr id="4" name="Title 3">
            <a:extLst>
              <a:ext uri="{FF2B5EF4-FFF2-40B4-BE49-F238E27FC236}">
                <a16:creationId xmlns:a16="http://schemas.microsoft.com/office/drawing/2014/main" id="{D78A4BB5-D3AA-33EE-A807-D121ACBC4371}"/>
              </a:ext>
            </a:extLst>
          </p:cNvPr>
          <p:cNvSpPr>
            <a:spLocks noGrp="1"/>
          </p:cNvSpPr>
          <p:nvPr>
            <p:ph type="title"/>
          </p:nvPr>
        </p:nvSpPr>
        <p:spPr>
          <a:xfrm>
            <a:off x="6096000" y="1984199"/>
            <a:ext cx="5782056" cy="2968801"/>
          </a:xfrm>
        </p:spPr>
        <p:txBody>
          <a:bodyPr vert="horz" lIns="91440" tIns="45720" rIns="91440" bIns="45720" rtlCol="0" anchor="ctr">
            <a:noAutofit/>
          </a:bodyPr>
          <a:lstStyle/>
          <a:p>
            <a:r>
              <a:rPr lang="en-US" sz="7000">
                <a:solidFill>
                  <a:schemeClr val="tx1">
                    <a:lumMod val="85000"/>
                    <a:lumOff val="15000"/>
                  </a:schemeClr>
                </a:solidFill>
              </a:rPr>
              <a:t>Buzzworthy Resource Locator (BRL)</a:t>
            </a:r>
          </a:p>
        </p:txBody>
      </p:sp>
      <p:pic>
        <p:nvPicPr>
          <p:cNvPr id="3" name="Graphic 2" descr="Bee with solid fill">
            <a:extLst>
              <a:ext uri="{FF2B5EF4-FFF2-40B4-BE49-F238E27FC236}">
                <a16:creationId xmlns:a16="http://schemas.microsoft.com/office/drawing/2014/main" id="{C1685470-F0E9-A986-F68A-21AFABB3C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95128">
            <a:off x="11009225" y="1963897"/>
            <a:ext cx="914400" cy="914400"/>
          </a:xfrm>
          <a:prstGeom prst="rect">
            <a:avLst/>
          </a:prstGeom>
        </p:spPr>
      </p:pic>
      <p:pic>
        <p:nvPicPr>
          <p:cNvPr id="7" name="Graphic 6" descr="Laptop with solid fill">
            <a:extLst>
              <a:ext uri="{FF2B5EF4-FFF2-40B4-BE49-F238E27FC236}">
                <a16:creationId xmlns:a16="http://schemas.microsoft.com/office/drawing/2014/main" id="{74C52D3F-6168-3F32-EC24-E2E2487B3E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33012" y="3078692"/>
            <a:ext cx="914400" cy="914400"/>
          </a:xfrm>
          <a:prstGeom prst="rect">
            <a:avLst/>
          </a:prstGeom>
        </p:spPr>
      </p:pic>
      <p:cxnSp>
        <p:nvCxnSpPr>
          <p:cNvPr id="35" name="Connector: Curved 34">
            <a:extLst>
              <a:ext uri="{FF2B5EF4-FFF2-40B4-BE49-F238E27FC236}">
                <a16:creationId xmlns:a16="http://schemas.microsoft.com/office/drawing/2014/main" id="{8C3CBCE2-0DDF-B9C0-A5E6-3172B8C8C28C}"/>
              </a:ext>
            </a:extLst>
          </p:cNvPr>
          <p:cNvCxnSpPr>
            <a:cxnSpLocks/>
          </p:cNvCxnSpPr>
          <p:nvPr/>
        </p:nvCxnSpPr>
        <p:spPr>
          <a:xfrm rot="5400000" flipH="1" flipV="1">
            <a:off x="10623370" y="2803008"/>
            <a:ext cx="742223" cy="664608"/>
          </a:xfrm>
          <a:prstGeom prst="curvedConnector3">
            <a:avLst>
              <a:gd name="adj1" fmla="val 50000"/>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B2E5702-AA37-217E-A169-BEEF7A968290}"/>
              </a:ext>
            </a:extLst>
          </p:cNvPr>
          <p:cNvSpPr txBox="1"/>
          <p:nvPr/>
        </p:nvSpPr>
        <p:spPr>
          <a:xfrm>
            <a:off x="6203250" y="5336363"/>
            <a:ext cx="5451816" cy="707886"/>
          </a:xfrm>
          <a:prstGeom prst="rect">
            <a:avLst/>
          </a:prstGeom>
          <a:noFill/>
        </p:spPr>
        <p:txBody>
          <a:bodyPr wrap="square" rtlCol="0">
            <a:spAutoFit/>
          </a:bodyPr>
          <a:lstStyle/>
          <a:p>
            <a:r>
              <a:rPr lang="en-US" sz="2000"/>
              <a:t>A collaborative, open-source resource library system for software development teams</a:t>
            </a:r>
          </a:p>
        </p:txBody>
      </p:sp>
    </p:spTree>
    <p:extLst>
      <p:ext uri="{BB962C8B-B14F-4D97-AF65-F5344CB8AC3E}">
        <p14:creationId xmlns:p14="http://schemas.microsoft.com/office/powerpoint/2010/main" val="2249670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0" presetClass="path" presetSubtype="0" accel="50000" decel="50000" fill="hold" nodeType="withEffect">
                                  <p:stCondLst>
                                    <p:cond delay="0"/>
                                  </p:stCondLst>
                                  <p:childTnLst>
                                    <p:animMotion origin="layout" path="M -0.06888 0.14699 L -0.06445 0.12639 L -0.05598 0.10625 L -0.0483 0.09907 L -0.03841 0.09537 L -0.03307 0.09421 L -0.02838 0.09051 L -0.02161 0.08102 L -0.01927 0.075 L -0.01471 0.06412 L -0.0108 0.05116 L -0.00846 0.03796 L -0.00234 0.01157 L -4.79167E-6 7.40741E-7 " pathEditMode="relative" rAng="0" ptsTypes="AAAAAAAAAAAAAA">
                                      <p:cBhvr>
                                        <p:cTn id="11" dur="2000" fill="hold"/>
                                        <p:tgtEl>
                                          <p:spTgt spid="3"/>
                                        </p:tgtEl>
                                        <p:attrNameLst>
                                          <p:attrName>ppt_x</p:attrName>
                                          <p:attrName>ppt_y</p:attrName>
                                        </p:attrNameLst>
                                      </p:cBhvr>
                                      <p:rCtr x="3438" y="-7361"/>
                                    </p:animMotion>
                                  </p:childTnLst>
                                </p:cTn>
                              </p:par>
                              <p:par>
                                <p:cTn id="12" presetID="22" presetClass="entr" presetSubtype="4"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itle 3">
            <a:extLst>
              <a:ext uri="{FF2B5EF4-FFF2-40B4-BE49-F238E27FC236}">
                <a16:creationId xmlns:a16="http://schemas.microsoft.com/office/drawing/2014/main" id="{6D39A52D-1014-7A87-FE7F-8E445ADDD7B8}"/>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a:solidFill>
                  <a:schemeClr val="accent1"/>
                </a:solidFill>
                <a:latin typeface="+mj-lt"/>
                <a:ea typeface="+mj-ea"/>
                <a:cs typeface="+mj-cs"/>
              </a:rPr>
              <a:t>Questions?</a:t>
            </a:r>
          </a:p>
        </p:txBody>
      </p:sp>
      <p:sp>
        <p:nvSpPr>
          <p:cNvPr id="48" name="Isosceles Triangle 47">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Graphic 48" descr="Questions">
            <a:extLst>
              <a:ext uri="{FF2B5EF4-FFF2-40B4-BE49-F238E27FC236}">
                <a16:creationId xmlns:a16="http://schemas.microsoft.com/office/drawing/2014/main" id="{E9386927-5AA2-6BFB-F40A-2D53862531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pic>
        <p:nvPicPr>
          <p:cNvPr id="2" name="Graphic 1" descr="Bee with solid fill">
            <a:extLst>
              <a:ext uri="{FF2B5EF4-FFF2-40B4-BE49-F238E27FC236}">
                <a16:creationId xmlns:a16="http://schemas.microsoft.com/office/drawing/2014/main" id="{CA9EF498-20E1-69A6-1331-D604FC03F4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482553">
            <a:off x="7410832" y="474473"/>
            <a:ext cx="914400" cy="914400"/>
          </a:xfrm>
          <a:prstGeom prst="rect">
            <a:avLst/>
          </a:prstGeom>
        </p:spPr>
      </p:pic>
      <p:cxnSp>
        <p:nvCxnSpPr>
          <p:cNvPr id="3" name="Connector: Curved 2">
            <a:extLst>
              <a:ext uri="{FF2B5EF4-FFF2-40B4-BE49-F238E27FC236}">
                <a16:creationId xmlns:a16="http://schemas.microsoft.com/office/drawing/2014/main" id="{2764030E-E632-F36E-C6FF-1F246A5A3D95}"/>
              </a:ext>
            </a:extLst>
          </p:cNvPr>
          <p:cNvCxnSpPr>
            <a:cxnSpLocks/>
          </p:cNvCxnSpPr>
          <p:nvPr/>
        </p:nvCxnSpPr>
        <p:spPr>
          <a:xfrm rot="16387425" flipH="1" flipV="1">
            <a:off x="8029787" y="-92548"/>
            <a:ext cx="742223" cy="664608"/>
          </a:xfrm>
          <a:prstGeom prst="curvedConnector3">
            <a:avLst>
              <a:gd name="adj1" fmla="val 50000"/>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934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9"/>
                                        </p:tgtEl>
                                        <p:attrNameLst>
                                          <p:attrName>style.visibility</p:attrName>
                                        </p:attrNameLst>
                                      </p:cBhvr>
                                      <p:to>
                                        <p:strVal val="visible"/>
                                      </p:to>
                                    </p:set>
                                    <p:animEffect transition="in" filter="fade">
                                      <p:cBhvr>
                                        <p:cTn id="10" dur="700"/>
                                        <p:tgtEl>
                                          <p:spTgt spid="49"/>
                                        </p:tgtEl>
                                      </p:cBhvr>
                                    </p:animEffect>
                                  </p:childTnLst>
                                </p:cTn>
                              </p:par>
                            </p:childTnLst>
                          </p:cTn>
                        </p:par>
                        <p:par>
                          <p:cTn id="11" fill="hold">
                            <p:stCondLst>
                              <p:cond delay="17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750" fill="hold"/>
                                        <p:tgtEl>
                                          <p:spTgt spid="2"/>
                                        </p:tgtEl>
                                        <p:attrNameLst>
                                          <p:attrName>ppt_w</p:attrName>
                                        </p:attrNameLst>
                                      </p:cBhvr>
                                      <p:tavLst>
                                        <p:tav tm="0">
                                          <p:val>
                                            <p:fltVal val="0"/>
                                          </p:val>
                                        </p:tav>
                                        <p:tav tm="100000">
                                          <p:val>
                                            <p:strVal val="#ppt_w"/>
                                          </p:val>
                                        </p:tav>
                                      </p:tavLst>
                                    </p:anim>
                                    <p:anim calcmode="lin" valueType="num">
                                      <p:cBhvr>
                                        <p:cTn id="15" dur="1750" fill="hold"/>
                                        <p:tgtEl>
                                          <p:spTgt spid="2"/>
                                        </p:tgtEl>
                                        <p:attrNameLst>
                                          <p:attrName>ppt_h</p:attrName>
                                        </p:attrNameLst>
                                      </p:cBhvr>
                                      <p:tavLst>
                                        <p:tav tm="0">
                                          <p:val>
                                            <p:fltVal val="0"/>
                                          </p:val>
                                        </p:tav>
                                        <p:tav tm="100000">
                                          <p:val>
                                            <p:strVal val="#ppt_h"/>
                                          </p:val>
                                        </p:tav>
                                      </p:tavLst>
                                    </p:anim>
                                    <p:animEffect transition="in" filter="fade">
                                      <p:cBhvr>
                                        <p:cTn id="16" dur="1750"/>
                                        <p:tgtEl>
                                          <p:spTgt spid="2"/>
                                        </p:tgtEl>
                                      </p:cBhvr>
                                    </p:animEffect>
                                  </p:childTnLst>
                                </p:cTn>
                              </p:par>
                              <p:par>
                                <p:cTn id="17" presetID="0" presetClass="path" presetSubtype="0" accel="50000" decel="50000" fill="hold" nodeType="withEffect">
                                  <p:stCondLst>
                                    <p:cond delay="0"/>
                                  </p:stCondLst>
                                  <p:childTnLst>
                                    <p:animMotion origin="layout" path="M 0.07344 -0.15394 L 0.07188 -0.13866 L 0.06719 -0.13032 L 0.06407 -0.11782 L 0.05625 -0.1081 L 0.04844 -0.10532 L 0.03828 -0.10255 L 0.03047 -0.09421 L 0.02266 -0.08449 L 0.01953 -0.06921 L 0.01641 -0.04282 L 0.01172 -0.02755 L 0.00391 -0.0081 " pathEditMode="relative" ptsTypes="AAAAAAAAAAAAA">
                                      <p:cBhvr>
                                        <p:cTn id="18" dur="2000" fill="hold"/>
                                        <p:tgtEl>
                                          <p:spTgt spid="2"/>
                                        </p:tgtEl>
                                        <p:attrNameLst>
                                          <p:attrName>ppt_x</p:attrName>
                                          <p:attrName>ppt_y</p:attrName>
                                        </p:attrNameLst>
                                      </p:cBhvr>
                                    </p:animMotion>
                                  </p:childTnLst>
                                </p:cTn>
                              </p:par>
                              <p:par>
                                <p:cTn id="19" presetID="22" presetClass="entr" presetSubtype="1"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extBox 3">
            <a:extLst>
              <a:ext uri="{FF2B5EF4-FFF2-40B4-BE49-F238E27FC236}">
                <a16:creationId xmlns:a16="http://schemas.microsoft.com/office/drawing/2014/main" id="{AC25207E-1CA0-9818-A76A-3CFACA7366E8}"/>
              </a:ext>
            </a:extLst>
          </p:cNvPr>
          <p:cNvSpPr txBox="1"/>
          <p:nvPr/>
        </p:nvSpPr>
        <p:spPr>
          <a:xfrm>
            <a:off x="677334" y="609600"/>
            <a:ext cx="8596668" cy="1320800"/>
          </a:xfrm>
          <a:prstGeom prst="rect">
            <a:avLst/>
          </a:prstGeom>
        </p:spPr>
        <p:txBody>
          <a:bodyPr vert="horz" lIns="91440" tIns="45720" rIns="91440" bIns="45720" rtlCol="0" anchor="t">
            <a:normAutofit/>
          </a:bodyPr>
          <a:lstStyle/>
          <a:p>
            <a:pPr defTabSz="457200">
              <a:spcBef>
                <a:spcPct val="0"/>
              </a:spcBef>
              <a:spcAft>
                <a:spcPts val="600"/>
              </a:spcAft>
            </a:pPr>
            <a:r>
              <a:rPr lang="en-US" sz="3600">
                <a:solidFill>
                  <a:schemeClr val="accent1"/>
                </a:solidFill>
                <a:latin typeface="+mj-lt"/>
                <a:ea typeface="+mj-ea"/>
                <a:cs typeface="+mj-cs"/>
              </a:rPr>
              <a:t>Using the BRL for your URL</a:t>
            </a:r>
          </a:p>
        </p:txBody>
      </p:sp>
      <p:grpSp>
        <p:nvGrpSpPr>
          <p:cNvPr id="39" name="Group 38">
            <a:extLst>
              <a:ext uri="{FF2B5EF4-FFF2-40B4-BE49-F238E27FC236}">
                <a16:creationId xmlns:a16="http://schemas.microsoft.com/office/drawing/2014/main" id="{257F7D2E-4741-5440-CEF3-BF6C6D456C9D}"/>
              </a:ext>
            </a:extLst>
          </p:cNvPr>
          <p:cNvGrpSpPr/>
          <p:nvPr/>
        </p:nvGrpSpPr>
        <p:grpSpPr>
          <a:xfrm>
            <a:off x="830057" y="2260826"/>
            <a:ext cx="8770211" cy="2841173"/>
            <a:chOff x="1077257" y="1781626"/>
            <a:chExt cx="8770211" cy="2841173"/>
          </a:xfrm>
        </p:grpSpPr>
        <p:sp>
          <p:nvSpPr>
            <p:cNvPr id="2" name="Rectangle 1">
              <a:extLst>
                <a:ext uri="{FF2B5EF4-FFF2-40B4-BE49-F238E27FC236}">
                  <a16:creationId xmlns:a16="http://schemas.microsoft.com/office/drawing/2014/main" id="{A44BAD89-88A5-7CB6-E536-6E6969D8CF11}"/>
                </a:ext>
              </a:extLst>
            </p:cNvPr>
            <p:cNvSpPr/>
            <p:nvPr/>
          </p:nvSpPr>
          <p:spPr>
            <a:xfrm>
              <a:off x="2984926" y="2586335"/>
              <a:ext cx="3390672"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Efficiency</a:t>
              </a:r>
            </a:p>
          </p:txBody>
        </p:sp>
        <p:sp>
          <p:nvSpPr>
            <p:cNvPr id="5" name="Rectangle 4">
              <a:extLst>
                <a:ext uri="{FF2B5EF4-FFF2-40B4-BE49-F238E27FC236}">
                  <a16:creationId xmlns:a16="http://schemas.microsoft.com/office/drawing/2014/main" id="{BBDEBEC5-50E4-C74D-CA09-CD2F76F68703}"/>
                </a:ext>
              </a:extLst>
            </p:cNvPr>
            <p:cNvSpPr/>
            <p:nvPr/>
          </p:nvSpPr>
          <p:spPr>
            <a:xfrm>
              <a:off x="3583779" y="3314807"/>
              <a:ext cx="4890057" cy="861774"/>
            </a:xfrm>
            <a:prstGeom prst="rect">
              <a:avLst/>
            </a:prstGeom>
            <a:noFill/>
          </p:spPr>
          <p:txBody>
            <a:bodyPr wrap="square" lIns="91440" tIns="45720" rIns="91440" bIns="45720">
              <a:spAutoFit/>
            </a:bodyPr>
            <a:lstStyle/>
            <a:p>
              <a:pPr algn="ctr"/>
              <a:r>
                <a:rPr lang="en-US" sz="5000" b="1" cap="none" spc="0">
                  <a:ln w="22225">
                    <a:solidFill>
                      <a:schemeClr val="accent2"/>
                    </a:solidFill>
                    <a:prstDash val="solid"/>
                  </a:ln>
                  <a:solidFill>
                    <a:schemeClr val="accent2">
                      <a:lumMod val="40000"/>
                      <a:lumOff val="60000"/>
                    </a:schemeClr>
                  </a:solidFill>
                  <a:effectLst/>
                </a:rPr>
                <a:t>Reliability</a:t>
              </a:r>
            </a:p>
          </p:txBody>
        </p:sp>
        <p:sp>
          <p:nvSpPr>
            <p:cNvPr id="6" name="Rectangle 5">
              <a:extLst>
                <a:ext uri="{FF2B5EF4-FFF2-40B4-BE49-F238E27FC236}">
                  <a16:creationId xmlns:a16="http://schemas.microsoft.com/office/drawing/2014/main" id="{9463EB91-0BC8-64FA-7A11-5A6B037F2E11}"/>
                </a:ext>
              </a:extLst>
            </p:cNvPr>
            <p:cNvSpPr/>
            <p:nvPr/>
          </p:nvSpPr>
          <p:spPr>
            <a:xfrm>
              <a:off x="1701655" y="3142902"/>
              <a:ext cx="2847254" cy="923330"/>
            </a:xfrm>
            <a:prstGeom prst="rect">
              <a:avLst/>
            </a:prstGeom>
            <a:noFill/>
          </p:spPr>
          <p:txBody>
            <a:bodyPr wrap="none" lIns="91440" tIns="45720" rIns="91440" bIns="45720">
              <a:spAutoFit/>
            </a:bodyPr>
            <a:lstStyle/>
            <a:p>
              <a:pPr algn="ctr"/>
              <a:r>
                <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Security</a:t>
              </a:r>
            </a:p>
          </p:txBody>
        </p:sp>
        <p:sp>
          <p:nvSpPr>
            <p:cNvPr id="7" name="Rectangle 6">
              <a:extLst>
                <a:ext uri="{FF2B5EF4-FFF2-40B4-BE49-F238E27FC236}">
                  <a16:creationId xmlns:a16="http://schemas.microsoft.com/office/drawing/2014/main" id="{EC232C89-A15F-BA3E-48B2-18F9BA0C2AA1}"/>
                </a:ext>
              </a:extLst>
            </p:cNvPr>
            <p:cNvSpPr/>
            <p:nvPr/>
          </p:nvSpPr>
          <p:spPr>
            <a:xfrm>
              <a:off x="3588922" y="3853358"/>
              <a:ext cx="3377848" cy="769441"/>
            </a:xfrm>
            <a:prstGeom prst="rect">
              <a:avLst/>
            </a:prstGeom>
            <a:noFill/>
          </p:spPr>
          <p:txBody>
            <a:bodyPr wrap="none" lIns="91440" tIns="45720" rIns="91440" bIns="45720">
              <a:spAutoFit/>
            </a:bodyPr>
            <a:lstStyle/>
            <a:p>
              <a:pPr algn="ctr"/>
              <a:r>
                <a:rPr lang="en-US" sz="4400" b="1" cap="none" spc="50">
                  <a:ln w="9525" cmpd="sng">
                    <a:solidFill>
                      <a:schemeClr val="accent1"/>
                    </a:solidFill>
                    <a:prstDash val="solid"/>
                  </a:ln>
                  <a:solidFill>
                    <a:srgbClr val="70AD47">
                      <a:tint val="1000"/>
                    </a:srgbClr>
                  </a:solidFill>
                  <a:effectLst>
                    <a:glow rad="38100">
                      <a:schemeClr val="accent1">
                        <a:alpha val="40000"/>
                      </a:schemeClr>
                    </a:glow>
                  </a:effectLst>
                </a:rPr>
                <a:t>Buzzworthy</a:t>
              </a:r>
            </a:p>
          </p:txBody>
        </p:sp>
        <p:sp>
          <p:nvSpPr>
            <p:cNvPr id="8" name="Rectangle 7">
              <a:extLst>
                <a:ext uri="{FF2B5EF4-FFF2-40B4-BE49-F238E27FC236}">
                  <a16:creationId xmlns:a16="http://schemas.microsoft.com/office/drawing/2014/main" id="{52B36E0C-E137-8D20-484B-64DC4972B41A}"/>
                </a:ext>
              </a:extLst>
            </p:cNvPr>
            <p:cNvSpPr/>
            <p:nvPr/>
          </p:nvSpPr>
          <p:spPr>
            <a:xfrm>
              <a:off x="1918779" y="3776334"/>
              <a:ext cx="1822935"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a:ln/>
                  <a:solidFill>
                    <a:schemeClr val="accent4"/>
                  </a:solidFill>
                  <a:effectLst/>
                </a:rPr>
                <a:t>Locator</a:t>
              </a:r>
            </a:p>
          </p:txBody>
        </p:sp>
        <p:sp>
          <p:nvSpPr>
            <p:cNvPr id="20" name="Rectangle 19">
              <a:extLst>
                <a:ext uri="{FF2B5EF4-FFF2-40B4-BE49-F238E27FC236}">
                  <a16:creationId xmlns:a16="http://schemas.microsoft.com/office/drawing/2014/main" id="{DEBF10B8-D67F-11CA-0202-3F754387231E}"/>
                </a:ext>
              </a:extLst>
            </p:cNvPr>
            <p:cNvSpPr/>
            <p:nvPr/>
          </p:nvSpPr>
          <p:spPr>
            <a:xfrm>
              <a:off x="1077257" y="2617939"/>
              <a:ext cx="2028119"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cap="none" spc="0">
                  <a:ln/>
                  <a:solidFill>
                    <a:schemeClr val="accent3"/>
                  </a:solidFill>
                  <a:effectLst/>
                </a:rPr>
                <a:t>Record</a:t>
              </a:r>
            </a:p>
          </p:txBody>
        </p:sp>
        <p:sp>
          <p:nvSpPr>
            <p:cNvPr id="22" name="Rectangle 21">
              <a:extLst>
                <a:ext uri="{FF2B5EF4-FFF2-40B4-BE49-F238E27FC236}">
                  <a16:creationId xmlns:a16="http://schemas.microsoft.com/office/drawing/2014/main" id="{C877246F-D3BE-6716-26EB-8F5861DC2BFA}"/>
                </a:ext>
              </a:extLst>
            </p:cNvPr>
            <p:cNvSpPr/>
            <p:nvPr/>
          </p:nvSpPr>
          <p:spPr>
            <a:xfrm>
              <a:off x="6250564" y="2738807"/>
              <a:ext cx="1031051" cy="769441"/>
            </a:xfrm>
            <a:prstGeom prst="rect">
              <a:avLst/>
            </a:prstGeom>
            <a:noFill/>
          </p:spPr>
          <p:txBody>
            <a:bodyPr wrap="none" lIns="91440" tIns="45720" rIns="91440" bIns="45720">
              <a:spAutoFit/>
            </a:bodyPr>
            <a:lstStyle/>
            <a:p>
              <a:pPr algn="ctr"/>
              <a:r>
                <a:rPr lang="en-US" sz="4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API</a:t>
              </a:r>
            </a:p>
          </p:txBody>
        </p:sp>
        <p:sp>
          <p:nvSpPr>
            <p:cNvPr id="34" name="Rectangle 33">
              <a:extLst>
                <a:ext uri="{FF2B5EF4-FFF2-40B4-BE49-F238E27FC236}">
                  <a16:creationId xmlns:a16="http://schemas.microsoft.com/office/drawing/2014/main" id="{8998F21A-70B6-91DD-D27E-D22519154BA9}"/>
                </a:ext>
              </a:extLst>
            </p:cNvPr>
            <p:cNvSpPr/>
            <p:nvPr/>
          </p:nvSpPr>
          <p:spPr>
            <a:xfrm>
              <a:off x="1612399" y="1910190"/>
              <a:ext cx="5045228" cy="1015663"/>
            </a:xfrm>
            <a:prstGeom prst="rect">
              <a:avLst/>
            </a:prstGeom>
            <a:noFill/>
          </p:spPr>
          <p:txBody>
            <a:bodyPr wrap="square" lIns="91440" tIns="45720" rIns="91440" bIns="45720">
              <a:spAutoFit/>
            </a:bodyPr>
            <a:lstStyle/>
            <a:p>
              <a:pPr algn="ctr"/>
              <a:r>
                <a:rPr lang="en-US" sz="6000" b="1">
                  <a:ln w="0"/>
                  <a:solidFill>
                    <a:schemeClr val="accent1"/>
                  </a:solidFill>
                  <a:effectLst>
                    <a:outerShdw blurRad="38100" dist="25400" dir="5400000" algn="ctr" rotWithShape="0">
                      <a:srgbClr val="6E747A">
                        <a:alpha val="43000"/>
                      </a:srgbClr>
                    </a:outerShdw>
                  </a:effectLst>
                </a:rPr>
                <a:t>Collaboration</a:t>
              </a:r>
            </a:p>
          </p:txBody>
        </p:sp>
        <p:sp>
          <p:nvSpPr>
            <p:cNvPr id="35" name="Rectangle 34">
              <a:extLst>
                <a:ext uri="{FF2B5EF4-FFF2-40B4-BE49-F238E27FC236}">
                  <a16:creationId xmlns:a16="http://schemas.microsoft.com/office/drawing/2014/main" id="{DD5AE172-E684-C112-F3A8-5E48007D7BB3}"/>
                </a:ext>
              </a:extLst>
            </p:cNvPr>
            <p:cNvSpPr/>
            <p:nvPr/>
          </p:nvSpPr>
          <p:spPr>
            <a:xfrm>
              <a:off x="6566209" y="2263613"/>
              <a:ext cx="2707793" cy="707886"/>
            </a:xfrm>
            <a:prstGeom prst="rect">
              <a:avLst/>
            </a:prstGeom>
            <a:noFill/>
          </p:spPr>
          <p:txBody>
            <a:bodyPr wrap="none" lIns="91440" tIns="45720" rIns="91440" bIns="45720">
              <a:spAutoFit/>
            </a:bodyPr>
            <a:lstStyle/>
            <a:p>
              <a:pPr algn="ctr"/>
              <a:r>
                <a:rPr lang="en-US" sz="4000" b="1" cap="none" spc="50">
                  <a:ln w="9525" cmpd="sng">
                    <a:solidFill>
                      <a:schemeClr val="accent1"/>
                    </a:solidFill>
                    <a:prstDash val="solid"/>
                  </a:ln>
                  <a:solidFill>
                    <a:srgbClr val="70AD47">
                      <a:tint val="1000"/>
                    </a:srgbClr>
                  </a:solidFill>
                  <a:effectLst>
                    <a:glow rad="38100">
                      <a:schemeClr val="accent1">
                        <a:alpha val="40000"/>
                      </a:schemeClr>
                    </a:glow>
                  </a:effectLst>
                </a:rPr>
                <a:t>Scalability</a:t>
              </a:r>
            </a:p>
          </p:txBody>
        </p:sp>
        <p:sp>
          <p:nvSpPr>
            <p:cNvPr id="36" name="Rectangle 35">
              <a:extLst>
                <a:ext uri="{FF2B5EF4-FFF2-40B4-BE49-F238E27FC236}">
                  <a16:creationId xmlns:a16="http://schemas.microsoft.com/office/drawing/2014/main" id="{C551E870-DDA2-88F1-6A09-B02E227822D7}"/>
                </a:ext>
              </a:extLst>
            </p:cNvPr>
            <p:cNvSpPr/>
            <p:nvPr/>
          </p:nvSpPr>
          <p:spPr>
            <a:xfrm>
              <a:off x="7211234" y="2761861"/>
              <a:ext cx="2636234"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Trustworth</a:t>
              </a:r>
              <a:r>
                <a:rPr lang="en-US" sz="3600">
                  <a:ln w="0"/>
                  <a:effectLst>
                    <a:outerShdw blurRad="38100" dist="19050" dir="2700000" algn="tl" rotWithShape="0">
                      <a:schemeClr val="dk1">
                        <a:alpha val="40000"/>
                      </a:schemeClr>
                    </a:outerShdw>
                  </a:effectLst>
                </a:rPr>
                <a:t>y</a:t>
              </a:r>
              <a:endParaRPr lang="en-US" sz="3600" b="0" cap="none" spc="0">
                <a:ln w="0"/>
                <a:solidFill>
                  <a:schemeClr val="tx1"/>
                </a:solidFill>
                <a:effectLst>
                  <a:outerShdw blurRad="38100" dist="19050" dir="2700000" algn="tl" rotWithShape="0">
                    <a:schemeClr val="dk1">
                      <a:alpha val="40000"/>
                    </a:schemeClr>
                  </a:outerShdw>
                </a:effectLst>
              </a:endParaRPr>
            </a:p>
          </p:txBody>
        </p:sp>
        <p:sp>
          <p:nvSpPr>
            <p:cNvPr id="37" name="Rectangle 36">
              <a:extLst>
                <a:ext uri="{FF2B5EF4-FFF2-40B4-BE49-F238E27FC236}">
                  <a16:creationId xmlns:a16="http://schemas.microsoft.com/office/drawing/2014/main" id="{841B2AF4-A8DD-8D90-AAB8-E521EC29CCD1}"/>
                </a:ext>
              </a:extLst>
            </p:cNvPr>
            <p:cNvSpPr/>
            <p:nvPr/>
          </p:nvSpPr>
          <p:spPr>
            <a:xfrm>
              <a:off x="7337356" y="3277358"/>
              <a:ext cx="1545240" cy="707886"/>
            </a:xfrm>
            <a:prstGeom prst="rect">
              <a:avLst/>
            </a:prstGeom>
            <a:noFill/>
          </p:spPr>
          <p:txBody>
            <a:bodyPr wrap="square" lIns="91440" tIns="45720" rIns="91440" bIns="45720">
              <a:spAutoFit/>
            </a:bodyPr>
            <a:lstStyle/>
            <a:p>
              <a:pPr algn="ctr"/>
              <a:r>
                <a:rPr lang="en-US" sz="40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rPr>
                <a:t>URL</a:t>
              </a:r>
            </a:p>
          </p:txBody>
        </p:sp>
        <p:sp>
          <p:nvSpPr>
            <p:cNvPr id="38" name="Rectangle 37">
              <a:extLst>
                <a:ext uri="{FF2B5EF4-FFF2-40B4-BE49-F238E27FC236}">
                  <a16:creationId xmlns:a16="http://schemas.microsoft.com/office/drawing/2014/main" id="{D6BA429D-3B11-BC0C-AE9F-AE5C9A55F340}"/>
                </a:ext>
              </a:extLst>
            </p:cNvPr>
            <p:cNvSpPr/>
            <p:nvPr/>
          </p:nvSpPr>
          <p:spPr>
            <a:xfrm>
              <a:off x="6270054" y="1781626"/>
              <a:ext cx="2645275" cy="584775"/>
            </a:xfrm>
            <a:prstGeom prst="rect">
              <a:avLst/>
            </a:prstGeom>
            <a:noFill/>
          </p:spPr>
          <p:txBody>
            <a:bodyPr wrap="none" lIns="91440" tIns="45720" rIns="91440" bIns="45720">
              <a:spAutoFit/>
            </a:bodyPr>
            <a:lstStyle/>
            <a:p>
              <a:pPr algn="ctr"/>
              <a:r>
                <a:rPr lang="en-US" sz="32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Open-Source</a:t>
              </a:r>
            </a:p>
          </p:txBody>
        </p:sp>
      </p:grpSp>
    </p:spTree>
    <p:extLst>
      <p:ext uri="{BB962C8B-B14F-4D97-AF65-F5344CB8AC3E}">
        <p14:creationId xmlns:p14="http://schemas.microsoft.com/office/powerpoint/2010/main" val="2880815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095684C-ED9F-B484-2BEF-93D234B0AE1E}"/>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8E41515-E298-4E5E-C68E-F4B9BBA18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CFB59D0C-2BC1-1AA1-155D-1A54E6002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C05A599-58B1-E716-8690-0E495A589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00B8351-F3AC-5BBB-37DC-D9231AEA5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9C992B86-2A22-5B60-4BE4-0D124E877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EBD0B1-9604-EBC3-A4C8-3A10F8634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0BEC3583-8882-E507-36A4-5C9C0FE70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8C9E4A52-A753-52CD-806F-E5883697A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5D1A4741-F264-BD6E-0304-7F8455BAC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3C63F36-12D7-231B-DC63-026D7A348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DA50A817-678C-1F1B-075D-512D478E3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99D4FC0E-B07D-20D2-7F03-1F09A3A04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FE9F8FE-0FD6-2DE1-C2E0-F540AD54A5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72E7111B-C9CA-2A14-E691-C479119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A126087-9A0B-5AC0-0FEF-9830245955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9C43DAD-5130-3AAB-0018-310C5B0C1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D02B2246-4C5F-C0B8-7187-691AB5B8A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F8D719F0-398C-4815-A6E9-2DF0B526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5059697B-514D-DB5B-6E2B-B47F009A0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59ADEC71-C96B-BBBC-7168-8F54A755E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97B58B68-88B9-135A-1EB5-55D9BACB7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08A6A644-8678-4943-1315-54211719E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4BA786F2-510C-41F7-1046-8C4E7FD424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extBox 3">
            <a:extLst>
              <a:ext uri="{FF2B5EF4-FFF2-40B4-BE49-F238E27FC236}">
                <a16:creationId xmlns:a16="http://schemas.microsoft.com/office/drawing/2014/main" id="{A31786B9-F55B-74E9-FF7B-8AFA99850071}"/>
              </a:ext>
            </a:extLst>
          </p:cNvPr>
          <p:cNvSpPr txBox="1"/>
          <p:nvPr/>
        </p:nvSpPr>
        <p:spPr>
          <a:xfrm>
            <a:off x="677334" y="609600"/>
            <a:ext cx="8596668" cy="1320800"/>
          </a:xfrm>
          <a:prstGeom prst="rect">
            <a:avLst/>
          </a:prstGeom>
        </p:spPr>
        <p:txBody>
          <a:bodyPr vert="horz" lIns="91440" tIns="45720" rIns="91440" bIns="45720" rtlCol="0" anchor="t">
            <a:normAutofit/>
          </a:bodyPr>
          <a:lstStyle/>
          <a:p>
            <a:pPr defTabSz="457200">
              <a:spcBef>
                <a:spcPct val="0"/>
              </a:spcBef>
              <a:spcAft>
                <a:spcPts val="600"/>
              </a:spcAft>
            </a:pPr>
            <a:r>
              <a:rPr lang="en-US" sz="3600">
                <a:solidFill>
                  <a:schemeClr val="accent1"/>
                </a:solidFill>
              </a:rPr>
              <a:t>What is a Record?</a:t>
            </a:r>
          </a:p>
        </p:txBody>
      </p:sp>
      <p:grpSp>
        <p:nvGrpSpPr>
          <p:cNvPr id="3" name="Group 2">
            <a:extLst>
              <a:ext uri="{FF2B5EF4-FFF2-40B4-BE49-F238E27FC236}">
                <a16:creationId xmlns:a16="http://schemas.microsoft.com/office/drawing/2014/main" id="{A3F234E4-521A-834A-17BD-86C8A0C1F064}"/>
              </a:ext>
            </a:extLst>
          </p:cNvPr>
          <p:cNvGrpSpPr/>
          <p:nvPr/>
        </p:nvGrpSpPr>
        <p:grpSpPr>
          <a:xfrm>
            <a:off x="451787" y="2215054"/>
            <a:ext cx="9546373" cy="3124684"/>
            <a:chOff x="1612399" y="1781626"/>
            <a:chExt cx="9546373" cy="3124684"/>
          </a:xfrm>
        </p:grpSpPr>
        <p:sp>
          <p:nvSpPr>
            <p:cNvPr id="40" name="Rectangle 39">
              <a:extLst>
                <a:ext uri="{FF2B5EF4-FFF2-40B4-BE49-F238E27FC236}">
                  <a16:creationId xmlns:a16="http://schemas.microsoft.com/office/drawing/2014/main" id="{20FB3637-05EE-7CE0-DB5B-D74807C49B16}"/>
                </a:ext>
              </a:extLst>
            </p:cNvPr>
            <p:cNvSpPr/>
            <p:nvPr/>
          </p:nvSpPr>
          <p:spPr>
            <a:xfrm>
              <a:off x="4587896" y="2586335"/>
              <a:ext cx="184731" cy="923330"/>
            </a:xfrm>
            <a:prstGeom prst="rect">
              <a:avLst/>
            </a:prstGeom>
            <a:noFill/>
          </p:spPr>
          <p:txBody>
            <a:bodyPr wrap="none" lIns="91440" tIns="45720" rIns="91440" bIns="45720">
              <a:spAutoFit/>
            </a:bodyPr>
            <a:lstStyle/>
            <a:p>
              <a:pPr algn="ctr"/>
              <a:endPar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1" name="Rectangle 40">
              <a:extLst>
                <a:ext uri="{FF2B5EF4-FFF2-40B4-BE49-F238E27FC236}">
                  <a16:creationId xmlns:a16="http://schemas.microsoft.com/office/drawing/2014/main" id="{85BDD7C6-5C8B-B64B-B63F-B4916D500D9B}"/>
                </a:ext>
              </a:extLst>
            </p:cNvPr>
            <p:cNvSpPr/>
            <p:nvPr/>
          </p:nvSpPr>
          <p:spPr>
            <a:xfrm>
              <a:off x="5347519" y="3490538"/>
              <a:ext cx="5811253" cy="1415772"/>
            </a:xfrm>
            <a:prstGeom prst="rect">
              <a:avLst/>
            </a:prstGeom>
            <a:noFill/>
          </p:spPr>
          <p:txBody>
            <a:bodyPr wrap="square" lIns="91440" tIns="45720" rIns="91440" bIns="45720">
              <a:spAutoFit/>
            </a:bodyPr>
            <a:lstStyle/>
            <a:p>
              <a:pPr algn="ctr"/>
              <a:r>
                <a:rPr lang="en-US" sz="3600">
                  <a:solidFill>
                    <a:schemeClr val="accent1"/>
                  </a:solidFill>
                </a:rPr>
                <a:t>Why is it important?</a:t>
              </a:r>
            </a:p>
            <a:p>
              <a:pPr algn="ctr"/>
              <a:endParaRPr lang="en-US" sz="5000" b="1" cap="none" spc="0">
                <a:ln w="22225">
                  <a:solidFill>
                    <a:schemeClr val="accent2"/>
                  </a:solidFill>
                  <a:prstDash val="solid"/>
                </a:ln>
                <a:solidFill>
                  <a:schemeClr val="accent2">
                    <a:lumMod val="40000"/>
                    <a:lumOff val="60000"/>
                  </a:schemeClr>
                </a:solidFill>
                <a:effectLst/>
              </a:endParaRPr>
            </a:p>
          </p:txBody>
        </p:sp>
        <p:sp>
          <p:nvSpPr>
            <p:cNvPr id="42" name="Rectangle 41">
              <a:extLst>
                <a:ext uri="{FF2B5EF4-FFF2-40B4-BE49-F238E27FC236}">
                  <a16:creationId xmlns:a16="http://schemas.microsoft.com/office/drawing/2014/main" id="{2BF8987C-B5D9-D9B6-725F-BD59F25D3857}"/>
                </a:ext>
              </a:extLst>
            </p:cNvPr>
            <p:cNvSpPr/>
            <p:nvPr/>
          </p:nvSpPr>
          <p:spPr>
            <a:xfrm>
              <a:off x="3032917" y="3142902"/>
              <a:ext cx="184730" cy="923330"/>
            </a:xfrm>
            <a:prstGeom prst="rect">
              <a:avLst/>
            </a:prstGeom>
            <a:noFill/>
          </p:spPr>
          <p:txBody>
            <a:bodyPr wrap="none" lIns="91440" tIns="45720" rIns="91440" bIns="45720">
              <a:spAutoFit/>
            </a:bodyPr>
            <a:lstStyle/>
            <a:p>
              <a:pPr algn="ctr"/>
              <a:endParaRPr 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3" name="Rectangle 42">
              <a:extLst>
                <a:ext uri="{FF2B5EF4-FFF2-40B4-BE49-F238E27FC236}">
                  <a16:creationId xmlns:a16="http://schemas.microsoft.com/office/drawing/2014/main" id="{1BFA1928-6740-A0B4-5530-179CA9AA561A}"/>
                </a:ext>
              </a:extLst>
            </p:cNvPr>
            <p:cNvSpPr/>
            <p:nvPr/>
          </p:nvSpPr>
          <p:spPr>
            <a:xfrm>
              <a:off x="5185480" y="3853358"/>
              <a:ext cx="184731" cy="769441"/>
            </a:xfrm>
            <a:prstGeom prst="rect">
              <a:avLst/>
            </a:prstGeom>
            <a:noFill/>
          </p:spPr>
          <p:txBody>
            <a:bodyPr wrap="none" lIns="91440" tIns="45720" rIns="91440" bIns="45720">
              <a:spAutoFit/>
            </a:bodyPr>
            <a:lstStyle/>
            <a:p>
              <a:pPr algn="ctr"/>
              <a:endParaRPr lang="en-US" sz="4400" b="1" cap="none"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4" name="Rectangle 43">
              <a:extLst>
                <a:ext uri="{FF2B5EF4-FFF2-40B4-BE49-F238E27FC236}">
                  <a16:creationId xmlns:a16="http://schemas.microsoft.com/office/drawing/2014/main" id="{7A618042-4560-03B0-787C-831E1372313D}"/>
                </a:ext>
              </a:extLst>
            </p:cNvPr>
            <p:cNvSpPr/>
            <p:nvPr/>
          </p:nvSpPr>
          <p:spPr>
            <a:xfrm>
              <a:off x="2737881" y="3776334"/>
              <a:ext cx="18473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US" sz="3600" b="1" cap="none" spc="0">
                <a:ln/>
                <a:solidFill>
                  <a:schemeClr val="accent4"/>
                </a:solidFill>
                <a:effectLst/>
              </a:endParaRPr>
            </a:p>
          </p:txBody>
        </p:sp>
        <p:sp>
          <p:nvSpPr>
            <p:cNvPr id="45" name="Rectangle 44">
              <a:extLst>
                <a:ext uri="{FF2B5EF4-FFF2-40B4-BE49-F238E27FC236}">
                  <a16:creationId xmlns:a16="http://schemas.microsoft.com/office/drawing/2014/main" id="{CAB274B7-D6CD-3C68-10ED-FAC629B83D0C}"/>
                </a:ext>
              </a:extLst>
            </p:cNvPr>
            <p:cNvSpPr/>
            <p:nvPr/>
          </p:nvSpPr>
          <p:spPr>
            <a:xfrm>
              <a:off x="1998951" y="2617939"/>
              <a:ext cx="184730"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4400" b="1" cap="none" spc="0">
                <a:ln/>
                <a:solidFill>
                  <a:schemeClr val="accent3"/>
                </a:solidFill>
                <a:effectLst/>
              </a:endParaRPr>
            </a:p>
          </p:txBody>
        </p:sp>
        <p:sp>
          <p:nvSpPr>
            <p:cNvPr id="46" name="Rectangle 45">
              <a:extLst>
                <a:ext uri="{FF2B5EF4-FFF2-40B4-BE49-F238E27FC236}">
                  <a16:creationId xmlns:a16="http://schemas.microsoft.com/office/drawing/2014/main" id="{3713791C-DD3B-6AE7-4428-AF1D9C742709}"/>
                </a:ext>
              </a:extLst>
            </p:cNvPr>
            <p:cNvSpPr/>
            <p:nvPr/>
          </p:nvSpPr>
          <p:spPr>
            <a:xfrm>
              <a:off x="6673724" y="2738807"/>
              <a:ext cx="184730" cy="769441"/>
            </a:xfrm>
            <a:prstGeom prst="rect">
              <a:avLst/>
            </a:prstGeom>
            <a:noFill/>
          </p:spPr>
          <p:txBody>
            <a:bodyPr wrap="none" lIns="91440" tIns="45720" rIns="91440" bIns="45720">
              <a:spAutoFit/>
            </a:bodyPr>
            <a:lstStyle/>
            <a:p>
              <a:pPr algn="ctr"/>
              <a:endParaRPr lang="en-US" sz="4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7" name="Rectangle 46">
              <a:extLst>
                <a:ext uri="{FF2B5EF4-FFF2-40B4-BE49-F238E27FC236}">
                  <a16:creationId xmlns:a16="http://schemas.microsoft.com/office/drawing/2014/main" id="{5D752A36-611D-2577-0923-65BEC89400A0}"/>
                </a:ext>
              </a:extLst>
            </p:cNvPr>
            <p:cNvSpPr/>
            <p:nvPr/>
          </p:nvSpPr>
          <p:spPr>
            <a:xfrm>
              <a:off x="1612399" y="1910190"/>
              <a:ext cx="5045228" cy="1015663"/>
            </a:xfrm>
            <a:prstGeom prst="rect">
              <a:avLst/>
            </a:prstGeom>
            <a:noFill/>
          </p:spPr>
          <p:txBody>
            <a:bodyPr wrap="square" lIns="91440" tIns="45720" rIns="91440" bIns="45720">
              <a:spAutoFit/>
            </a:bodyPr>
            <a:lstStyle/>
            <a:p>
              <a:pPr algn="ctr"/>
              <a:endParaRPr lang="en-US" sz="6000" b="1">
                <a:ln w="0"/>
                <a:solidFill>
                  <a:schemeClr val="accent1"/>
                </a:solidFill>
                <a:effectLst>
                  <a:outerShdw blurRad="38100" dist="25400" dir="5400000" algn="ctr" rotWithShape="0">
                    <a:srgbClr val="6E747A">
                      <a:alpha val="43000"/>
                    </a:srgbClr>
                  </a:outerShdw>
                </a:effectLst>
              </a:endParaRPr>
            </a:p>
          </p:txBody>
        </p:sp>
        <p:sp>
          <p:nvSpPr>
            <p:cNvPr id="48" name="Rectangle 47">
              <a:extLst>
                <a:ext uri="{FF2B5EF4-FFF2-40B4-BE49-F238E27FC236}">
                  <a16:creationId xmlns:a16="http://schemas.microsoft.com/office/drawing/2014/main" id="{83476A37-73E2-6FB3-D74F-56E6153D9297}"/>
                </a:ext>
              </a:extLst>
            </p:cNvPr>
            <p:cNvSpPr/>
            <p:nvPr/>
          </p:nvSpPr>
          <p:spPr>
            <a:xfrm>
              <a:off x="7827740" y="2263613"/>
              <a:ext cx="184730" cy="707886"/>
            </a:xfrm>
            <a:prstGeom prst="rect">
              <a:avLst/>
            </a:prstGeom>
            <a:noFill/>
          </p:spPr>
          <p:txBody>
            <a:bodyPr wrap="none" lIns="91440" tIns="45720" rIns="91440" bIns="45720">
              <a:spAutoFit/>
            </a:bodyPr>
            <a:lstStyle/>
            <a:p>
              <a:pPr algn="ctr"/>
              <a:endParaRPr lang="en-US" sz="4000" b="1" cap="none"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0" name="Rectangle 49">
              <a:extLst>
                <a:ext uri="{FF2B5EF4-FFF2-40B4-BE49-F238E27FC236}">
                  <a16:creationId xmlns:a16="http://schemas.microsoft.com/office/drawing/2014/main" id="{9DE0B8A8-B561-1214-41EB-21DB995BC73F}"/>
                </a:ext>
              </a:extLst>
            </p:cNvPr>
            <p:cNvSpPr/>
            <p:nvPr/>
          </p:nvSpPr>
          <p:spPr>
            <a:xfrm>
              <a:off x="7337356" y="3277358"/>
              <a:ext cx="1545240" cy="707886"/>
            </a:xfrm>
            <a:prstGeom prst="rect">
              <a:avLst/>
            </a:prstGeom>
            <a:noFill/>
          </p:spPr>
          <p:txBody>
            <a:bodyPr wrap="square" lIns="91440" tIns="45720" rIns="91440" bIns="45720">
              <a:spAutoFit/>
            </a:bodyPr>
            <a:lstStyle/>
            <a:p>
              <a:pPr algn="ctr"/>
              <a:endParaRPr lang="en-US" sz="4000"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1" name="Rectangle 50">
              <a:extLst>
                <a:ext uri="{FF2B5EF4-FFF2-40B4-BE49-F238E27FC236}">
                  <a16:creationId xmlns:a16="http://schemas.microsoft.com/office/drawing/2014/main" id="{4B1CB15F-AA7A-511B-3C90-0E1B2548ADDD}"/>
                </a:ext>
              </a:extLst>
            </p:cNvPr>
            <p:cNvSpPr/>
            <p:nvPr/>
          </p:nvSpPr>
          <p:spPr>
            <a:xfrm>
              <a:off x="7500326" y="1781626"/>
              <a:ext cx="184730" cy="584775"/>
            </a:xfrm>
            <a:prstGeom prst="rect">
              <a:avLst/>
            </a:prstGeom>
            <a:noFill/>
          </p:spPr>
          <p:txBody>
            <a:bodyPr wrap="none" lIns="91440" tIns="45720" rIns="91440" bIns="45720">
              <a:spAutoFit/>
            </a:bodyPr>
            <a:lstStyle/>
            <a:p>
              <a:pPr algn="ctr"/>
              <a:endParaRPr lang="en-US" sz="3200" b="1" cap="none" spc="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sp>
        <p:nvSpPr>
          <p:cNvPr id="53" name="TextBox 52">
            <a:extLst>
              <a:ext uri="{FF2B5EF4-FFF2-40B4-BE49-F238E27FC236}">
                <a16:creationId xmlns:a16="http://schemas.microsoft.com/office/drawing/2014/main" id="{23F35F69-9DC0-B6FD-497B-DF40CA8B1174}"/>
              </a:ext>
            </a:extLst>
          </p:cNvPr>
          <p:cNvSpPr txBox="1"/>
          <p:nvPr/>
        </p:nvSpPr>
        <p:spPr>
          <a:xfrm>
            <a:off x="648732" y="1236874"/>
            <a:ext cx="8472246" cy="1882567"/>
          </a:xfrm>
          <a:prstGeom prst="rect">
            <a:avLst/>
          </a:prstGeom>
          <a:noFill/>
        </p:spPr>
        <p:txBody>
          <a:bodyPr wrap="square">
            <a:spAutoFit/>
          </a:bodyPr>
          <a:lstStyle/>
          <a:p>
            <a:pPr>
              <a:spcBef>
                <a:spcPts val="1000"/>
              </a:spcBef>
            </a:pPr>
            <a:r>
              <a:rPr lang="en-US"/>
              <a:t>A record is essentially a place to store a URL to a resource that may be useful to other developers at Buzzword.</a:t>
            </a:r>
            <a:r>
              <a:rPr lang="en-US">
                <a:solidFill>
                  <a:schemeClr val="tx1">
                    <a:lumMod val="75000"/>
                    <a:lumOff val="25000"/>
                  </a:schemeClr>
                </a:solidFill>
              </a:rPr>
              <a:t> The URL would be a resource such as open-source books, white-papers, standards, legal resources, software, etc.</a:t>
            </a:r>
            <a:endParaRPr lang="en-US"/>
          </a:p>
          <a:p>
            <a:pPr>
              <a:spcBef>
                <a:spcPts val="1000"/>
              </a:spcBef>
              <a:spcAft>
                <a:spcPts val="0"/>
              </a:spcAft>
            </a:pPr>
            <a:r>
              <a:rPr lang="en-US"/>
              <a:t>In addition to the URL, the record would contain a title and description of the resource to clarify its purpose, as well as a section for Buzzword employees to make comments in relation to the record.</a:t>
            </a:r>
            <a:endParaRPr lang="en-US">
              <a:solidFill>
                <a:schemeClr val="tx1">
                  <a:lumMod val="75000"/>
                  <a:lumOff val="25000"/>
                </a:schemeClr>
              </a:solidFill>
            </a:endParaRPr>
          </a:p>
        </p:txBody>
      </p:sp>
      <p:sp>
        <p:nvSpPr>
          <p:cNvPr id="55" name="TextBox 54">
            <a:extLst>
              <a:ext uri="{FF2B5EF4-FFF2-40B4-BE49-F238E27FC236}">
                <a16:creationId xmlns:a16="http://schemas.microsoft.com/office/drawing/2014/main" id="{4961D274-FD5F-C49D-8628-BF89E6824A78}"/>
              </a:ext>
            </a:extLst>
          </p:cNvPr>
          <p:cNvSpPr txBox="1"/>
          <p:nvPr/>
        </p:nvSpPr>
        <p:spPr>
          <a:xfrm>
            <a:off x="672187" y="4652669"/>
            <a:ext cx="8451722" cy="923330"/>
          </a:xfrm>
          <a:prstGeom prst="rect">
            <a:avLst/>
          </a:prstGeom>
          <a:noFill/>
        </p:spPr>
        <p:txBody>
          <a:bodyPr wrap="square">
            <a:spAutoFit/>
          </a:bodyPr>
          <a:lstStyle/>
          <a:p>
            <a:pPr>
              <a:spcBef>
                <a:spcPts val="1000"/>
              </a:spcBef>
              <a:spcAft>
                <a:spcPts val="0"/>
              </a:spcAft>
            </a:pPr>
            <a:r>
              <a:rPr lang="en-US">
                <a:solidFill>
                  <a:schemeClr val="tx1">
                    <a:lumMod val="75000"/>
                    <a:lumOff val="25000"/>
                  </a:schemeClr>
                </a:solidFill>
              </a:rPr>
              <a:t>Records are the main reason why BRL exists. Employees at Buzzword software solutions lack a location to find reliable and relevant information for their company needs.</a:t>
            </a:r>
          </a:p>
        </p:txBody>
      </p:sp>
    </p:spTree>
    <p:extLst>
      <p:ext uri="{BB962C8B-B14F-4D97-AF65-F5344CB8AC3E}">
        <p14:creationId xmlns:p14="http://schemas.microsoft.com/office/powerpoint/2010/main" val="1511229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39C7539-1687-9F99-4C49-A875E0FD965D}"/>
            </a:ext>
          </a:extLst>
        </p:cNvPr>
        <p:cNvGrpSpPr/>
        <p:nvPr/>
      </p:nvGrpSpPr>
      <p:grpSpPr>
        <a:xfrm>
          <a:off x="0" y="0"/>
          <a:ext cx="0" cy="0"/>
          <a:chOff x="0" y="0"/>
          <a:chExt cx="0" cy="0"/>
        </a:xfrm>
      </p:grpSpPr>
      <p:grpSp>
        <p:nvGrpSpPr>
          <p:cNvPr id="123" name="Group 122">
            <a:extLst>
              <a:ext uri="{FF2B5EF4-FFF2-40B4-BE49-F238E27FC236}">
                <a16:creationId xmlns:a16="http://schemas.microsoft.com/office/drawing/2014/main" id="{3C8AFA2F-9E27-E07F-983C-2C3BFB07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4" name="Straight Connector 123">
              <a:extLst>
                <a:ext uri="{FF2B5EF4-FFF2-40B4-BE49-F238E27FC236}">
                  <a16:creationId xmlns:a16="http://schemas.microsoft.com/office/drawing/2014/main" id="{9C76E1AB-639B-C19B-2986-3F39ED32E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EE10F49-0C0D-7719-BF02-CB185004F4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6" name="Rectangle 23">
              <a:extLst>
                <a:ext uri="{FF2B5EF4-FFF2-40B4-BE49-F238E27FC236}">
                  <a16:creationId xmlns:a16="http://schemas.microsoft.com/office/drawing/2014/main" id="{663FEF9D-B01E-3487-37DB-612CB4D33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7" name="Rectangle 25">
              <a:extLst>
                <a:ext uri="{FF2B5EF4-FFF2-40B4-BE49-F238E27FC236}">
                  <a16:creationId xmlns:a16="http://schemas.microsoft.com/office/drawing/2014/main" id="{0337D6A4-F01D-7878-CE96-AAE94E4B5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Isosceles Triangle 127">
              <a:extLst>
                <a:ext uri="{FF2B5EF4-FFF2-40B4-BE49-F238E27FC236}">
                  <a16:creationId xmlns:a16="http://schemas.microsoft.com/office/drawing/2014/main" id="{DEEEEFE5-AE85-7F03-70EF-576756549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Rectangle 27">
              <a:extLst>
                <a:ext uri="{FF2B5EF4-FFF2-40B4-BE49-F238E27FC236}">
                  <a16:creationId xmlns:a16="http://schemas.microsoft.com/office/drawing/2014/main" id="{4D223C1C-A877-645A-3B74-EBF0E6A42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Rectangle 28">
              <a:extLst>
                <a:ext uri="{FF2B5EF4-FFF2-40B4-BE49-F238E27FC236}">
                  <a16:creationId xmlns:a16="http://schemas.microsoft.com/office/drawing/2014/main" id="{B6EEECD2-3B10-D7C3-29B3-2C84C6097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1" name="Rectangle 29">
              <a:extLst>
                <a:ext uri="{FF2B5EF4-FFF2-40B4-BE49-F238E27FC236}">
                  <a16:creationId xmlns:a16="http://schemas.microsoft.com/office/drawing/2014/main" id="{8155E243-D244-9D00-C875-E98D5C164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Isosceles Triangle 131">
              <a:extLst>
                <a:ext uri="{FF2B5EF4-FFF2-40B4-BE49-F238E27FC236}">
                  <a16:creationId xmlns:a16="http://schemas.microsoft.com/office/drawing/2014/main" id="{7D55BA8D-48E9-EAB9-3043-083EC5685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Isosceles Triangle 132">
              <a:extLst>
                <a:ext uri="{FF2B5EF4-FFF2-40B4-BE49-F238E27FC236}">
                  <a16:creationId xmlns:a16="http://schemas.microsoft.com/office/drawing/2014/main" id="{BE83507E-B101-75D3-DCE7-8037D387C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35" name="Rectangle 134">
            <a:extLst>
              <a:ext uri="{FF2B5EF4-FFF2-40B4-BE49-F238E27FC236}">
                <a16:creationId xmlns:a16="http://schemas.microsoft.com/office/drawing/2014/main" id="{768C5CD0-F57F-13AB-23B3-68EB4EE10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5DBCC8DD-1D7F-581A-7A12-E0F06F287B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2982CA57-26EB-540D-5902-C6975ADF9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DE8F1036-3984-2532-CC6E-A832AAD06D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B2BBF9E5-A8D2-45D8-9CEC-807737946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1" name="Rectangle 25">
              <a:extLst>
                <a:ext uri="{FF2B5EF4-FFF2-40B4-BE49-F238E27FC236}">
                  <a16:creationId xmlns:a16="http://schemas.microsoft.com/office/drawing/2014/main" id="{A69F259F-4D49-C33F-9EAF-BDF5E943B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2" name="Isosceles Triangle 141">
              <a:extLst>
                <a:ext uri="{FF2B5EF4-FFF2-40B4-BE49-F238E27FC236}">
                  <a16:creationId xmlns:a16="http://schemas.microsoft.com/office/drawing/2014/main" id="{5F1DCA35-FD40-B0A0-85B8-29626A992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3" name="Rectangle 27">
              <a:extLst>
                <a:ext uri="{FF2B5EF4-FFF2-40B4-BE49-F238E27FC236}">
                  <a16:creationId xmlns:a16="http://schemas.microsoft.com/office/drawing/2014/main" id="{42C4D539-3ADD-921C-1D82-DA34F4BB7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Rectangle 29">
              <a:extLst>
                <a:ext uri="{FF2B5EF4-FFF2-40B4-BE49-F238E27FC236}">
                  <a16:creationId xmlns:a16="http://schemas.microsoft.com/office/drawing/2014/main" id="{BA5500D8-2380-F3B8-0758-9473E0FC9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Isosceles Triangle 144">
              <a:extLst>
                <a:ext uri="{FF2B5EF4-FFF2-40B4-BE49-F238E27FC236}">
                  <a16:creationId xmlns:a16="http://schemas.microsoft.com/office/drawing/2014/main" id="{3B7B73F7-CB40-6675-DAC4-90D27E382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6" name="Isosceles Triangle 145">
              <a:extLst>
                <a:ext uri="{FF2B5EF4-FFF2-40B4-BE49-F238E27FC236}">
                  <a16:creationId xmlns:a16="http://schemas.microsoft.com/office/drawing/2014/main" id="{EF366C31-CF53-2E64-E8B9-FD4EDBE23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Text Placeholder 2">
            <a:extLst>
              <a:ext uri="{FF2B5EF4-FFF2-40B4-BE49-F238E27FC236}">
                <a16:creationId xmlns:a16="http://schemas.microsoft.com/office/drawing/2014/main" id="{A60F1F88-68A0-461D-7968-3C233908CCC1}"/>
              </a:ext>
            </a:extLst>
          </p:cNvPr>
          <p:cNvSpPr>
            <a:spLocks noGrp="1"/>
          </p:cNvSpPr>
          <p:nvPr>
            <p:ph type="body" sz="quarter" idx="10"/>
          </p:nvPr>
        </p:nvSpPr>
        <p:spPr>
          <a:xfrm>
            <a:off x="1637414" y="1142010"/>
            <a:ext cx="7766936" cy="1096899"/>
          </a:xfrm>
        </p:spPr>
        <p:txBody>
          <a:bodyPr vert="horz" lIns="91440" tIns="45720" rIns="91440" bIns="45720" rtlCol="0" anchor="t">
            <a:normAutofit/>
          </a:bodyPr>
          <a:lstStyle/>
          <a:p>
            <a:pPr algn="r">
              <a:spcBef>
                <a:spcPts val="1000"/>
              </a:spcBef>
              <a:spcAft>
                <a:spcPts val="0"/>
              </a:spcAft>
            </a:pPr>
            <a:r>
              <a:rPr lang="en-US" sz="1800">
                <a:solidFill>
                  <a:schemeClr val="tx1"/>
                </a:solidFill>
              </a:rPr>
              <a:t>Who are our stakeholders?</a:t>
            </a:r>
          </a:p>
        </p:txBody>
      </p:sp>
      <p:sp>
        <p:nvSpPr>
          <p:cNvPr id="2" name="Title 1">
            <a:extLst>
              <a:ext uri="{FF2B5EF4-FFF2-40B4-BE49-F238E27FC236}">
                <a16:creationId xmlns:a16="http://schemas.microsoft.com/office/drawing/2014/main" id="{D9E5615F-92D2-0D41-EA1F-A3FD3BDF76D0}"/>
              </a:ext>
            </a:extLst>
          </p:cNvPr>
          <p:cNvSpPr>
            <a:spLocks noGrp="1"/>
          </p:cNvSpPr>
          <p:nvPr>
            <p:ph type="title"/>
          </p:nvPr>
        </p:nvSpPr>
        <p:spPr>
          <a:xfrm>
            <a:off x="-2279392" y="5211698"/>
            <a:ext cx="7766936" cy="1646302"/>
          </a:xfrm>
        </p:spPr>
        <p:txBody>
          <a:bodyPr vert="horz" lIns="91440" tIns="45720" rIns="91440" bIns="45720" rtlCol="0" anchor="b">
            <a:normAutofit/>
          </a:bodyPr>
          <a:lstStyle/>
          <a:p>
            <a:pPr algn="r"/>
            <a:r>
              <a:rPr lang="en-US" sz="5400">
                <a:solidFill>
                  <a:schemeClr val="accent1"/>
                </a:solidFill>
              </a:rPr>
              <a:t>BRL Stakeholders  </a:t>
            </a:r>
          </a:p>
        </p:txBody>
      </p:sp>
      <p:graphicFrame>
        <p:nvGraphicFramePr>
          <p:cNvPr id="7" name="Table 6">
            <a:extLst>
              <a:ext uri="{FF2B5EF4-FFF2-40B4-BE49-F238E27FC236}">
                <a16:creationId xmlns:a16="http://schemas.microsoft.com/office/drawing/2014/main" id="{29BBEE50-5466-B81A-9CC5-293086F6599E}"/>
              </a:ext>
            </a:extLst>
          </p:cNvPr>
          <p:cNvGraphicFramePr>
            <a:graphicFrameLocks noGrp="1"/>
          </p:cNvGraphicFramePr>
          <p:nvPr>
            <p:extLst>
              <p:ext uri="{D42A27DB-BD31-4B8C-83A1-F6EECF244321}">
                <p14:modId xmlns:p14="http://schemas.microsoft.com/office/powerpoint/2010/main" val="822851287"/>
              </p:ext>
            </p:extLst>
          </p:nvPr>
        </p:nvGraphicFramePr>
        <p:xfrm>
          <a:off x="1511300" y="1549147"/>
          <a:ext cx="7893050" cy="4081439"/>
        </p:xfrm>
        <a:graphic>
          <a:graphicData uri="http://schemas.openxmlformats.org/drawingml/2006/table">
            <a:tbl>
              <a:tblPr firstRow="1" firstCol="1" bandRow="1">
                <a:tableStyleId>{5C22544A-7EE6-4342-B048-85BDC9FD1C3A}</a:tableStyleId>
              </a:tblPr>
              <a:tblGrid>
                <a:gridCol w="1776412">
                  <a:extLst>
                    <a:ext uri="{9D8B030D-6E8A-4147-A177-3AD203B41FA5}">
                      <a16:colId xmlns:a16="http://schemas.microsoft.com/office/drawing/2014/main" val="1310564993"/>
                    </a:ext>
                  </a:extLst>
                </a:gridCol>
                <a:gridCol w="6116638">
                  <a:extLst>
                    <a:ext uri="{9D8B030D-6E8A-4147-A177-3AD203B41FA5}">
                      <a16:colId xmlns:a16="http://schemas.microsoft.com/office/drawing/2014/main" val="1377539200"/>
                    </a:ext>
                  </a:extLst>
                </a:gridCol>
              </a:tblGrid>
              <a:tr h="403643">
                <a:tc>
                  <a:txBody>
                    <a:bodyPr/>
                    <a:lstStyle/>
                    <a:p>
                      <a:pPr marL="0" marR="0">
                        <a:lnSpc>
                          <a:spcPct val="115000"/>
                        </a:lnSpc>
                        <a:spcAft>
                          <a:spcPts val="800"/>
                        </a:spcAft>
                        <a:buNone/>
                      </a:pPr>
                      <a:r>
                        <a:rPr lang="en-US" sz="1800" kern="100">
                          <a:solidFill>
                            <a:schemeClr val="bg2"/>
                          </a:solidFill>
                          <a:effectLst/>
                        </a:rPr>
                        <a:t>Stakeholder</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US" sz="1800" kern="100">
                          <a:solidFill>
                            <a:schemeClr val="bg2"/>
                          </a:solidFill>
                          <a:effectLst/>
                        </a:rPr>
                        <a:t>Responsibilities</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991030"/>
                  </a:ext>
                </a:extLst>
              </a:tr>
              <a:tr h="830561">
                <a:tc>
                  <a:txBody>
                    <a:bodyPr/>
                    <a:lstStyle/>
                    <a:p>
                      <a:pPr marL="0" marR="0">
                        <a:lnSpc>
                          <a:spcPct val="115000"/>
                        </a:lnSpc>
                        <a:spcAft>
                          <a:spcPts val="800"/>
                        </a:spcAft>
                        <a:buNone/>
                      </a:pPr>
                      <a:r>
                        <a:rPr lang="en-US" sz="1800" kern="100">
                          <a:solidFill>
                            <a:schemeClr val="bg2"/>
                          </a:solidFill>
                          <a:effectLst/>
                        </a:rPr>
                        <a:t>Managers</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US" sz="1800" kern="100">
                          <a:effectLst/>
                        </a:rPr>
                        <a:t>Routinely maintaining library to ensure quality of resources fulfill company needs (e.g. removing outdated or duplicate records)</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51706736"/>
                  </a:ext>
                </a:extLst>
              </a:tr>
              <a:tr h="548339">
                <a:tc>
                  <a:txBody>
                    <a:bodyPr/>
                    <a:lstStyle/>
                    <a:p>
                      <a:pPr marL="0" marR="0">
                        <a:lnSpc>
                          <a:spcPct val="115000"/>
                        </a:lnSpc>
                        <a:spcAft>
                          <a:spcPts val="800"/>
                        </a:spcAft>
                        <a:buNone/>
                      </a:pPr>
                      <a:r>
                        <a:rPr lang="en-US" sz="1800" kern="100">
                          <a:solidFill>
                            <a:schemeClr val="bg2"/>
                          </a:solidFill>
                          <a:effectLst/>
                        </a:rPr>
                        <a:t>Developers</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Adding and accessing resources to make development more efficient company-wide</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26668882"/>
                  </a:ext>
                </a:extLst>
              </a:tr>
              <a:tr h="548339">
                <a:tc>
                  <a:txBody>
                    <a:bodyPr/>
                    <a:lstStyle/>
                    <a:p>
                      <a:pPr marL="0" marR="0">
                        <a:lnSpc>
                          <a:spcPct val="115000"/>
                        </a:lnSpc>
                        <a:spcAft>
                          <a:spcPts val="800"/>
                        </a:spcAft>
                        <a:buNone/>
                      </a:pPr>
                      <a:r>
                        <a:rPr lang="en-US" sz="1800" kern="100">
                          <a:solidFill>
                            <a:schemeClr val="bg2"/>
                          </a:solidFill>
                          <a:effectLst/>
                        </a:rPr>
                        <a:t>Other Employees</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Reviewing development resources as needed to better understand the software development lifecycle</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09363616"/>
                  </a:ext>
                </a:extLst>
              </a:tr>
              <a:tr h="548339">
                <a:tc>
                  <a:txBody>
                    <a:bodyPr/>
                    <a:lstStyle/>
                    <a:p>
                      <a:pPr marL="0" marR="0">
                        <a:lnSpc>
                          <a:spcPct val="115000"/>
                        </a:lnSpc>
                        <a:spcAft>
                          <a:spcPts val="800"/>
                        </a:spcAft>
                        <a:buNone/>
                      </a:pPr>
                      <a:r>
                        <a:rPr lang="en-US" sz="1800" kern="100">
                          <a:solidFill>
                            <a:schemeClr val="bg2"/>
                          </a:solidFill>
                          <a:effectLst/>
                        </a:rPr>
                        <a:t>Database Administrator</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Configuring software and connecting it to the library database</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96697404"/>
                  </a:ext>
                </a:extLst>
              </a:tr>
              <a:tr h="266117">
                <a:tc>
                  <a:txBody>
                    <a:bodyPr/>
                    <a:lstStyle/>
                    <a:p>
                      <a:pPr marL="0" marR="0">
                        <a:lnSpc>
                          <a:spcPct val="115000"/>
                        </a:lnSpc>
                        <a:spcAft>
                          <a:spcPts val="800"/>
                        </a:spcAft>
                        <a:buNone/>
                      </a:pPr>
                      <a:r>
                        <a:rPr lang="en-US" sz="1800" kern="100">
                          <a:solidFill>
                            <a:schemeClr val="bg2"/>
                          </a:solidFill>
                          <a:effectLst/>
                        </a:rPr>
                        <a:t>Tech Support</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Assisting employees with operating the software</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350322"/>
                  </a:ext>
                </a:extLst>
              </a:tr>
              <a:tr h="548339">
                <a:tc>
                  <a:txBody>
                    <a:bodyPr/>
                    <a:lstStyle/>
                    <a:p>
                      <a:pPr marL="0" marR="0">
                        <a:lnSpc>
                          <a:spcPct val="115000"/>
                        </a:lnSpc>
                        <a:spcAft>
                          <a:spcPts val="800"/>
                        </a:spcAft>
                        <a:buNone/>
                      </a:pPr>
                      <a:r>
                        <a:rPr lang="en-US" sz="1800" kern="100">
                          <a:solidFill>
                            <a:schemeClr val="bg2"/>
                          </a:solidFill>
                          <a:effectLst/>
                        </a:rPr>
                        <a:t>Legal Department</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Ensuring that the project meets all relevant secure data handling standards</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30414047"/>
                  </a:ext>
                </a:extLst>
              </a:tr>
            </a:tbl>
          </a:graphicData>
        </a:graphic>
      </p:graphicFrame>
    </p:spTree>
    <p:extLst>
      <p:ext uri="{BB962C8B-B14F-4D97-AF65-F5344CB8AC3E}">
        <p14:creationId xmlns:p14="http://schemas.microsoft.com/office/powerpoint/2010/main" val="1357429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4" name="Straight Connector 12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8" name="Isosceles Triangle 12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2" name="Isosceles Triangle 13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Isosceles Triangle 13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35" name="Rectangle 134">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1"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2" name="Isosceles Triangle 141">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3"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Isosceles Triangle 144">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6" name="Isosceles Triangle 145">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Text Placeholder 2">
            <a:extLst>
              <a:ext uri="{FF2B5EF4-FFF2-40B4-BE49-F238E27FC236}">
                <a16:creationId xmlns:a16="http://schemas.microsoft.com/office/drawing/2014/main" id="{02EC84C6-6176-40FD-1D6B-955A6ED7341B}"/>
              </a:ext>
            </a:extLst>
          </p:cNvPr>
          <p:cNvSpPr>
            <a:spLocks noGrp="1"/>
          </p:cNvSpPr>
          <p:nvPr>
            <p:ph type="body" sz="quarter" idx="10"/>
          </p:nvPr>
        </p:nvSpPr>
        <p:spPr>
          <a:xfrm>
            <a:off x="1178459" y="873939"/>
            <a:ext cx="7766936" cy="1096899"/>
          </a:xfrm>
        </p:spPr>
        <p:txBody>
          <a:bodyPr vert="horz" lIns="91440" tIns="45720" rIns="91440" bIns="45720" rtlCol="0" anchor="t">
            <a:normAutofit/>
          </a:bodyPr>
          <a:lstStyle/>
          <a:p>
            <a:pPr algn="r">
              <a:spcBef>
                <a:spcPts val="1000"/>
              </a:spcBef>
              <a:spcAft>
                <a:spcPts val="0"/>
              </a:spcAft>
            </a:pPr>
            <a:r>
              <a:rPr lang="en-US" sz="1800">
                <a:solidFill>
                  <a:schemeClr val="tx1"/>
                </a:solidFill>
              </a:rPr>
              <a:t>Who can do what?</a:t>
            </a:r>
          </a:p>
        </p:txBody>
      </p:sp>
      <p:sp>
        <p:nvSpPr>
          <p:cNvPr id="2" name="Title 1">
            <a:extLst>
              <a:ext uri="{FF2B5EF4-FFF2-40B4-BE49-F238E27FC236}">
                <a16:creationId xmlns:a16="http://schemas.microsoft.com/office/drawing/2014/main" id="{F20C4EC7-B897-1AF9-C7BE-2AEC02104584}"/>
              </a:ext>
            </a:extLst>
          </p:cNvPr>
          <p:cNvSpPr>
            <a:spLocks noGrp="1"/>
          </p:cNvSpPr>
          <p:nvPr>
            <p:ph type="title"/>
          </p:nvPr>
        </p:nvSpPr>
        <p:spPr>
          <a:xfrm>
            <a:off x="-104183" y="5243834"/>
            <a:ext cx="4763559" cy="1646302"/>
          </a:xfrm>
        </p:spPr>
        <p:txBody>
          <a:bodyPr vert="horz" lIns="91440" tIns="45720" rIns="91440" bIns="45720" rtlCol="0" anchor="b">
            <a:normAutofit/>
          </a:bodyPr>
          <a:lstStyle/>
          <a:p>
            <a:pPr algn="r"/>
            <a:r>
              <a:rPr lang="en-US" sz="5400">
                <a:solidFill>
                  <a:schemeClr val="accent1"/>
                </a:solidFill>
              </a:rPr>
              <a:t>BRL User Roles  </a:t>
            </a:r>
          </a:p>
        </p:txBody>
      </p:sp>
      <p:graphicFrame>
        <p:nvGraphicFramePr>
          <p:cNvPr id="4" name="Table 3">
            <a:extLst>
              <a:ext uri="{FF2B5EF4-FFF2-40B4-BE49-F238E27FC236}">
                <a16:creationId xmlns:a16="http://schemas.microsoft.com/office/drawing/2014/main" id="{53431BDF-1095-ED47-2100-B2CF635F7937}"/>
              </a:ext>
            </a:extLst>
          </p:cNvPr>
          <p:cNvGraphicFramePr>
            <a:graphicFrameLocks noGrp="1"/>
          </p:cNvGraphicFramePr>
          <p:nvPr>
            <p:extLst>
              <p:ext uri="{D42A27DB-BD31-4B8C-83A1-F6EECF244321}">
                <p14:modId xmlns:p14="http://schemas.microsoft.com/office/powerpoint/2010/main" val="935549773"/>
              </p:ext>
            </p:extLst>
          </p:nvPr>
        </p:nvGraphicFramePr>
        <p:xfrm>
          <a:off x="1712413" y="1257300"/>
          <a:ext cx="7199786" cy="4290342"/>
        </p:xfrm>
        <a:graphic>
          <a:graphicData uri="http://schemas.openxmlformats.org/drawingml/2006/table">
            <a:tbl>
              <a:tblPr firstRow="1" firstCol="1" bandRow="1">
                <a:tableStyleId>{5C22544A-7EE6-4342-B048-85BDC9FD1C3A}</a:tableStyleId>
              </a:tblPr>
              <a:tblGrid>
                <a:gridCol w="1411787">
                  <a:extLst>
                    <a:ext uri="{9D8B030D-6E8A-4147-A177-3AD203B41FA5}">
                      <a16:colId xmlns:a16="http://schemas.microsoft.com/office/drawing/2014/main" val="192999384"/>
                    </a:ext>
                  </a:extLst>
                </a:gridCol>
                <a:gridCol w="1381869">
                  <a:extLst>
                    <a:ext uri="{9D8B030D-6E8A-4147-A177-3AD203B41FA5}">
                      <a16:colId xmlns:a16="http://schemas.microsoft.com/office/drawing/2014/main" val="1938190780"/>
                    </a:ext>
                  </a:extLst>
                </a:gridCol>
                <a:gridCol w="4406130">
                  <a:extLst>
                    <a:ext uri="{9D8B030D-6E8A-4147-A177-3AD203B41FA5}">
                      <a16:colId xmlns:a16="http://schemas.microsoft.com/office/drawing/2014/main" val="976418522"/>
                    </a:ext>
                  </a:extLst>
                </a:gridCol>
              </a:tblGrid>
              <a:tr h="588368">
                <a:tc>
                  <a:txBody>
                    <a:bodyPr/>
                    <a:lstStyle/>
                    <a:p>
                      <a:pPr marL="0" marR="0">
                        <a:lnSpc>
                          <a:spcPct val="115000"/>
                        </a:lnSpc>
                        <a:spcAft>
                          <a:spcPts val="800"/>
                        </a:spcAft>
                        <a:buNone/>
                      </a:pPr>
                      <a:r>
                        <a:rPr lang="en-US" sz="1800" kern="100">
                          <a:solidFill>
                            <a:schemeClr val="bg2"/>
                          </a:solidFill>
                          <a:effectLst/>
                        </a:rPr>
                        <a:t>Company Role</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US" sz="1800" kern="100">
                          <a:solidFill>
                            <a:schemeClr val="bg2"/>
                          </a:solidFill>
                          <a:effectLst/>
                        </a:rPr>
                        <a:t>System Role</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nSpc>
                          <a:spcPct val="115000"/>
                        </a:lnSpc>
                        <a:spcAft>
                          <a:spcPts val="800"/>
                        </a:spcAft>
                        <a:buNone/>
                      </a:pPr>
                      <a:r>
                        <a:rPr lang="en-US" sz="1800" kern="100">
                          <a:solidFill>
                            <a:schemeClr val="bg2"/>
                          </a:solidFill>
                          <a:effectLst/>
                        </a:rPr>
                        <a:t>Description</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3671702"/>
                  </a:ext>
                </a:extLst>
              </a:tr>
              <a:tr h="1046290">
                <a:tc>
                  <a:txBody>
                    <a:bodyPr/>
                    <a:lstStyle/>
                    <a:p>
                      <a:pPr marL="0" marR="0">
                        <a:lnSpc>
                          <a:spcPct val="115000"/>
                        </a:lnSpc>
                        <a:spcAft>
                          <a:spcPts val="800"/>
                        </a:spcAft>
                        <a:buNone/>
                      </a:pPr>
                      <a:r>
                        <a:rPr lang="en-US" sz="1800" kern="100">
                          <a:solidFill>
                            <a:schemeClr val="bg2"/>
                          </a:solidFill>
                          <a:effectLst/>
                        </a:rPr>
                        <a:t>Manager</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US" sz="1800" kern="100">
                          <a:effectLst/>
                        </a:rPr>
                        <a:t>Admin</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nSpc>
                          <a:spcPct val="115000"/>
                        </a:lnSpc>
                        <a:spcAft>
                          <a:spcPts val="800"/>
                        </a:spcAft>
                        <a:buNone/>
                      </a:pPr>
                      <a:r>
                        <a:rPr lang="en-US" sz="1800" kern="100">
                          <a:effectLst/>
                        </a:rPr>
                        <a:t>All managers can add, edit, and delete any records and add or delete comments (and edit their own).</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18857253"/>
                  </a:ext>
                </a:extLst>
              </a:tr>
              <a:tr h="1584796">
                <a:tc>
                  <a:txBody>
                    <a:bodyPr/>
                    <a:lstStyle/>
                    <a:p>
                      <a:pPr marL="0" marR="0">
                        <a:lnSpc>
                          <a:spcPct val="115000"/>
                        </a:lnSpc>
                        <a:spcAft>
                          <a:spcPts val="800"/>
                        </a:spcAft>
                        <a:buNone/>
                      </a:pPr>
                      <a:r>
                        <a:rPr lang="en-US" sz="1800" kern="100">
                          <a:solidFill>
                            <a:schemeClr val="bg2"/>
                          </a:solidFill>
                          <a:effectLst/>
                        </a:rPr>
                        <a:t>Developer</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Contributor</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Developers can add records/comments and can only edit or delete records/comments that they added. </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17010213"/>
                  </a:ext>
                </a:extLst>
              </a:tr>
              <a:tr h="1046290">
                <a:tc>
                  <a:txBody>
                    <a:bodyPr/>
                    <a:lstStyle/>
                    <a:p>
                      <a:pPr marL="0" marR="0">
                        <a:lnSpc>
                          <a:spcPct val="115000"/>
                        </a:lnSpc>
                        <a:spcAft>
                          <a:spcPts val="800"/>
                        </a:spcAft>
                        <a:buNone/>
                      </a:pPr>
                      <a:r>
                        <a:rPr lang="en-US" sz="1800" kern="100">
                          <a:solidFill>
                            <a:schemeClr val="bg2"/>
                          </a:solidFill>
                          <a:effectLst/>
                        </a:rPr>
                        <a:t>Other Employee</a:t>
                      </a:r>
                      <a:endParaRPr lang="en-US" sz="1800" kern="100">
                        <a:solidFill>
                          <a:schemeClr val="bg2"/>
                        </a:solidFill>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Commenter</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800" kern="100">
                          <a:effectLst/>
                        </a:rPr>
                        <a:t>Other Employees can only add comments and edit or delete comments that they added.</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19525460"/>
                  </a:ext>
                </a:extLst>
              </a:tr>
            </a:tbl>
          </a:graphicData>
        </a:graphic>
      </p:graphicFrame>
    </p:spTree>
    <p:extLst>
      <p:ext uri="{BB962C8B-B14F-4D97-AF65-F5344CB8AC3E}">
        <p14:creationId xmlns:p14="http://schemas.microsoft.com/office/powerpoint/2010/main" val="1541898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759C475-5540-9508-F8DB-EB822B1B35B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solidFill>
                  <a:schemeClr val="accent1"/>
                </a:solidFill>
              </a:rPr>
              <a:t>Security</a:t>
            </a:r>
          </a:p>
        </p:txBody>
      </p:sp>
      <p:sp>
        <p:nvSpPr>
          <p:cNvPr id="3" name="Text Placeholder 2">
            <a:extLst>
              <a:ext uri="{FF2B5EF4-FFF2-40B4-BE49-F238E27FC236}">
                <a16:creationId xmlns:a16="http://schemas.microsoft.com/office/drawing/2014/main" id="{D49878A3-3676-5834-6FE0-1CFCF8BF6E3E}"/>
              </a:ext>
            </a:extLst>
          </p:cNvPr>
          <p:cNvSpPr>
            <a:spLocks noGrp="1"/>
          </p:cNvSpPr>
          <p:nvPr>
            <p:ph type="body" sz="quarter" idx="10"/>
          </p:nvPr>
        </p:nvSpPr>
        <p:spPr>
          <a:xfrm>
            <a:off x="677334" y="2160589"/>
            <a:ext cx="8596668" cy="3880773"/>
          </a:xfrm>
        </p:spPr>
        <p:txBody>
          <a:bodyPr vert="horz" lIns="91440" tIns="45720" rIns="91440" bIns="45720" rtlCol="0">
            <a:normAutofit lnSpcReduction="10000"/>
          </a:bodyPr>
          <a:lstStyle/>
          <a:p>
            <a:pPr marL="342900" indent="-342900">
              <a:spcBef>
                <a:spcPts val="1000"/>
              </a:spcBef>
              <a:spcAft>
                <a:spcPts val="0"/>
              </a:spcAft>
              <a:buFont typeface="Wingdings 3" charset="2"/>
              <a:buChar char=""/>
            </a:pPr>
            <a:r>
              <a:rPr lang="en-US">
                <a:solidFill>
                  <a:schemeClr val="tx1">
                    <a:lumMod val="75000"/>
                    <a:lumOff val="25000"/>
                  </a:schemeClr>
                </a:solidFill>
              </a:rPr>
              <a:t>Our system roles are administrator, contributor, and commenter. These roles define what users are capable of within the system.</a:t>
            </a:r>
          </a:p>
          <a:p>
            <a:pPr marL="342900" indent="-342900">
              <a:spcBef>
                <a:spcPts val="1000"/>
              </a:spcBef>
              <a:spcAft>
                <a:spcPts val="0"/>
              </a:spcAft>
              <a:buFont typeface="Wingdings 3" charset="2"/>
              <a:buChar char=""/>
            </a:pPr>
            <a:r>
              <a:rPr lang="en-US">
                <a:solidFill>
                  <a:schemeClr val="tx1">
                    <a:lumMod val="75000"/>
                    <a:lumOff val="25000"/>
                  </a:schemeClr>
                </a:solidFill>
              </a:rPr>
              <a:t>Users access an outside SSO service and receive a JSON Web Token, which acts as a digital signature to verify user identity and prevent unauthorized use</a:t>
            </a:r>
          </a:p>
          <a:p>
            <a:pPr marL="342900" indent="-342900">
              <a:spcBef>
                <a:spcPts val="1000"/>
              </a:spcBef>
              <a:spcAft>
                <a:spcPts val="0"/>
              </a:spcAft>
              <a:buFont typeface="Wingdings 3" charset="2"/>
              <a:buChar char=""/>
            </a:pPr>
            <a:r>
              <a:rPr lang="en-US">
                <a:solidFill>
                  <a:schemeClr val="tx1">
                    <a:lumMod val="75000"/>
                    <a:lumOff val="25000"/>
                  </a:schemeClr>
                </a:solidFill>
              </a:rPr>
              <a:t>All incoming information is validated and sanitized upon entering the program</a:t>
            </a:r>
          </a:p>
          <a:p>
            <a:pPr marL="342900" indent="-342900">
              <a:spcBef>
                <a:spcPts val="1000"/>
              </a:spcBef>
              <a:spcAft>
                <a:spcPts val="0"/>
              </a:spcAft>
              <a:buFont typeface="Wingdings 3" charset="2"/>
              <a:buChar char=""/>
            </a:pPr>
            <a:r>
              <a:rPr lang="en-US">
                <a:solidFill>
                  <a:schemeClr val="tx1">
                    <a:lumMod val="75000"/>
                    <a:lumOff val="25000"/>
                  </a:schemeClr>
                </a:solidFill>
              </a:rPr>
              <a:t>As we are not handling sensitive data, and the likelihood of a malicious user hijacking data is low, additional encryption prior to sending or receiving information in unnecessary</a:t>
            </a:r>
          </a:p>
          <a:p>
            <a:pPr marL="342900" indent="-342900">
              <a:spcBef>
                <a:spcPts val="1000"/>
              </a:spcBef>
              <a:spcAft>
                <a:spcPts val="0"/>
              </a:spcAft>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5597400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982304C2-3B18-3070-7FBE-9CD53E8A3630}"/>
            </a:ext>
          </a:extLst>
        </p:cNvPr>
        <p:cNvGrpSpPr/>
        <p:nvPr/>
      </p:nvGrpSpPr>
      <p:grpSpPr>
        <a:xfrm>
          <a:off x="0" y="0"/>
          <a:ext cx="0" cy="0"/>
          <a:chOff x="0" y="0"/>
          <a:chExt cx="0" cy="0"/>
        </a:xfrm>
      </p:grpSpPr>
      <p:grpSp>
        <p:nvGrpSpPr>
          <p:cNvPr id="45" name="Group 44">
            <a:extLst>
              <a:ext uri="{FF2B5EF4-FFF2-40B4-BE49-F238E27FC236}">
                <a16:creationId xmlns:a16="http://schemas.microsoft.com/office/drawing/2014/main" id="{E7B89384-6991-4AF3-D8BF-06E1363358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CB2CDE7-D50A-4791-31A3-2C97D9294C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5752E1-5CDB-F90A-5056-7E6CBE5D21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2ADB3FFF-94F0-7D39-D66B-F83622B47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020923F6-BF26-A497-CF02-AFC9E3E7B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FABD3C31-BF63-418F-C7FF-554828D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785AA0FA-AE8F-F2D9-216B-D1170147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05058555-84D4-BF29-AB41-8061E5D1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8FC3508-107C-6841-8AF3-BBB0C73FF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3708A8CD-B48A-03B8-3AF8-B92233596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20D7E3D8-B83C-2143-B885-2D1E7563B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itle 3">
            <a:extLst>
              <a:ext uri="{FF2B5EF4-FFF2-40B4-BE49-F238E27FC236}">
                <a16:creationId xmlns:a16="http://schemas.microsoft.com/office/drawing/2014/main" id="{D7F41BB1-42C4-A4E9-1A50-0E93C91D9F26}"/>
              </a:ext>
            </a:extLst>
          </p:cNvPr>
          <p:cNvSpPr>
            <a:spLocks noGrp="1"/>
          </p:cNvSpPr>
          <p:nvPr>
            <p:ph type="title"/>
          </p:nvPr>
        </p:nvSpPr>
        <p:spPr>
          <a:xfrm>
            <a:off x="5179205" y="1545798"/>
            <a:ext cx="4299666" cy="3249131"/>
          </a:xfrm>
        </p:spPr>
        <p:txBody>
          <a:bodyPr vert="horz" lIns="91440" tIns="45720" rIns="91440" bIns="45720" rtlCol="0" anchor="b">
            <a:normAutofit/>
          </a:bodyPr>
          <a:lstStyle/>
          <a:p>
            <a:r>
              <a:rPr lang="en-US" sz="5400" kern="1200">
                <a:solidFill>
                  <a:schemeClr val="accent1"/>
                </a:solidFill>
                <a:latin typeface="+mj-lt"/>
                <a:ea typeface="+mj-ea"/>
                <a:cs typeface="+mj-cs"/>
              </a:rPr>
              <a:t>Questions before we continue?</a:t>
            </a:r>
          </a:p>
        </p:txBody>
      </p:sp>
      <p:sp>
        <p:nvSpPr>
          <p:cNvPr id="48" name="Isosceles Triangle 47">
            <a:extLst>
              <a:ext uri="{FF2B5EF4-FFF2-40B4-BE49-F238E27FC236}">
                <a16:creationId xmlns:a16="http://schemas.microsoft.com/office/drawing/2014/main" id="{03825972-8F06-06CC-605B-8F47230EE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Graphic 48" descr="Questions">
            <a:extLst>
              <a:ext uri="{FF2B5EF4-FFF2-40B4-BE49-F238E27FC236}">
                <a16:creationId xmlns:a16="http://schemas.microsoft.com/office/drawing/2014/main" id="{553C185E-2313-F850-6FD1-B2A3DA896E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pic>
        <p:nvPicPr>
          <p:cNvPr id="2" name="Graphic 1" descr="Bee with solid fill">
            <a:extLst>
              <a:ext uri="{FF2B5EF4-FFF2-40B4-BE49-F238E27FC236}">
                <a16:creationId xmlns:a16="http://schemas.microsoft.com/office/drawing/2014/main" id="{E71CF834-DA1A-D00B-196E-8828F947F3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925558">
            <a:off x="-1362281" y="6190487"/>
            <a:ext cx="914400" cy="914400"/>
          </a:xfrm>
          <a:prstGeom prst="rect">
            <a:avLst/>
          </a:prstGeom>
        </p:spPr>
      </p:pic>
      <p:sp>
        <p:nvSpPr>
          <p:cNvPr id="7" name="Arc 6">
            <a:extLst>
              <a:ext uri="{FF2B5EF4-FFF2-40B4-BE49-F238E27FC236}">
                <a16:creationId xmlns:a16="http://schemas.microsoft.com/office/drawing/2014/main" id="{93550FA0-69F0-A4F9-0D1F-AC86E20B5F97}"/>
              </a:ext>
            </a:extLst>
          </p:cNvPr>
          <p:cNvSpPr/>
          <p:nvPr/>
        </p:nvSpPr>
        <p:spPr>
          <a:xfrm rot="1742876">
            <a:off x="-971111" y="5904357"/>
            <a:ext cx="2028171" cy="2076450"/>
          </a:xfrm>
          <a:prstGeom prst="arc">
            <a:avLst>
              <a:gd name="adj1" fmla="val 11170211"/>
              <a:gd name="adj2" fmla="val 0"/>
            </a:avLst>
          </a:prstGeom>
          <a:ln w="38100">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340832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9"/>
                                        </p:tgtEl>
                                        <p:attrNameLst>
                                          <p:attrName>style.visibility</p:attrName>
                                        </p:attrNameLst>
                                      </p:cBhvr>
                                      <p:to>
                                        <p:strVal val="visible"/>
                                      </p:to>
                                    </p:set>
                                    <p:animEffect transition="in" filter="fade">
                                      <p:cBhvr>
                                        <p:cTn id="10" dur="700"/>
                                        <p:tgtEl>
                                          <p:spTgt spid="49"/>
                                        </p:tgtEl>
                                      </p:cBhvr>
                                    </p:animEffect>
                                  </p:childTnLst>
                                </p:cTn>
                              </p:par>
                            </p:childTnLst>
                          </p:cTn>
                        </p:par>
                        <p:par>
                          <p:cTn id="11" fill="hold">
                            <p:stCondLst>
                              <p:cond delay="1700"/>
                            </p:stCondLst>
                            <p:childTnLst>
                              <p:par>
                                <p:cTn id="12" presetID="22" presetClass="entr" presetSubtype="8"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1500"/>
                                        <p:tgtEl>
                                          <p:spTgt spid="7"/>
                                        </p:tgtEl>
                                      </p:cBhvr>
                                    </p:animEffect>
                                  </p:childTnLst>
                                </p:cTn>
                              </p:par>
                              <p:par>
                                <p:cTn id="15" presetID="44" presetClass="path" presetSubtype="0" accel="50000" decel="50000" fill="hold" nodeType="withEffect">
                                  <p:stCondLst>
                                    <p:cond delay="0"/>
                                  </p:stCondLst>
                                  <p:childTnLst>
                                    <p:animMotion origin="layout" path="M -0.00221 -0.02638 C 0.00664 -0.06342 0.04557 -0.11319 0.07552 -0.11527 C 0.09232 -0.11898 0.1056 -0.11713 0.11979 -0.09838 C 0.13399 -0.07963 0.15261 -0.03865 0.16003 -0.00393 C 0.16667 0.04028 0.16445 0.09075 0.1444 0.14468 " pathEditMode="relative" rAng="1860000" ptsTypes="AAAAA">
                                      <p:cBhvr>
                                        <p:cTn id="16" dur="3000" fill="hold"/>
                                        <p:tgtEl>
                                          <p:spTgt spid="2"/>
                                        </p:tgtEl>
                                        <p:attrNameLst>
                                          <p:attrName>ppt_x</p:attrName>
                                          <p:attrName>ppt_y</p:attrName>
                                        </p:attrNameLst>
                                      </p:cBhvr>
                                      <p:rCtr x="9844" y="1065"/>
                                    </p:animMotion>
                                  </p:childTnLst>
                                </p:cTn>
                              </p:par>
                              <p:par>
                                <p:cTn id="17" presetID="8" presetClass="emph" presetSubtype="0" fill="hold" nodeType="withEffect">
                                  <p:stCondLst>
                                    <p:cond delay="0"/>
                                  </p:stCondLst>
                                  <p:childTnLst>
                                    <p:animRot by="10800000">
                                      <p:cBhvr>
                                        <p:cTn id="18" dur="3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A97FE00F-030E-D8A0-99FE-D279EB6A154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solidFill>
                  <a:schemeClr val="accent1"/>
                </a:solidFill>
              </a:rPr>
              <a:t>Initial Release Features</a:t>
            </a:r>
          </a:p>
        </p:txBody>
      </p:sp>
      <p:sp>
        <p:nvSpPr>
          <p:cNvPr id="43" name="Text Placeholder 2">
            <a:extLst>
              <a:ext uri="{FF2B5EF4-FFF2-40B4-BE49-F238E27FC236}">
                <a16:creationId xmlns:a16="http://schemas.microsoft.com/office/drawing/2014/main" id="{2227F997-08A2-45A7-EEC2-35190349D68C}"/>
              </a:ext>
            </a:extLst>
          </p:cNvPr>
          <p:cNvSpPr>
            <a:spLocks noGrp="1"/>
          </p:cNvSpPr>
          <p:nvPr>
            <p:ph type="body" sz="quarter" idx="10"/>
          </p:nvPr>
        </p:nvSpPr>
        <p:spPr>
          <a:xfrm>
            <a:off x="677334" y="2160589"/>
            <a:ext cx="8596668" cy="3880773"/>
          </a:xfrm>
        </p:spPr>
        <p:txBody>
          <a:bodyPr vert="horz" lIns="91440" tIns="45720" rIns="91440" bIns="45720" rtlCol="0">
            <a:normAutofit/>
          </a:bodyPr>
          <a:lstStyle/>
          <a:p>
            <a:pPr marL="342900" indent="-342900">
              <a:spcBef>
                <a:spcPts val="1000"/>
              </a:spcBef>
              <a:spcAft>
                <a:spcPts val="0"/>
              </a:spcAft>
              <a:buFont typeface="Wingdings 3" charset="2"/>
              <a:buChar char=""/>
            </a:pPr>
            <a:r>
              <a:rPr lang="en-US">
                <a:solidFill>
                  <a:schemeClr val="tx1">
                    <a:lumMod val="75000"/>
                    <a:lumOff val="25000"/>
                  </a:schemeClr>
                </a:solidFill>
              </a:rPr>
              <a:t>Add library records via REST API based on permissions</a:t>
            </a:r>
          </a:p>
          <a:p>
            <a:pPr marL="342900" indent="-342900">
              <a:spcBef>
                <a:spcPts val="1000"/>
              </a:spcBef>
              <a:spcAft>
                <a:spcPts val="0"/>
              </a:spcAft>
              <a:buFont typeface="Wingdings 3" charset="2"/>
              <a:buChar char=""/>
            </a:pPr>
            <a:r>
              <a:rPr lang="en-US">
                <a:solidFill>
                  <a:schemeClr val="tx1">
                    <a:lumMod val="75000"/>
                    <a:lumOff val="25000"/>
                  </a:schemeClr>
                </a:solidFill>
              </a:rPr>
              <a:t>Delete library records via REST API based on permission</a:t>
            </a:r>
          </a:p>
          <a:p>
            <a:pPr marL="342900" indent="-342900">
              <a:spcBef>
                <a:spcPts val="1000"/>
              </a:spcBef>
              <a:spcAft>
                <a:spcPts val="0"/>
              </a:spcAft>
              <a:buFont typeface="Wingdings 3" charset="2"/>
              <a:buChar char=""/>
            </a:pPr>
            <a:r>
              <a:rPr lang="en-US">
                <a:solidFill>
                  <a:schemeClr val="tx1">
                    <a:lumMod val="75000"/>
                    <a:lumOff val="25000"/>
                  </a:schemeClr>
                </a:solidFill>
              </a:rPr>
              <a:t>Send all record information to user</a:t>
            </a:r>
          </a:p>
          <a:p>
            <a:pPr marL="342900" indent="-342900">
              <a:spcBef>
                <a:spcPts val="1000"/>
              </a:spcBef>
              <a:spcAft>
                <a:spcPts val="0"/>
              </a:spcAft>
              <a:buFont typeface="Wingdings 3" charset="2"/>
              <a:buChar char=""/>
            </a:pPr>
            <a:r>
              <a:rPr lang="en-US">
                <a:solidFill>
                  <a:schemeClr val="tx1">
                    <a:lumMod val="75000"/>
                    <a:lumOff val="25000"/>
                  </a:schemeClr>
                </a:solidFill>
              </a:rPr>
              <a:t>Leave a comment on a record</a:t>
            </a:r>
          </a:p>
          <a:p>
            <a:pPr marL="342900" indent="-342900">
              <a:spcBef>
                <a:spcPts val="1000"/>
              </a:spcBef>
              <a:spcAft>
                <a:spcPts val="0"/>
              </a:spcAft>
              <a:buFont typeface="Wingdings 3" charset="2"/>
              <a:buChar char=""/>
            </a:pPr>
            <a:r>
              <a:rPr lang="en-US">
                <a:solidFill>
                  <a:schemeClr val="tx1">
                    <a:lumMod val="75000"/>
                    <a:lumOff val="25000"/>
                  </a:schemeClr>
                </a:solidFill>
              </a:rPr>
              <a:t>Delete a comment on a record</a:t>
            </a: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3746613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B7B35C1-7D39-A66E-69FB-4716ED184541}"/>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1F583382-6F2D-56DA-D480-4207E6C58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3620A659-A9E9-406F-AE57-EC27877BD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D805CEB-467C-D399-28FF-6355018788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FF00B0F-CB51-AA6F-C534-41E376953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E4F917F7-5952-3429-AFC3-5731D4C1B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1CE8AABC-BFDE-09B2-94FF-21BE2F745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1DBA1B9D-B5C5-6E54-6A08-A5B364016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873EBEED-0CE7-BBEC-0BBC-481C22C31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C7E28FEB-A54D-35B9-F006-2776F6836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8BD77806-87A1-1D1A-61CF-CDCC18B38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EC57A9D3-68F0-7530-65E4-99D575650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1AC39E9B-072F-1F33-E000-CFC899F4D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7CA118-E2EA-C731-8579-85E8AD77A3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ED31DBF9-102E-EFEF-6EC4-0B63617BFE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5150C2E-F946-9A54-2F77-2E330969F3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BE55B46-CED4-BFB2-66DE-6D47F6CC5A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D78C9ECA-7910-35A2-703E-EB7F63C2C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1268D64-F330-9EA1-C91A-5FAF32062F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4DCB7116-C761-9E48-1E10-666EB0862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8C689A2-A572-DBFF-C9C5-DA8154754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35F25055-3DB0-0C4A-AC28-9031DD9D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AC91551C-EF71-516D-4FFC-0B0AE19E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D326CB6F-3EAE-EC20-C66C-EC036D48F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D51ABBE-8100-10E4-796A-40249840D28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solidFill>
                  <a:schemeClr val="accent1"/>
                </a:solidFill>
              </a:rPr>
              <a:t>Upcoming Release Features</a:t>
            </a:r>
          </a:p>
        </p:txBody>
      </p:sp>
      <p:sp>
        <p:nvSpPr>
          <p:cNvPr id="43" name="Text Placeholder 2">
            <a:extLst>
              <a:ext uri="{FF2B5EF4-FFF2-40B4-BE49-F238E27FC236}">
                <a16:creationId xmlns:a16="http://schemas.microsoft.com/office/drawing/2014/main" id="{906D23FF-5DE7-6F82-F56C-5C05AEE1B54B}"/>
              </a:ext>
            </a:extLst>
          </p:cNvPr>
          <p:cNvSpPr>
            <a:spLocks noGrp="1"/>
          </p:cNvSpPr>
          <p:nvPr>
            <p:ph type="body" sz="quarter" idx="10"/>
          </p:nvPr>
        </p:nvSpPr>
        <p:spPr>
          <a:xfrm>
            <a:off x="677334" y="2160589"/>
            <a:ext cx="8596668" cy="3880773"/>
          </a:xfrm>
        </p:spPr>
        <p:txBody>
          <a:bodyPr vert="horz" lIns="91440" tIns="45720" rIns="91440" bIns="45720" rtlCol="0">
            <a:normAutofit/>
          </a:bodyPr>
          <a:lstStyle/>
          <a:p>
            <a:pPr marL="342900" indent="-342900">
              <a:spcBef>
                <a:spcPts val="1000"/>
              </a:spcBef>
              <a:spcAft>
                <a:spcPts val="0"/>
              </a:spcAft>
              <a:buFont typeface="Wingdings 3" charset="2"/>
              <a:buChar char=""/>
            </a:pPr>
            <a:r>
              <a:rPr lang="en-US">
                <a:solidFill>
                  <a:schemeClr val="tx1">
                    <a:lumMod val="75000"/>
                    <a:lumOff val="25000"/>
                  </a:schemeClr>
                </a:solidFill>
              </a:rPr>
              <a:t>Update/edit records</a:t>
            </a:r>
          </a:p>
          <a:p>
            <a:pPr marL="342900" indent="-342900">
              <a:spcBef>
                <a:spcPts val="1000"/>
              </a:spcBef>
              <a:spcAft>
                <a:spcPts val="0"/>
              </a:spcAft>
              <a:buFont typeface="Wingdings 3" charset="2"/>
              <a:buChar char=""/>
            </a:pPr>
            <a:r>
              <a:rPr lang="en-US">
                <a:solidFill>
                  <a:schemeClr val="tx1">
                    <a:lumMod val="75000"/>
                    <a:lumOff val="25000"/>
                  </a:schemeClr>
                </a:solidFill>
              </a:rPr>
              <a:t>Update/edit comments on records</a:t>
            </a:r>
          </a:p>
          <a:p>
            <a:pPr marL="342900" indent="-342900">
              <a:spcBef>
                <a:spcPts val="1000"/>
              </a:spcBef>
              <a:spcAft>
                <a:spcPts val="0"/>
              </a:spcAft>
              <a:buFont typeface="Wingdings 3" charset="2"/>
              <a:buChar char=""/>
            </a:pPr>
            <a:r>
              <a:rPr lang="en-US">
                <a:solidFill>
                  <a:schemeClr val="tx1">
                    <a:lumMod val="75000"/>
                    <a:lumOff val="25000"/>
                  </a:schemeClr>
                </a:solidFill>
              </a:rPr>
              <a:t>Search for record by tags</a:t>
            </a:r>
          </a:p>
          <a:p>
            <a:pPr marL="342900" indent="-342900">
              <a:spcBef>
                <a:spcPts val="1000"/>
              </a:spcBef>
              <a:spcAft>
                <a:spcPts val="0"/>
              </a:spcAft>
              <a:buFont typeface="Wingdings 3" charset="2"/>
              <a:buChar char=""/>
            </a:pPr>
            <a:r>
              <a:rPr lang="en-US">
                <a:solidFill>
                  <a:schemeClr val="tx1">
                    <a:lumMod val="75000"/>
                    <a:lumOff val="25000"/>
                  </a:schemeClr>
                </a:solidFill>
              </a:rPr>
              <a:t>Search for records created by a user</a:t>
            </a:r>
          </a:p>
          <a:p>
            <a:pPr marL="342900" indent="-342900">
              <a:spcBef>
                <a:spcPts val="1000"/>
              </a:spcBef>
              <a:spcAft>
                <a:spcPts val="0"/>
              </a:spcAft>
              <a:buFont typeface="Wingdings 3" charset="2"/>
              <a:buChar char=""/>
            </a:pPr>
            <a:r>
              <a:rPr lang="en-US">
                <a:solidFill>
                  <a:schemeClr val="tx1">
                    <a:lumMod val="75000"/>
                    <a:lumOff val="25000"/>
                  </a:schemeClr>
                </a:solidFill>
              </a:rPr>
              <a:t>Search for records containing a phrase</a:t>
            </a:r>
          </a:p>
          <a:p>
            <a:pPr marL="342900" indent="-342900">
              <a:spcBef>
                <a:spcPts val="1000"/>
              </a:spcBef>
              <a:spcAft>
                <a:spcPts val="0"/>
              </a:spcAft>
              <a:buFont typeface="Wingdings 3" charset="2"/>
              <a:buChar char=""/>
            </a:pPr>
            <a:r>
              <a:rPr lang="en-US">
                <a:solidFill>
                  <a:schemeClr val="tx1">
                    <a:lumMod val="75000"/>
                    <a:lumOff val="25000"/>
                  </a:schemeClr>
                </a:solidFill>
              </a:rPr>
              <a:t>Request record history</a:t>
            </a: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a:p>
            <a:pPr marL="342900" indent="-342900">
              <a:spcBef>
                <a:spcPts val="1000"/>
              </a:spcBef>
              <a:spcAft>
                <a:spcPts val="0"/>
              </a:spcAft>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670722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1_Rocket Software">
  <a:themeElements>
    <a:clrScheme name="Custom 1">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B5EB14E-9CB2-4646-93CC-8FB0572C04AB}" vid="{A2D79446-8353-2D4B-9942-1DFAF19C73E6}"/>
    </a:ext>
  </a:extLst>
</a:theme>
</file>

<file path=ppt/theme/theme2.xml><?xml version="1.0" encoding="utf-8"?>
<a:theme xmlns:a="http://schemas.openxmlformats.org/drawingml/2006/main" name="RocketSoftwareTheme">
  <a:themeElements>
    <a:clrScheme name="Rocket Brand 2023">
      <a:dk1>
        <a:srgbClr val="000000"/>
      </a:dk1>
      <a:lt1>
        <a:srgbClr val="FFFFFF"/>
      </a:lt1>
      <a:dk2>
        <a:srgbClr val="716F6F"/>
      </a:dk2>
      <a:lt2>
        <a:srgbClr val="EBEBEB"/>
      </a:lt2>
      <a:accent1>
        <a:srgbClr val="990099"/>
      </a:accent1>
      <a:accent2>
        <a:srgbClr val="D257FC"/>
      </a:accent2>
      <a:accent3>
        <a:srgbClr val="1D1D91"/>
      </a:accent3>
      <a:accent4>
        <a:srgbClr val="503EFF"/>
      </a:accent4>
      <a:accent5>
        <a:srgbClr val="000000"/>
      </a:accent5>
      <a:accent6>
        <a:srgbClr val="716F6F"/>
      </a:accent6>
      <a:hlink>
        <a:srgbClr val="830184"/>
      </a:hlink>
      <a:folHlink>
        <a:srgbClr val="990099"/>
      </a:folHlink>
    </a:clrScheme>
    <a:fontScheme name="Tes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B5EB14E-9CB2-4646-93CC-8FB0572C04AB}" vid="{CB0307AF-2D2A-704C-9FB9-949A09C368B8}"/>
    </a:ext>
  </a:extLst>
</a:theme>
</file>

<file path=ppt/theme/theme3.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D84CD78C8A7F41BDBE88D60FB97854" ma:contentTypeVersion="14" ma:contentTypeDescription="Create a new document." ma:contentTypeScope="" ma:versionID="2177dc2097f6bbd796727b6fe36d8a8a">
  <xsd:schema xmlns:xsd="http://www.w3.org/2001/XMLSchema" xmlns:xs="http://www.w3.org/2001/XMLSchema" xmlns:p="http://schemas.microsoft.com/office/2006/metadata/properties" xmlns:ns2="3c022081-c6a3-46f9-a158-bf084713f2b5" xmlns:ns3="e56c2251-af7f-43fb-a49c-1180f9075d5b" targetNamespace="http://schemas.microsoft.com/office/2006/metadata/properties" ma:root="true" ma:fieldsID="e47583dba4ded43e06caf784a5b05d73" ns2:_="" ns3:_="">
    <xsd:import namespace="3c022081-c6a3-46f9-a158-bf084713f2b5"/>
    <xsd:import namespace="e56c2251-af7f-43fb-a49c-1180f9075d5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022081-c6a3-46f9-a158-bf084713f2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0b4e91aa-f866-4b0b-88a3-801c7947c022"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6c2251-af7f-43fb-a49c-1180f9075d5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cb0940f-1d16-4d55-82da-1755a2d9e977}" ma:internalName="TaxCatchAll" ma:showField="CatchAllData" ma:web="e56c2251-af7f-43fb-a49c-1180f9075d5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56c2251-af7f-43fb-a49c-1180f9075d5b" xsi:nil="true"/>
    <lcf76f155ced4ddcb4097134ff3c332f xmlns="3c022081-c6a3-46f9-a158-bf084713f2b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37558F-9D82-434E-AF44-FF9801ABB14C}">
  <ds:schemaRefs>
    <ds:schemaRef ds:uri="http://schemas.microsoft.com/sharepoint/v3/contenttype/forms"/>
  </ds:schemaRefs>
</ds:datastoreItem>
</file>

<file path=customXml/itemProps2.xml><?xml version="1.0" encoding="utf-8"?>
<ds:datastoreItem xmlns:ds="http://schemas.openxmlformats.org/officeDocument/2006/customXml" ds:itemID="{AFF5DDB9-DB1A-42FD-8AFE-F402D3C5B8C0}">
  <ds:schemaRefs>
    <ds:schemaRef ds:uri="3c022081-c6a3-46f9-a158-bf084713f2b5"/>
    <ds:schemaRef ds:uri="e56c2251-af7f-43fb-a49c-1180f9075d5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6DE1880-0D37-4081-8204-007116EDA383}">
  <ds:schemaRefs>
    <ds:schemaRef ds:uri="e56c2251-af7f-43fb-a49c-1180f9075d5b"/>
    <ds:schemaRef ds:uri="http://purl.org/dc/terms/"/>
    <ds:schemaRef ds:uri="3c022081-c6a3-46f9-a158-bf084713f2b5"/>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RocketSoftware_PowerPointTemplate-BoardSlides_V1</Template>
  <TotalTime>0</TotalTime>
  <Words>1067</Words>
  <Application>Microsoft Office PowerPoint</Application>
  <PresentationFormat>Widescreen</PresentationFormat>
  <Paragraphs>96</Paragraphs>
  <Slides>10</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Aptos</vt:lpstr>
      <vt:lpstr>Arial</vt:lpstr>
      <vt:lpstr>Calibri</vt:lpstr>
      <vt:lpstr>Helvetica Neue</vt:lpstr>
      <vt:lpstr>Trebuchet MS</vt:lpstr>
      <vt:lpstr>Verdana</vt:lpstr>
      <vt:lpstr>Wingdings 3</vt:lpstr>
      <vt:lpstr>1_Rocket Software</vt:lpstr>
      <vt:lpstr>RocketSoftwareTheme</vt:lpstr>
      <vt:lpstr>Facet</vt:lpstr>
      <vt:lpstr>Buzzworthy Resource Locator (BRL)</vt:lpstr>
      <vt:lpstr>PowerPoint Presentation</vt:lpstr>
      <vt:lpstr>PowerPoint Presentation</vt:lpstr>
      <vt:lpstr>BRL Stakeholders  </vt:lpstr>
      <vt:lpstr>BRL User Roles  </vt:lpstr>
      <vt:lpstr>Security</vt:lpstr>
      <vt:lpstr>Questions before we continue?</vt:lpstr>
      <vt:lpstr>Initial Release Features</vt:lpstr>
      <vt:lpstr>Upcoming Release Features</vt:lpstr>
      <vt:lpstr>Questions?</vt:lpstr>
    </vt:vector>
  </TitlesOfParts>
  <Company>Rocket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Claire Oliver</dc:creator>
  <cp:lastModifiedBy>Ted Bjurlin</cp:lastModifiedBy>
  <cp:revision>2</cp:revision>
  <dcterms:created xsi:type="dcterms:W3CDTF">2025-10-15T20:15:29Z</dcterms:created>
  <dcterms:modified xsi:type="dcterms:W3CDTF">2025-10-20T18:10:07Z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0x01010010D84CD78C8A7F41BDBE88D60FB97854</vt:lpwstr>
  </property>
</Properties>
</file>