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B3CA5-8420-4BB2-A10F-11EC221A7B9F}" v="1" dt="2025-05-31T21:31:12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Beltrao Lacerda" userId="a6cfa6f6-6314-4baf-b142-94e6e4254abd" providerId="ADAL" clId="{397B3CA5-8420-4BB2-A10F-11EC221A7B9F}"/>
    <pc:docChg chg="undo custSel addSld modSld">
      <pc:chgData name="Tiago Beltrao Lacerda" userId="a6cfa6f6-6314-4baf-b142-94e6e4254abd" providerId="ADAL" clId="{397B3CA5-8420-4BB2-A10F-11EC221A7B9F}" dt="2025-06-01T22:01:08.087" v="188" actId="1076"/>
      <pc:docMkLst>
        <pc:docMk/>
      </pc:docMkLst>
      <pc:sldChg chg="addSp delSp modSp new mod">
        <pc:chgData name="Tiago Beltrao Lacerda" userId="a6cfa6f6-6314-4baf-b142-94e6e4254abd" providerId="ADAL" clId="{397B3CA5-8420-4BB2-A10F-11EC221A7B9F}" dt="2025-05-31T21:31:19.948" v="30" actId="113"/>
        <pc:sldMkLst>
          <pc:docMk/>
          <pc:sldMk cId="2847733816" sldId="256"/>
        </pc:sldMkLst>
        <pc:spChg chg="del">
          <ac:chgData name="Tiago Beltrao Lacerda" userId="a6cfa6f6-6314-4baf-b142-94e6e4254abd" providerId="ADAL" clId="{397B3CA5-8420-4BB2-A10F-11EC221A7B9F}" dt="2025-05-31T21:29:41.854" v="1" actId="478"/>
          <ac:spMkLst>
            <pc:docMk/>
            <pc:sldMk cId="2847733816" sldId="256"/>
            <ac:spMk id="2" creationId="{B7515201-39A7-4EED-9D1D-E54F33B6B292}"/>
          </ac:spMkLst>
        </pc:spChg>
        <pc:spChg chg="del">
          <ac:chgData name="Tiago Beltrao Lacerda" userId="a6cfa6f6-6314-4baf-b142-94e6e4254abd" providerId="ADAL" clId="{397B3CA5-8420-4BB2-A10F-11EC221A7B9F}" dt="2025-05-31T21:29:41.854" v="1" actId="478"/>
          <ac:spMkLst>
            <pc:docMk/>
            <pc:sldMk cId="2847733816" sldId="256"/>
            <ac:spMk id="3" creationId="{12A603FB-2E76-E3DC-CD05-8E0DA3383EEB}"/>
          </ac:spMkLst>
        </pc:spChg>
        <pc:spChg chg="add mod">
          <ac:chgData name="Tiago Beltrao Lacerda" userId="a6cfa6f6-6314-4baf-b142-94e6e4254abd" providerId="ADAL" clId="{397B3CA5-8420-4BB2-A10F-11EC221A7B9F}" dt="2025-05-31T21:31:19.948" v="30" actId="113"/>
          <ac:spMkLst>
            <pc:docMk/>
            <pc:sldMk cId="2847733816" sldId="256"/>
            <ac:spMk id="12" creationId="{30D9C246-5ED4-BEE0-44EC-5B8C3B3134FB}"/>
          </ac:spMkLst>
        </pc:spChg>
        <pc:picChg chg="add mod">
          <ac:chgData name="Tiago Beltrao Lacerda" userId="a6cfa6f6-6314-4baf-b142-94e6e4254abd" providerId="ADAL" clId="{397B3CA5-8420-4BB2-A10F-11EC221A7B9F}" dt="2025-05-31T21:31:04.382" v="19" actId="1076"/>
          <ac:picMkLst>
            <pc:docMk/>
            <pc:sldMk cId="2847733816" sldId="256"/>
            <ac:picMk id="5" creationId="{4A606BF5-CEA1-76AC-E0E8-0B1C3179FAC9}"/>
          </ac:picMkLst>
        </pc:picChg>
        <pc:picChg chg="add mod">
          <ac:chgData name="Tiago Beltrao Lacerda" userId="a6cfa6f6-6314-4baf-b142-94e6e4254abd" providerId="ADAL" clId="{397B3CA5-8420-4BB2-A10F-11EC221A7B9F}" dt="2025-05-31T21:31:02.677" v="18" actId="1076"/>
          <ac:picMkLst>
            <pc:docMk/>
            <pc:sldMk cId="2847733816" sldId="256"/>
            <ac:picMk id="7" creationId="{222C6AEA-2F4C-ACF5-49DF-7544004C037C}"/>
          </ac:picMkLst>
        </pc:picChg>
        <pc:picChg chg="add mod">
          <ac:chgData name="Tiago Beltrao Lacerda" userId="a6cfa6f6-6314-4baf-b142-94e6e4254abd" providerId="ADAL" clId="{397B3CA5-8420-4BB2-A10F-11EC221A7B9F}" dt="2025-05-31T21:31:00.171" v="17" actId="1076"/>
          <ac:picMkLst>
            <pc:docMk/>
            <pc:sldMk cId="2847733816" sldId="256"/>
            <ac:picMk id="9" creationId="{EA0ED04D-C8EF-2F4A-D590-4F5C63283895}"/>
          </ac:picMkLst>
        </pc:picChg>
        <pc:picChg chg="add mod">
          <ac:chgData name="Tiago Beltrao Lacerda" userId="a6cfa6f6-6314-4baf-b142-94e6e4254abd" providerId="ADAL" clId="{397B3CA5-8420-4BB2-A10F-11EC221A7B9F}" dt="2025-05-31T21:31:06.157" v="20" actId="1076"/>
          <ac:picMkLst>
            <pc:docMk/>
            <pc:sldMk cId="2847733816" sldId="256"/>
            <ac:picMk id="11" creationId="{1614B37E-9D45-5B6F-7405-1254833078E3}"/>
          </ac:picMkLst>
        </pc:picChg>
      </pc:sldChg>
      <pc:sldChg chg="addSp delSp modSp add mod">
        <pc:chgData name="Tiago Beltrao Lacerda" userId="a6cfa6f6-6314-4baf-b142-94e6e4254abd" providerId="ADAL" clId="{397B3CA5-8420-4BB2-A10F-11EC221A7B9F}" dt="2025-06-01T15:04:51.617" v="108" actId="20577"/>
        <pc:sldMkLst>
          <pc:docMk/>
          <pc:sldMk cId="1106815609" sldId="257"/>
        </pc:sldMkLst>
        <pc:spChg chg="add del">
          <ac:chgData name="Tiago Beltrao Lacerda" userId="a6cfa6f6-6314-4baf-b142-94e6e4254abd" providerId="ADAL" clId="{397B3CA5-8420-4BB2-A10F-11EC221A7B9F}" dt="2025-05-31T21:32:29.004" v="49" actId="22"/>
          <ac:spMkLst>
            <pc:docMk/>
            <pc:sldMk cId="1106815609" sldId="257"/>
            <ac:spMk id="3" creationId="{EAA981A1-115E-6F8B-A496-AB024E18364A}"/>
          </ac:spMkLst>
        </pc:spChg>
        <pc:spChg chg="mod">
          <ac:chgData name="Tiago Beltrao Lacerda" userId="a6cfa6f6-6314-4baf-b142-94e6e4254abd" providerId="ADAL" clId="{397B3CA5-8420-4BB2-A10F-11EC221A7B9F}" dt="2025-06-01T15:04:51.617" v="108" actId="20577"/>
          <ac:spMkLst>
            <pc:docMk/>
            <pc:sldMk cId="1106815609" sldId="257"/>
            <ac:spMk id="12" creationId="{477CF272-1685-99F2-10F7-D101D1C64A9F}"/>
          </ac:spMkLst>
        </pc:spChg>
        <pc:picChg chg="del">
          <ac:chgData name="Tiago Beltrao Lacerda" userId="a6cfa6f6-6314-4baf-b142-94e6e4254abd" providerId="ADAL" clId="{397B3CA5-8420-4BB2-A10F-11EC221A7B9F}" dt="2025-05-31T21:31:27.439" v="35" actId="478"/>
          <ac:picMkLst>
            <pc:docMk/>
            <pc:sldMk cId="1106815609" sldId="257"/>
            <ac:picMk id="5" creationId="{621F11F2-BE39-B351-7D29-F9CE1369A248}"/>
          </ac:picMkLst>
        </pc:picChg>
        <pc:picChg chg="add mod">
          <ac:chgData name="Tiago Beltrao Lacerda" userId="a6cfa6f6-6314-4baf-b142-94e6e4254abd" providerId="ADAL" clId="{397B3CA5-8420-4BB2-A10F-11EC221A7B9F}" dt="2025-05-31T21:32:40.575" v="51" actId="1076"/>
          <ac:picMkLst>
            <pc:docMk/>
            <pc:sldMk cId="1106815609" sldId="257"/>
            <ac:picMk id="6" creationId="{F3BACFF8-DA07-128D-AFFE-DD7273025582}"/>
          </ac:picMkLst>
        </pc:picChg>
        <pc:picChg chg="del">
          <ac:chgData name="Tiago Beltrao Lacerda" userId="a6cfa6f6-6314-4baf-b142-94e6e4254abd" providerId="ADAL" clId="{397B3CA5-8420-4BB2-A10F-11EC221A7B9F}" dt="2025-05-31T21:31:27.096" v="34" actId="478"/>
          <ac:picMkLst>
            <pc:docMk/>
            <pc:sldMk cId="1106815609" sldId="257"/>
            <ac:picMk id="7" creationId="{809BF5A6-D3EA-64FB-EF46-AE52D7964D5D}"/>
          </ac:picMkLst>
        </pc:picChg>
        <pc:picChg chg="del">
          <ac:chgData name="Tiago Beltrao Lacerda" userId="a6cfa6f6-6314-4baf-b142-94e6e4254abd" providerId="ADAL" clId="{397B3CA5-8420-4BB2-A10F-11EC221A7B9F}" dt="2025-05-31T21:31:26.319" v="33" actId="478"/>
          <ac:picMkLst>
            <pc:docMk/>
            <pc:sldMk cId="1106815609" sldId="257"/>
            <ac:picMk id="9" creationId="{93378616-54EC-43D1-C5EB-93E53551DB66}"/>
          </ac:picMkLst>
        </pc:picChg>
        <pc:picChg chg="add mod">
          <ac:chgData name="Tiago Beltrao Lacerda" userId="a6cfa6f6-6314-4baf-b142-94e6e4254abd" providerId="ADAL" clId="{397B3CA5-8420-4BB2-A10F-11EC221A7B9F}" dt="2025-05-31T21:35:17.918" v="55" actId="1076"/>
          <ac:picMkLst>
            <pc:docMk/>
            <pc:sldMk cId="1106815609" sldId="257"/>
            <ac:picMk id="10" creationId="{302CFB1B-3512-CB92-E279-E25370D5361A}"/>
          </ac:picMkLst>
        </pc:picChg>
        <pc:picChg chg="del">
          <ac:chgData name="Tiago Beltrao Lacerda" userId="a6cfa6f6-6314-4baf-b142-94e6e4254abd" providerId="ADAL" clId="{397B3CA5-8420-4BB2-A10F-11EC221A7B9F}" dt="2025-05-31T21:31:25.833" v="32" actId="478"/>
          <ac:picMkLst>
            <pc:docMk/>
            <pc:sldMk cId="1106815609" sldId="257"/>
            <ac:picMk id="11" creationId="{50BB68BC-9945-6454-9916-C12F87B5B2B5}"/>
          </ac:picMkLst>
        </pc:picChg>
        <pc:picChg chg="add mod">
          <ac:chgData name="Tiago Beltrao Lacerda" userId="a6cfa6f6-6314-4baf-b142-94e6e4254abd" providerId="ADAL" clId="{397B3CA5-8420-4BB2-A10F-11EC221A7B9F}" dt="2025-05-31T21:36:12.591" v="57" actId="1076"/>
          <ac:picMkLst>
            <pc:docMk/>
            <pc:sldMk cId="1106815609" sldId="257"/>
            <ac:picMk id="14" creationId="{7DB88346-94E0-88BC-9703-673E0852DCF4}"/>
          </ac:picMkLst>
        </pc:picChg>
        <pc:picChg chg="add mod">
          <ac:chgData name="Tiago Beltrao Lacerda" userId="a6cfa6f6-6314-4baf-b142-94e6e4254abd" providerId="ADAL" clId="{397B3CA5-8420-4BB2-A10F-11EC221A7B9F}" dt="2025-05-31T21:36:52.093" v="59" actId="1076"/>
          <ac:picMkLst>
            <pc:docMk/>
            <pc:sldMk cId="1106815609" sldId="257"/>
            <ac:picMk id="16" creationId="{417E65B1-7ACD-D64B-2864-CCAC7A9740D4}"/>
          </ac:picMkLst>
        </pc:picChg>
        <pc:picChg chg="add mod">
          <ac:chgData name="Tiago Beltrao Lacerda" userId="a6cfa6f6-6314-4baf-b142-94e6e4254abd" providerId="ADAL" clId="{397B3CA5-8420-4BB2-A10F-11EC221A7B9F}" dt="2025-05-31T21:37:09.435" v="61" actId="1076"/>
          <ac:picMkLst>
            <pc:docMk/>
            <pc:sldMk cId="1106815609" sldId="257"/>
            <ac:picMk id="18" creationId="{F793426D-D39B-1610-24B5-23BA28855EAD}"/>
          </ac:picMkLst>
        </pc:picChg>
      </pc:sldChg>
      <pc:sldChg chg="addSp delSp modSp add mod">
        <pc:chgData name="Tiago Beltrao Lacerda" userId="a6cfa6f6-6314-4baf-b142-94e6e4254abd" providerId="ADAL" clId="{397B3CA5-8420-4BB2-A10F-11EC221A7B9F}" dt="2025-06-01T15:53:32.078" v="149" actId="1076"/>
        <pc:sldMkLst>
          <pc:docMk/>
          <pc:sldMk cId="3804799167" sldId="258"/>
        </pc:sldMkLst>
        <pc:spChg chg="mod">
          <ac:chgData name="Tiago Beltrao Lacerda" userId="a6cfa6f6-6314-4baf-b142-94e6e4254abd" providerId="ADAL" clId="{397B3CA5-8420-4BB2-A10F-11EC221A7B9F}" dt="2025-06-01T15:04:56.693" v="121" actId="20577"/>
          <ac:spMkLst>
            <pc:docMk/>
            <pc:sldMk cId="3804799167" sldId="258"/>
            <ac:spMk id="12" creationId="{0FC503EB-D55B-9CAB-BEA8-74846039F3EF}"/>
          </ac:spMkLst>
        </pc:spChg>
        <pc:picChg chg="add del mod">
          <ac:chgData name="Tiago Beltrao Lacerda" userId="a6cfa6f6-6314-4baf-b142-94e6e4254abd" providerId="ADAL" clId="{397B3CA5-8420-4BB2-A10F-11EC221A7B9F}" dt="2025-05-31T23:48:22.780" v="83" actId="478"/>
          <ac:picMkLst>
            <pc:docMk/>
            <pc:sldMk cId="3804799167" sldId="258"/>
            <ac:picMk id="3" creationId="{70A18872-777A-C685-8C1C-504D62D53FEB}"/>
          </ac:picMkLst>
        </pc:picChg>
        <pc:picChg chg="add del mod">
          <ac:chgData name="Tiago Beltrao Lacerda" userId="a6cfa6f6-6314-4baf-b142-94e6e4254abd" providerId="ADAL" clId="{397B3CA5-8420-4BB2-A10F-11EC221A7B9F}" dt="2025-05-31T23:07:10.232" v="80" actId="478"/>
          <ac:picMkLst>
            <pc:docMk/>
            <pc:sldMk cId="3804799167" sldId="258"/>
            <ac:picMk id="5" creationId="{E60F9514-CC5F-FE74-8FC9-948AA963D871}"/>
          </ac:picMkLst>
        </pc:picChg>
        <pc:picChg chg="del">
          <ac:chgData name="Tiago Beltrao Lacerda" userId="a6cfa6f6-6314-4baf-b142-94e6e4254abd" providerId="ADAL" clId="{397B3CA5-8420-4BB2-A10F-11EC221A7B9F}" dt="2025-05-31T21:39:05.328" v="63" actId="478"/>
          <ac:picMkLst>
            <pc:docMk/>
            <pc:sldMk cId="3804799167" sldId="258"/>
            <ac:picMk id="6" creationId="{5970900E-19CA-2092-23AC-9C8C6B71C750}"/>
          </ac:picMkLst>
        </pc:picChg>
        <pc:picChg chg="add del mod">
          <ac:chgData name="Tiago Beltrao Lacerda" userId="a6cfa6f6-6314-4baf-b142-94e6e4254abd" providerId="ADAL" clId="{397B3CA5-8420-4BB2-A10F-11EC221A7B9F}" dt="2025-05-31T23:07:05.446" v="77" actId="478"/>
          <ac:picMkLst>
            <pc:docMk/>
            <pc:sldMk cId="3804799167" sldId="258"/>
            <ac:picMk id="8" creationId="{803B2080-9B41-950D-6A7E-847BE121929A}"/>
          </ac:picMkLst>
        </pc:picChg>
        <pc:picChg chg="del">
          <ac:chgData name="Tiago Beltrao Lacerda" userId="a6cfa6f6-6314-4baf-b142-94e6e4254abd" providerId="ADAL" clId="{397B3CA5-8420-4BB2-A10F-11EC221A7B9F}" dt="2025-05-31T23:06:58.804" v="73" actId="478"/>
          <ac:picMkLst>
            <pc:docMk/>
            <pc:sldMk cId="3804799167" sldId="258"/>
            <ac:picMk id="10" creationId="{1CCF6BD7-A135-A842-B38B-D1428942C6F0}"/>
          </ac:picMkLst>
        </pc:picChg>
        <pc:picChg chg="add mod">
          <ac:chgData name="Tiago Beltrao Lacerda" userId="a6cfa6f6-6314-4baf-b142-94e6e4254abd" providerId="ADAL" clId="{397B3CA5-8420-4BB2-A10F-11EC221A7B9F}" dt="2025-05-31T23:48:26.285" v="85" actId="1076"/>
          <ac:picMkLst>
            <pc:docMk/>
            <pc:sldMk cId="3804799167" sldId="258"/>
            <ac:picMk id="11" creationId="{8441E7E8-03B1-3B40-CC71-EF5A0BA5D047}"/>
          </ac:picMkLst>
        </pc:picChg>
        <pc:picChg chg="del">
          <ac:chgData name="Tiago Beltrao Lacerda" userId="a6cfa6f6-6314-4baf-b142-94e6e4254abd" providerId="ADAL" clId="{397B3CA5-8420-4BB2-A10F-11EC221A7B9F}" dt="2025-05-31T23:07:07.463" v="78" actId="478"/>
          <ac:picMkLst>
            <pc:docMk/>
            <pc:sldMk cId="3804799167" sldId="258"/>
            <ac:picMk id="14" creationId="{A43DE2C8-731D-7F11-8273-4C3EFC075142}"/>
          </ac:picMkLst>
        </pc:picChg>
        <pc:picChg chg="add mod">
          <ac:chgData name="Tiago Beltrao Lacerda" userId="a6cfa6f6-6314-4baf-b142-94e6e4254abd" providerId="ADAL" clId="{397B3CA5-8420-4BB2-A10F-11EC221A7B9F}" dt="2025-05-31T23:48:40.169" v="87" actId="1076"/>
          <ac:picMkLst>
            <pc:docMk/>
            <pc:sldMk cId="3804799167" sldId="258"/>
            <ac:picMk id="15" creationId="{2F1D7703-0204-CA53-FAD1-46AAE2FC4BF6}"/>
          </ac:picMkLst>
        </pc:picChg>
        <pc:picChg chg="del">
          <ac:chgData name="Tiago Beltrao Lacerda" userId="a6cfa6f6-6314-4baf-b142-94e6e4254abd" providerId="ADAL" clId="{397B3CA5-8420-4BB2-A10F-11EC221A7B9F}" dt="2025-05-31T23:07:09.185" v="79" actId="478"/>
          <ac:picMkLst>
            <pc:docMk/>
            <pc:sldMk cId="3804799167" sldId="258"/>
            <ac:picMk id="16" creationId="{7A1070BE-B295-D831-51E9-FBA13D8EC0AF}"/>
          </ac:picMkLst>
        </pc:picChg>
        <pc:picChg chg="del mod">
          <ac:chgData name="Tiago Beltrao Lacerda" userId="a6cfa6f6-6314-4baf-b142-94e6e4254abd" providerId="ADAL" clId="{397B3CA5-8420-4BB2-A10F-11EC221A7B9F}" dt="2025-05-31T23:02:16.698" v="69" actId="478"/>
          <ac:picMkLst>
            <pc:docMk/>
            <pc:sldMk cId="3804799167" sldId="258"/>
            <ac:picMk id="18" creationId="{312FDEB7-5360-0786-DE69-61A50705C6CB}"/>
          </ac:picMkLst>
        </pc:picChg>
        <pc:picChg chg="add mod">
          <ac:chgData name="Tiago Beltrao Lacerda" userId="a6cfa6f6-6314-4baf-b142-94e6e4254abd" providerId="ADAL" clId="{397B3CA5-8420-4BB2-A10F-11EC221A7B9F}" dt="2025-05-31T23:49:02.233" v="89" actId="1076"/>
          <ac:picMkLst>
            <pc:docMk/>
            <pc:sldMk cId="3804799167" sldId="258"/>
            <ac:picMk id="19" creationId="{63573ABC-C8AE-E46B-3FE0-824E62C5FDD3}"/>
          </ac:picMkLst>
        </pc:picChg>
        <pc:picChg chg="add mod">
          <ac:chgData name="Tiago Beltrao Lacerda" userId="a6cfa6f6-6314-4baf-b142-94e6e4254abd" providerId="ADAL" clId="{397B3CA5-8420-4BB2-A10F-11EC221A7B9F}" dt="2025-05-31T23:49:15.768" v="91" actId="1076"/>
          <ac:picMkLst>
            <pc:docMk/>
            <pc:sldMk cId="3804799167" sldId="258"/>
            <ac:picMk id="21" creationId="{47402DCD-C0A4-AD31-8A0F-C37D622B3B04}"/>
          </ac:picMkLst>
        </pc:picChg>
        <pc:picChg chg="add mod">
          <ac:chgData name="Tiago Beltrao Lacerda" userId="a6cfa6f6-6314-4baf-b142-94e6e4254abd" providerId="ADAL" clId="{397B3CA5-8420-4BB2-A10F-11EC221A7B9F}" dt="2025-05-31T23:49:28.858" v="93" actId="1076"/>
          <ac:picMkLst>
            <pc:docMk/>
            <pc:sldMk cId="3804799167" sldId="258"/>
            <ac:picMk id="23" creationId="{AC62BCD4-B956-EB24-EE17-0E25E3C48454}"/>
          </ac:picMkLst>
        </pc:picChg>
        <pc:picChg chg="add mod">
          <ac:chgData name="Tiago Beltrao Lacerda" userId="a6cfa6f6-6314-4baf-b142-94e6e4254abd" providerId="ADAL" clId="{397B3CA5-8420-4BB2-A10F-11EC221A7B9F}" dt="2025-06-01T15:53:32.078" v="149" actId="1076"/>
          <ac:picMkLst>
            <pc:docMk/>
            <pc:sldMk cId="3804799167" sldId="258"/>
            <ac:picMk id="25" creationId="{27D6AB22-948A-88CC-8412-5CC0F86C4E4A}"/>
          </ac:picMkLst>
        </pc:picChg>
      </pc:sldChg>
      <pc:sldChg chg="addSp delSp modSp add mod">
        <pc:chgData name="Tiago Beltrao Lacerda" userId="a6cfa6f6-6314-4baf-b142-94e6e4254abd" providerId="ADAL" clId="{397B3CA5-8420-4BB2-A10F-11EC221A7B9F}" dt="2025-06-01T15:53:15.877" v="147" actId="1076"/>
        <pc:sldMkLst>
          <pc:docMk/>
          <pc:sldMk cId="855907889" sldId="259"/>
        </pc:sldMkLst>
        <pc:spChg chg="mod">
          <ac:chgData name="Tiago Beltrao Lacerda" userId="a6cfa6f6-6314-4baf-b142-94e6e4254abd" providerId="ADAL" clId="{397B3CA5-8420-4BB2-A10F-11EC221A7B9F}" dt="2025-06-01T15:05:05.219" v="128" actId="20577"/>
          <ac:spMkLst>
            <pc:docMk/>
            <pc:sldMk cId="855907889" sldId="259"/>
            <ac:spMk id="12" creationId="{EBC662AA-EA11-41F8-569C-95F4AC3D2E38}"/>
          </ac:spMkLst>
        </pc:spChg>
        <pc:picChg chg="add del mod">
          <ac:chgData name="Tiago Beltrao Lacerda" userId="a6cfa6f6-6314-4baf-b142-94e6e4254abd" providerId="ADAL" clId="{397B3CA5-8420-4BB2-A10F-11EC221A7B9F}" dt="2025-06-01T15:52:50.472" v="141" actId="478"/>
          <ac:picMkLst>
            <pc:docMk/>
            <pc:sldMk cId="855907889" sldId="259"/>
            <ac:picMk id="3" creationId="{7F14E6B1-9630-2888-DDC8-C818B795D27F}"/>
          </ac:picMkLst>
        </pc:picChg>
        <pc:picChg chg="add mod">
          <ac:chgData name="Tiago Beltrao Lacerda" userId="a6cfa6f6-6314-4baf-b142-94e6e4254abd" providerId="ADAL" clId="{397B3CA5-8420-4BB2-A10F-11EC221A7B9F}" dt="2025-06-01T15:52:06.652" v="137" actId="1076"/>
          <ac:picMkLst>
            <pc:docMk/>
            <pc:sldMk cId="855907889" sldId="259"/>
            <ac:picMk id="5" creationId="{B60547CC-428E-6FA0-1014-77EF76AC9510}"/>
          </ac:picMkLst>
        </pc:picChg>
        <pc:picChg chg="add mod">
          <ac:chgData name="Tiago Beltrao Lacerda" userId="a6cfa6f6-6314-4baf-b142-94e6e4254abd" providerId="ADAL" clId="{397B3CA5-8420-4BB2-A10F-11EC221A7B9F}" dt="2025-06-01T15:52:30.650" v="140" actId="1076"/>
          <ac:picMkLst>
            <pc:docMk/>
            <pc:sldMk cId="855907889" sldId="259"/>
            <ac:picMk id="7" creationId="{788645E8-3430-C9E4-99DF-DED45D910663}"/>
          </ac:picMkLst>
        </pc:picChg>
        <pc:picChg chg="add mod">
          <ac:chgData name="Tiago Beltrao Lacerda" userId="a6cfa6f6-6314-4baf-b142-94e6e4254abd" providerId="ADAL" clId="{397B3CA5-8420-4BB2-A10F-11EC221A7B9F}" dt="2025-06-01T15:52:57.582" v="145" actId="14100"/>
          <ac:picMkLst>
            <pc:docMk/>
            <pc:sldMk cId="855907889" sldId="259"/>
            <ac:picMk id="9" creationId="{E5A7528A-4D94-8349-29F0-D6D3E568871F}"/>
          </ac:picMkLst>
        </pc:picChg>
        <pc:picChg chg="del">
          <ac:chgData name="Tiago Beltrao Lacerda" userId="a6cfa6f6-6314-4baf-b142-94e6e4254abd" providerId="ADAL" clId="{397B3CA5-8420-4BB2-A10F-11EC221A7B9F}" dt="2025-06-01T15:05:02.941" v="125" actId="478"/>
          <ac:picMkLst>
            <pc:docMk/>
            <pc:sldMk cId="855907889" sldId="259"/>
            <ac:picMk id="11" creationId="{58C68E04-ED82-A78A-099D-0D716EBDF65F}"/>
          </ac:picMkLst>
        </pc:picChg>
        <pc:picChg chg="add mod">
          <ac:chgData name="Tiago Beltrao Lacerda" userId="a6cfa6f6-6314-4baf-b142-94e6e4254abd" providerId="ADAL" clId="{397B3CA5-8420-4BB2-A10F-11EC221A7B9F}" dt="2025-06-01T15:53:15.877" v="147" actId="1076"/>
          <ac:picMkLst>
            <pc:docMk/>
            <pc:sldMk cId="855907889" sldId="259"/>
            <ac:picMk id="13" creationId="{2987115C-D42E-1A76-F416-3675F6182702}"/>
          </ac:picMkLst>
        </pc:picChg>
        <pc:picChg chg="del">
          <ac:chgData name="Tiago Beltrao Lacerda" userId="a6cfa6f6-6314-4baf-b142-94e6e4254abd" providerId="ADAL" clId="{397B3CA5-8420-4BB2-A10F-11EC221A7B9F}" dt="2025-06-01T15:05:00.377" v="123" actId="478"/>
          <ac:picMkLst>
            <pc:docMk/>
            <pc:sldMk cId="855907889" sldId="259"/>
            <ac:picMk id="15" creationId="{C8181759-9627-1840-F290-C0A9C8CACB92}"/>
          </ac:picMkLst>
        </pc:picChg>
        <pc:picChg chg="del">
          <ac:chgData name="Tiago Beltrao Lacerda" userId="a6cfa6f6-6314-4baf-b142-94e6e4254abd" providerId="ADAL" clId="{397B3CA5-8420-4BB2-A10F-11EC221A7B9F}" dt="2025-06-01T15:05:02.444" v="124" actId="478"/>
          <ac:picMkLst>
            <pc:docMk/>
            <pc:sldMk cId="855907889" sldId="259"/>
            <ac:picMk id="19" creationId="{60FE034D-810E-DC2E-5B28-3A219EE5941E}"/>
          </ac:picMkLst>
        </pc:picChg>
        <pc:picChg chg="del">
          <ac:chgData name="Tiago Beltrao Lacerda" userId="a6cfa6f6-6314-4baf-b142-94e6e4254abd" providerId="ADAL" clId="{397B3CA5-8420-4BB2-A10F-11EC221A7B9F}" dt="2025-06-01T15:05:02.444" v="124" actId="478"/>
          <ac:picMkLst>
            <pc:docMk/>
            <pc:sldMk cId="855907889" sldId="259"/>
            <ac:picMk id="21" creationId="{2A90DBB8-A691-DF44-385A-A7D1FD852E6C}"/>
          </ac:picMkLst>
        </pc:picChg>
        <pc:picChg chg="del">
          <ac:chgData name="Tiago Beltrao Lacerda" userId="a6cfa6f6-6314-4baf-b142-94e6e4254abd" providerId="ADAL" clId="{397B3CA5-8420-4BB2-A10F-11EC221A7B9F}" dt="2025-06-01T15:05:02.444" v="124" actId="478"/>
          <ac:picMkLst>
            <pc:docMk/>
            <pc:sldMk cId="855907889" sldId="259"/>
            <ac:picMk id="23" creationId="{335A4E97-12A8-0532-F024-7E91F8F5640C}"/>
          </ac:picMkLst>
        </pc:picChg>
      </pc:sldChg>
      <pc:sldChg chg="addSp delSp modSp add mod">
        <pc:chgData name="Tiago Beltrao Lacerda" userId="a6cfa6f6-6314-4baf-b142-94e6e4254abd" providerId="ADAL" clId="{397B3CA5-8420-4BB2-A10F-11EC221A7B9F}" dt="2025-06-01T18:28:56.286" v="168" actId="1076"/>
        <pc:sldMkLst>
          <pc:docMk/>
          <pc:sldMk cId="652017484" sldId="260"/>
        </pc:sldMkLst>
        <pc:spChg chg="mod">
          <ac:chgData name="Tiago Beltrao Lacerda" userId="a6cfa6f6-6314-4baf-b142-94e6e4254abd" providerId="ADAL" clId="{397B3CA5-8420-4BB2-A10F-11EC221A7B9F}" dt="2025-06-01T18:26:57.045" v="152" actId="20577"/>
          <ac:spMkLst>
            <pc:docMk/>
            <pc:sldMk cId="652017484" sldId="260"/>
            <ac:spMk id="12" creationId="{3720515B-F413-DDE4-B689-0399D1EB13D3}"/>
          </ac:spMkLst>
        </pc:spChg>
        <pc:picChg chg="add mod">
          <ac:chgData name="Tiago Beltrao Lacerda" userId="a6cfa6f6-6314-4baf-b142-94e6e4254abd" providerId="ADAL" clId="{397B3CA5-8420-4BB2-A10F-11EC221A7B9F}" dt="2025-06-01T18:28:26.863" v="164" actId="1076"/>
          <ac:picMkLst>
            <pc:docMk/>
            <pc:sldMk cId="652017484" sldId="260"/>
            <ac:picMk id="3" creationId="{ED13EBEE-931F-9D9F-D2D0-FB4ECD677EAF}"/>
          </ac:picMkLst>
        </pc:picChg>
        <pc:picChg chg="del">
          <ac:chgData name="Tiago Beltrao Lacerda" userId="a6cfa6f6-6314-4baf-b142-94e6e4254abd" providerId="ADAL" clId="{397B3CA5-8420-4BB2-A10F-11EC221A7B9F}" dt="2025-06-01T18:27:00.467" v="156" actId="478"/>
          <ac:picMkLst>
            <pc:docMk/>
            <pc:sldMk cId="652017484" sldId="260"/>
            <ac:picMk id="5" creationId="{BBBAA0A8-42EF-786D-AEE0-9BC91BFE5871}"/>
          </ac:picMkLst>
        </pc:picChg>
        <pc:picChg chg="add mod">
          <ac:chgData name="Tiago Beltrao Lacerda" userId="a6cfa6f6-6314-4baf-b142-94e6e4254abd" providerId="ADAL" clId="{397B3CA5-8420-4BB2-A10F-11EC221A7B9F}" dt="2025-06-01T18:27:16.227" v="160" actId="1076"/>
          <ac:picMkLst>
            <pc:docMk/>
            <pc:sldMk cId="652017484" sldId="260"/>
            <ac:picMk id="6" creationId="{F75F312B-4308-0B97-AD8A-A4C3165F2622}"/>
          </ac:picMkLst>
        </pc:picChg>
        <pc:picChg chg="del">
          <ac:chgData name="Tiago Beltrao Lacerda" userId="a6cfa6f6-6314-4baf-b142-94e6e4254abd" providerId="ADAL" clId="{397B3CA5-8420-4BB2-A10F-11EC221A7B9F}" dt="2025-06-01T18:26:59.670" v="155" actId="478"/>
          <ac:picMkLst>
            <pc:docMk/>
            <pc:sldMk cId="652017484" sldId="260"/>
            <ac:picMk id="7" creationId="{817B181D-1804-69DF-6B6A-288ACB0F24D3}"/>
          </ac:picMkLst>
        </pc:picChg>
        <pc:picChg chg="del">
          <ac:chgData name="Tiago Beltrao Lacerda" userId="a6cfa6f6-6314-4baf-b142-94e6e4254abd" providerId="ADAL" clId="{397B3CA5-8420-4BB2-A10F-11EC221A7B9F}" dt="2025-06-01T18:26:58.155" v="153" actId="478"/>
          <ac:picMkLst>
            <pc:docMk/>
            <pc:sldMk cId="652017484" sldId="260"/>
            <ac:picMk id="9" creationId="{A2AFF736-3DA0-E140-1CB7-6EDC55563013}"/>
          </ac:picMkLst>
        </pc:picChg>
        <pc:picChg chg="add mod">
          <ac:chgData name="Tiago Beltrao Lacerda" userId="a6cfa6f6-6314-4baf-b142-94e6e4254abd" providerId="ADAL" clId="{397B3CA5-8420-4BB2-A10F-11EC221A7B9F}" dt="2025-06-01T18:28:24.445" v="163" actId="1076"/>
          <ac:picMkLst>
            <pc:docMk/>
            <pc:sldMk cId="652017484" sldId="260"/>
            <ac:picMk id="10" creationId="{AF6C5A74-D7DF-D075-427A-7925DC0939E1}"/>
          </ac:picMkLst>
        </pc:picChg>
        <pc:picChg chg="del">
          <ac:chgData name="Tiago Beltrao Lacerda" userId="a6cfa6f6-6314-4baf-b142-94e6e4254abd" providerId="ADAL" clId="{397B3CA5-8420-4BB2-A10F-11EC221A7B9F}" dt="2025-06-01T18:26:59.261" v="154" actId="478"/>
          <ac:picMkLst>
            <pc:docMk/>
            <pc:sldMk cId="652017484" sldId="260"/>
            <ac:picMk id="13" creationId="{C0C52E21-7F8D-7C2C-C789-1073FD5886F1}"/>
          </ac:picMkLst>
        </pc:picChg>
        <pc:picChg chg="add mod">
          <ac:chgData name="Tiago Beltrao Lacerda" userId="a6cfa6f6-6314-4baf-b142-94e6e4254abd" providerId="ADAL" clId="{397B3CA5-8420-4BB2-A10F-11EC221A7B9F}" dt="2025-06-01T18:28:43.933" v="166" actId="1076"/>
          <ac:picMkLst>
            <pc:docMk/>
            <pc:sldMk cId="652017484" sldId="260"/>
            <ac:picMk id="14" creationId="{E21FA143-1C33-5D20-B284-29A4BA5B8A43}"/>
          </ac:picMkLst>
        </pc:picChg>
        <pc:picChg chg="add mod">
          <ac:chgData name="Tiago Beltrao Lacerda" userId="a6cfa6f6-6314-4baf-b142-94e6e4254abd" providerId="ADAL" clId="{397B3CA5-8420-4BB2-A10F-11EC221A7B9F}" dt="2025-06-01T18:28:56.286" v="168" actId="1076"/>
          <ac:picMkLst>
            <pc:docMk/>
            <pc:sldMk cId="652017484" sldId="260"/>
            <ac:picMk id="16" creationId="{858EC349-03DA-F268-DB17-7602FFCEF128}"/>
          </ac:picMkLst>
        </pc:picChg>
      </pc:sldChg>
      <pc:sldChg chg="addSp delSp modSp add mod">
        <pc:chgData name="Tiago Beltrao Lacerda" userId="a6cfa6f6-6314-4baf-b142-94e6e4254abd" providerId="ADAL" clId="{397B3CA5-8420-4BB2-A10F-11EC221A7B9F}" dt="2025-06-01T22:01:08.087" v="188" actId="1076"/>
        <pc:sldMkLst>
          <pc:docMk/>
          <pc:sldMk cId="2899868402" sldId="261"/>
        </pc:sldMkLst>
        <pc:spChg chg="mod">
          <ac:chgData name="Tiago Beltrao Lacerda" userId="a6cfa6f6-6314-4baf-b142-94e6e4254abd" providerId="ADAL" clId="{397B3CA5-8420-4BB2-A10F-11EC221A7B9F}" dt="2025-06-01T21:59:36.475" v="171" actId="20577"/>
          <ac:spMkLst>
            <pc:docMk/>
            <pc:sldMk cId="2899868402" sldId="261"/>
            <ac:spMk id="12" creationId="{00D8BAD3-2FB9-3AB5-D8E0-C92888E9CADE}"/>
          </ac:spMkLst>
        </pc:spChg>
        <pc:picChg chg="del">
          <ac:chgData name="Tiago Beltrao Lacerda" userId="a6cfa6f6-6314-4baf-b142-94e6e4254abd" providerId="ADAL" clId="{397B3CA5-8420-4BB2-A10F-11EC221A7B9F}" dt="2025-06-01T22:00:13.733" v="179" actId="478"/>
          <ac:picMkLst>
            <pc:docMk/>
            <pc:sldMk cId="2899868402" sldId="261"/>
            <ac:picMk id="3" creationId="{51EED15B-D0E8-08E4-C96A-02B4154F90EF}"/>
          </ac:picMkLst>
        </pc:picChg>
        <pc:picChg chg="add mod">
          <ac:chgData name="Tiago Beltrao Lacerda" userId="a6cfa6f6-6314-4baf-b142-94e6e4254abd" providerId="ADAL" clId="{397B3CA5-8420-4BB2-A10F-11EC221A7B9F}" dt="2025-06-01T21:59:54.300" v="174" actId="1076"/>
          <ac:picMkLst>
            <pc:docMk/>
            <pc:sldMk cId="2899868402" sldId="261"/>
            <ac:picMk id="4" creationId="{2B44CFB2-13EE-23F3-1C59-581FFE62E465}"/>
          </ac:picMkLst>
        </pc:picChg>
        <pc:picChg chg="del">
          <ac:chgData name="Tiago Beltrao Lacerda" userId="a6cfa6f6-6314-4baf-b142-94e6e4254abd" providerId="ADAL" clId="{397B3CA5-8420-4BB2-A10F-11EC221A7B9F}" dt="2025-06-01T21:59:37.981" v="172" actId="478"/>
          <ac:picMkLst>
            <pc:docMk/>
            <pc:sldMk cId="2899868402" sldId="261"/>
            <ac:picMk id="6" creationId="{21BE64C8-F8FA-68E4-5AE4-D90B075B2A6D}"/>
          </ac:picMkLst>
        </pc:picChg>
        <pc:picChg chg="add mod">
          <ac:chgData name="Tiago Beltrao Lacerda" userId="a6cfa6f6-6314-4baf-b142-94e6e4254abd" providerId="ADAL" clId="{397B3CA5-8420-4BB2-A10F-11EC221A7B9F}" dt="2025-06-01T22:00:12.239" v="178" actId="1076"/>
          <ac:picMkLst>
            <pc:docMk/>
            <pc:sldMk cId="2899868402" sldId="261"/>
            <ac:picMk id="7" creationId="{D099B755-B7A0-0791-73C7-03ACC1136CA7}"/>
          </ac:picMkLst>
        </pc:picChg>
        <pc:picChg chg="add mod">
          <ac:chgData name="Tiago Beltrao Lacerda" userId="a6cfa6f6-6314-4baf-b142-94e6e4254abd" providerId="ADAL" clId="{397B3CA5-8420-4BB2-A10F-11EC221A7B9F}" dt="2025-06-01T22:00:27.641" v="181" actId="1076"/>
          <ac:picMkLst>
            <pc:docMk/>
            <pc:sldMk cId="2899868402" sldId="261"/>
            <ac:picMk id="9" creationId="{5B7FE01D-CD13-A1D6-3759-40CE8A5A36FA}"/>
          </ac:picMkLst>
        </pc:picChg>
        <pc:picChg chg="del">
          <ac:chgData name="Tiago Beltrao Lacerda" userId="a6cfa6f6-6314-4baf-b142-94e6e4254abd" providerId="ADAL" clId="{397B3CA5-8420-4BB2-A10F-11EC221A7B9F}" dt="2025-06-01T21:59:55.155" v="175" actId="478"/>
          <ac:picMkLst>
            <pc:docMk/>
            <pc:sldMk cId="2899868402" sldId="261"/>
            <ac:picMk id="10" creationId="{31A99684-8EB9-D93F-2084-434CD46C9B2C}"/>
          </ac:picMkLst>
        </pc:picChg>
        <pc:picChg chg="add mod">
          <ac:chgData name="Tiago Beltrao Lacerda" userId="a6cfa6f6-6314-4baf-b142-94e6e4254abd" providerId="ADAL" clId="{397B3CA5-8420-4BB2-A10F-11EC221A7B9F}" dt="2025-06-01T22:00:47.187" v="185" actId="1076"/>
          <ac:picMkLst>
            <pc:docMk/>
            <pc:sldMk cId="2899868402" sldId="261"/>
            <ac:picMk id="13" creationId="{75C77D93-4C28-1087-2101-FC61DB3FEBDD}"/>
          </ac:picMkLst>
        </pc:picChg>
        <pc:picChg chg="del">
          <ac:chgData name="Tiago Beltrao Lacerda" userId="a6cfa6f6-6314-4baf-b142-94e6e4254abd" providerId="ADAL" clId="{397B3CA5-8420-4BB2-A10F-11EC221A7B9F}" dt="2025-06-01T22:00:28.912" v="182" actId="478"/>
          <ac:picMkLst>
            <pc:docMk/>
            <pc:sldMk cId="2899868402" sldId="261"/>
            <ac:picMk id="14" creationId="{02439D31-A91E-FF75-B3C1-925069A93C52}"/>
          </ac:picMkLst>
        </pc:picChg>
        <pc:picChg chg="del">
          <ac:chgData name="Tiago Beltrao Lacerda" userId="a6cfa6f6-6314-4baf-b142-94e6e4254abd" providerId="ADAL" clId="{397B3CA5-8420-4BB2-A10F-11EC221A7B9F}" dt="2025-06-01T22:00:48.363" v="186" actId="478"/>
          <ac:picMkLst>
            <pc:docMk/>
            <pc:sldMk cId="2899868402" sldId="261"/>
            <ac:picMk id="16" creationId="{AD7860A4-4178-6285-F01A-EE53221760D4}"/>
          </ac:picMkLst>
        </pc:picChg>
        <pc:picChg chg="add mod">
          <ac:chgData name="Tiago Beltrao Lacerda" userId="a6cfa6f6-6314-4baf-b142-94e6e4254abd" providerId="ADAL" clId="{397B3CA5-8420-4BB2-A10F-11EC221A7B9F}" dt="2025-06-01T22:01:08.087" v="188" actId="1076"/>
          <ac:picMkLst>
            <pc:docMk/>
            <pc:sldMk cId="2899868402" sldId="261"/>
            <ac:picMk id="17" creationId="{57CF04C9-8613-3E87-2D8B-0B7AEDDBE1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716B-B496-1B6E-BE2F-DDB9E2024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6B65E-A15E-2659-071C-01EF1663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3055-1505-F663-167C-D9ABA5B9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005A-F3A7-8084-8093-B9C3E072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BAAC-4524-051E-8023-95C0679A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7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345-3ED3-1B4F-8E2C-917FCA41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FFB5C-16ED-E919-3C1A-9B6E66AD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B9F-B5BF-2E2E-323E-FAADB080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3102-318A-9D28-964A-31A728E9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E7FF-DAFB-783D-75A8-B5AF10AE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62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8709F-23D1-9D98-FC75-9E0C8B37E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3F2E3-A308-C9BD-7752-084444AA8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1ECB-148F-669A-720E-3732DA5C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7AAF-FEB2-684C-0D10-4166477C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ABA1-4EB4-261C-6205-6F0E84B8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70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5911-B653-647F-5E06-A523E9AA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6986-F3CE-5554-AC1C-18E4731B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1016-06F2-1084-9B1D-7AA4E01C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C671-96FE-23F0-9BB3-6F3AECD2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4264-7CDB-E9B5-4C3C-2CD0BDB6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2E70-CAAA-8979-87BA-81C08E93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745-AE24-CA55-A9C7-BC4FAE18D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F2DC-9CBD-5439-7216-23B1A8F5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174A-079F-769D-8FBF-3E4B8C9F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F78D-6E23-4113-ED4C-A95206AF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16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25F9-2251-91E2-D79B-B1BD3C5A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AE18-6CE3-4CD4-2129-91B1FFE6E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4139-E2C5-E3FB-8CF1-4D8BB59CB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8458B-5FF4-E85A-3DE2-49AA423D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5BB5B-589F-3A74-26BE-5E4630C5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FA064-0C89-1A5F-5B17-A7B96C1D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8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933-4508-FDB5-CC7E-158D23CF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0A15-DD2D-7556-C750-71AEB6B7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F50AE-C181-60FB-0BD6-677CA9D26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9D823-E039-7A40-D1FD-8AC83A585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74568-4F54-9013-E144-1194EEC9B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3A2B5-3F57-DA0B-A647-B50152A5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517BD-6A4C-0079-B2BB-16CC0561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0F661-FF4F-F1B0-D945-6D490B77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44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800D-6CAE-6DCA-7130-A29482B8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65AAA-77BB-25AF-269A-DB7FD3A8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3C0B8-1CA2-C3E8-FADA-4A06037B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AAF21-7F65-D1AE-5B3D-8BBA8B4B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3AB7-7F30-2D76-B9C0-ABF1A4DC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630DF-F1C1-9186-3405-AF2B541D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48E5C-8A58-109A-0659-647B0249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8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98FE-D105-5CE5-EBC6-5A472D94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3280-8E84-8D70-68C5-55421968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F7C96-8804-B112-85B5-1EE7F921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ACF41-5EE4-30DB-5925-DD66E06A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BFBD8-06B6-1BCC-6475-938AAC40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71823-0E9C-F1A5-AB2F-54C1803B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7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DCC4-0622-88D7-58B1-BD302C0D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FC17C-6110-CF6A-6BC8-763962F6A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99A41-A577-5842-AB94-15F788F31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6F69-9055-5E50-A75C-FA1B0D60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4E227-1953-E7B0-2D6A-B7D5F212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FE46-EF11-46CF-2CC3-0F73C808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6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00EBE-315B-F669-CE21-F3980AF6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8C8D-842D-D429-1D95-30AA4E05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E5CE-570B-8804-FD84-6B9A8FBEB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BC733-B9F5-4D04-B1D1-E227F34B5E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261D-3D25-F49B-3F03-2E4B7AC6D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2726-A6BB-2A51-2086-748BC7903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27EE6-393C-44E2-BCC7-DA7FAF6E6FEB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FD0E1-F57F-E16F-2761-D7B83F9181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62600" y="6545580"/>
            <a:ext cx="10890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800">
                <a:solidFill>
                  <a:srgbClr val="737373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Classificado como Público</a:t>
            </a:r>
          </a:p>
        </p:txBody>
      </p:sp>
    </p:spTree>
    <p:extLst>
      <p:ext uri="{BB962C8B-B14F-4D97-AF65-F5344CB8AC3E}">
        <p14:creationId xmlns:p14="http://schemas.microsoft.com/office/powerpoint/2010/main" val="13045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06BF5-CEA1-76AC-E0E8-0B1C3179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88" y="4420552"/>
            <a:ext cx="434340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C6AEA-2F4C-ACF5-49DF-7544004C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088" y="4420552"/>
            <a:ext cx="1771650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ED04D-C8EF-2F4A-D590-4F5C63283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480" y="-122873"/>
            <a:ext cx="4314825" cy="454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14B37E-9D45-5B6F-7405-125483307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355" y="724852"/>
            <a:ext cx="4162425" cy="6076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9C246-5ED4-BEE0-44EC-5B8C3B3134FB}"/>
              </a:ext>
            </a:extLst>
          </p:cNvPr>
          <p:cNvSpPr txBox="1"/>
          <p:nvPr/>
        </p:nvSpPr>
        <p:spPr>
          <a:xfrm>
            <a:off x="2281187" y="336884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Entrada</a:t>
            </a:r>
          </a:p>
        </p:txBody>
      </p:sp>
    </p:spTree>
    <p:extLst>
      <p:ext uri="{BB962C8B-B14F-4D97-AF65-F5344CB8AC3E}">
        <p14:creationId xmlns:p14="http://schemas.microsoft.com/office/powerpoint/2010/main" val="284773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CA35F-9331-5BAE-E99E-1E16C1E4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77CF272-1685-99F2-10F7-D101D1C64A9F}"/>
              </a:ext>
            </a:extLst>
          </p:cNvPr>
          <p:cNvSpPr txBox="1"/>
          <p:nvPr/>
        </p:nvSpPr>
        <p:spPr>
          <a:xfrm>
            <a:off x="271318" y="11054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CENÁRIO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ACFF8-DA07-128D-AFFE-DD727302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2" y="586967"/>
            <a:ext cx="613410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2CFB1B-3512-CB92-E279-E25370D5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8" y="1653767"/>
            <a:ext cx="3566692" cy="5223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B88346-94E0-88BC-9703-673E0852D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790" y="1653767"/>
            <a:ext cx="4057650" cy="3228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7E65B1-7ACD-D64B-2864-CCAC7A97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165" y="1653767"/>
            <a:ext cx="3981450" cy="2362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93426D-D39B-1610-24B5-23BA28855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440" y="4015967"/>
            <a:ext cx="40767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1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19F8A-6135-F7B7-DC6B-F0ABA39DA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C503EB-D55B-9CAB-BEA8-74846039F3EF}"/>
              </a:ext>
            </a:extLst>
          </p:cNvPr>
          <p:cNvSpPr txBox="1"/>
          <p:nvPr/>
        </p:nvSpPr>
        <p:spPr>
          <a:xfrm>
            <a:off x="271318" y="11054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CENARIO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41E7E8-03B1-3B40-CC71-EF5A0BA5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9" y="1929708"/>
            <a:ext cx="3675456" cy="4953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D7703-0204-CA53-FAD1-46AAE2FC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1458"/>
            <a:ext cx="5781675" cy="12382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573ABC-C8AE-E46B-3FE0-824E62C5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767" y="1929708"/>
            <a:ext cx="4295775" cy="3190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402DCD-C0A4-AD31-8A0F-C37D622B3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771" y="1929708"/>
            <a:ext cx="4276725" cy="23717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62BCD4-B956-EB24-EE17-0E25E3C48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5767" y="5033067"/>
            <a:ext cx="4448175" cy="1133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D6AB22-948A-88CC-8412-5CC0F86C4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942" y="4406302"/>
            <a:ext cx="4314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1C2E7-6C63-7E65-755E-D6E23756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C662AA-EA11-41F8-569C-95F4AC3D2E38}"/>
              </a:ext>
            </a:extLst>
          </p:cNvPr>
          <p:cNvSpPr txBox="1"/>
          <p:nvPr/>
        </p:nvSpPr>
        <p:spPr>
          <a:xfrm>
            <a:off x="244158" y="7433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CENARIO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547CC-428E-6FA0-1014-77EF76AC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553"/>
            <a:ext cx="3649321" cy="5361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645E8-3430-C9E4-99DF-DED45D91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63" y="1496553"/>
            <a:ext cx="4191000" cy="3219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7528A-4D94-8349-29F0-D6D3E5688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58" y="396143"/>
            <a:ext cx="4837981" cy="11060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87115C-D42E-1A76-F416-3675F6182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363" y="1496553"/>
            <a:ext cx="4171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26DE6-3251-B1A9-D13E-388C6F7E1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720515B-F413-DDE4-B689-0399D1EB13D3}"/>
              </a:ext>
            </a:extLst>
          </p:cNvPr>
          <p:cNvSpPr txBox="1"/>
          <p:nvPr/>
        </p:nvSpPr>
        <p:spPr>
          <a:xfrm>
            <a:off x="244158" y="7433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CENARIO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3EBEE-931F-9D9F-D2D0-FB4ECD67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98" y="1871061"/>
            <a:ext cx="425767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F312B-4308-0B97-AD8A-A4C3165F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" y="443666"/>
            <a:ext cx="5734050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C5A74-D7DF-D075-427A-7925DC09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" y="1794712"/>
            <a:ext cx="3178576" cy="4818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1FA143-1C33-5D20-B284-29A4BA5B8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898" y="3155581"/>
            <a:ext cx="4038600" cy="2962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8EC349-03DA-F268-DB17-7602FFCEF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805" y="3889658"/>
            <a:ext cx="4248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1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591C-F0D2-011A-A7F5-C0FEC0189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0D8BAD3-2FB9-3AB5-D8E0-C92888E9CADE}"/>
              </a:ext>
            </a:extLst>
          </p:cNvPr>
          <p:cNvSpPr txBox="1"/>
          <p:nvPr/>
        </p:nvSpPr>
        <p:spPr>
          <a:xfrm>
            <a:off x="244158" y="7433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CENARIO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4CFB2-13EE-23F3-1C59-581FFE62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556611"/>
            <a:ext cx="566737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9B755-B7A0-0791-73C7-03ACC113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" y="1888756"/>
            <a:ext cx="3087518" cy="4868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FE01D-CD13-A1D6-3759-40CE8A5A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223" y="1888756"/>
            <a:ext cx="4105275" cy="752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C77D93-4C28-1087-2101-FC61DB3FE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431" y="2858702"/>
            <a:ext cx="3297394" cy="2469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CF04C9-8613-3E87-2D8B-0B7AEDDBE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456" y="2858702"/>
            <a:ext cx="4286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Beltrao Lacerda</dc:creator>
  <cp:lastModifiedBy>Tiago Beltrao Lacerda</cp:lastModifiedBy>
  <cp:revision>1</cp:revision>
  <dcterms:created xsi:type="dcterms:W3CDTF">2025-05-31T21:29:34Z</dcterms:created>
  <dcterms:modified xsi:type="dcterms:W3CDTF">2025-06-01T22:01:19Z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e7e18f-5bef-4af5-83ed-4f28cda7ebe7_Enabled">
    <vt:lpwstr>true</vt:lpwstr>
  </property>
  <property fmtid="{D5CDD505-2E9C-101B-9397-08002B2CF9AE}" pid="3" name="MSIP_Label_66e7e18f-5bef-4af5-83ed-4f28cda7ebe7_SetDate">
    <vt:lpwstr>2025-05-31T21:29:38Z</vt:lpwstr>
  </property>
  <property fmtid="{D5CDD505-2E9C-101B-9397-08002B2CF9AE}" pid="4" name="MSIP_Label_66e7e18f-5bef-4af5-83ed-4f28cda7ebe7_Method">
    <vt:lpwstr>Privileged</vt:lpwstr>
  </property>
  <property fmtid="{D5CDD505-2E9C-101B-9397-08002B2CF9AE}" pid="5" name="MSIP_Label_66e7e18f-5bef-4af5-83ed-4f28cda7ebe7_Name">
    <vt:lpwstr>66e7e18f-5bef-4af5-83ed-4f28cda7ebe7</vt:lpwstr>
  </property>
  <property fmtid="{D5CDD505-2E9C-101B-9397-08002B2CF9AE}" pid="6" name="MSIP_Label_66e7e18f-5bef-4af5-83ed-4f28cda7ebe7_SiteId">
    <vt:lpwstr>57b8c96e-ac2f-4d78-a149-f1fc6817d3c4</vt:lpwstr>
  </property>
  <property fmtid="{D5CDD505-2E9C-101B-9397-08002B2CF9AE}" pid="7" name="MSIP_Label_66e7e18f-5bef-4af5-83ed-4f28cda7ebe7_ActionId">
    <vt:lpwstr>8737c17e-6299-46b0-8f93-93d167498c65</vt:lpwstr>
  </property>
  <property fmtid="{D5CDD505-2E9C-101B-9397-08002B2CF9AE}" pid="8" name="MSIP_Label_66e7e18f-5bef-4af5-83ed-4f28cda7ebe7_ContentBits">
    <vt:lpwstr>2</vt:lpwstr>
  </property>
  <property fmtid="{D5CDD505-2E9C-101B-9397-08002B2CF9AE}" pid="9" name="MSIP_Label_66e7e18f-5bef-4af5-83ed-4f28cda7ebe7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Classificado como Público</vt:lpwstr>
  </property>
</Properties>
</file>