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819" r:id="rId2"/>
    <p:sldId id="1838" r:id="rId3"/>
    <p:sldId id="1847" r:id="rId4"/>
    <p:sldId id="1850" r:id="rId5"/>
    <p:sldId id="1855" r:id="rId6"/>
    <p:sldId id="1854" r:id="rId7"/>
    <p:sldId id="1848" r:id="rId8"/>
    <p:sldId id="1853" r:id="rId9"/>
    <p:sldId id="1846" r:id="rId10"/>
    <p:sldId id="185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280BFD"/>
    <a:srgbClr val="C00000"/>
    <a:srgbClr val="002060"/>
    <a:srgbClr val="F02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B3087C-EA98-4604-8356-05D5422E6919}" v="42" dt="2022-05-02T11:30:28.6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94615" autoAdjust="0"/>
  </p:normalViewPr>
  <p:slideViewPr>
    <p:cSldViewPr snapToGrid="0">
      <p:cViewPr varScale="1">
        <p:scale>
          <a:sx n="107" d="100"/>
          <a:sy n="107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que Tamara Fonseca Da Silva" userId="982ca742-f196-4918-9887-b7911226dea0" providerId="ADAL" clId="{96B3087C-EA98-4604-8356-05D5422E6919}"/>
    <pc:docChg chg="undo custSel addSld delSld modSld sldOrd">
      <pc:chgData name="Monique Tamara Fonseca Da Silva" userId="982ca742-f196-4918-9887-b7911226dea0" providerId="ADAL" clId="{96B3087C-EA98-4604-8356-05D5422E6919}" dt="2022-05-02T11:30:34.008" v="300" actId="47"/>
      <pc:docMkLst>
        <pc:docMk/>
      </pc:docMkLst>
      <pc:sldChg chg="addSp delSp modSp mod">
        <pc:chgData name="Monique Tamara Fonseca Da Silva" userId="982ca742-f196-4918-9887-b7911226dea0" providerId="ADAL" clId="{96B3087C-EA98-4604-8356-05D5422E6919}" dt="2022-05-02T11:30:21.105" v="297" actId="1076"/>
        <pc:sldMkLst>
          <pc:docMk/>
          <pc:sldMk cId="4239985884" sldId="1846"/>
        </pc:sldMkLst>
        <pc:spChg chg="del mod">
          <ac:chgData name="Monique Tamara Fonseca Da Silva" userId="982ca742-f196-4918-9887-b7911226dea0" providerId="ADAL" clId="{96B3087C-EA98-4604-8356-05D5422E6919}" dt="2022-05-02T11:17:14.508" v="125" actId="478"/>
          <ac:spMkLst>
            <pc:docMk/>
            <pc:sldMk cId="4239985884" sldId="1846"/>
            <ac:spMk id="4" creationId="{B2B16A9C-1FFB-4F05-B72E-2F03DCD9FB81}"/>
          </ac:spMkLst>
        </pc:spChg>
        <pc:spChg chg="del">
          <ac:chgData name="Monique Tamara Fonseca Da Silva" userId="982ca742-f196-4918-9887-b7911226dea0" providerId="ADAL" clId="{96B3087C-EA98-4604-8356-05D5422E6919}" dt="2022-05-02T10:57:30.589" v="73" actId="478"/>
          <ac:spMkLst>
            <pc:docMk/>
            <pc:sldMk cId="4239985884" sldId="1846"/>
            <ac:spMk id="5" creationId="{9B73C7EB-DAD0-47F7-AEAA-F69E6DC0BFDB}"/>
          </ac:spMkLst>
        </pc:spChg>
        <pc:spChg chg="add mod">
          <ac:chgData name="Monique Tamara Fonseca Da Silva" userId="982ca742-f196-4918-9887-b7911226dea0" providerId="ADAL" clId="{96B3087C-EA98-4604-8356-05D5422E6919}" dt="2022-05-02T10:30:24.606" v="57" actId="207"/>
          <ac:spMkLst>
            <pc:docMk/>
            <pc:sldMk cId="4239985884" sldId="1846"/>
            <ac:spMk id="6" creationId="{449617D2-E4E6-4BBB-AEB1-67876AA779AE}"/>
          </ac:spMkLst>
        </pc:spChg>
        <pc:spChg chg="del">
          <ac:chgData name="Monique Tamara Fonseca Da Silva" userId="982ca742-f196-4918-9887-b7911226dea0" providerId="ADAL" clId="{96B3087C-EA98-4604-8356-05D5422E6919}" dt="2022-05-02T11:17:15.519" v="126" actId="478"/>
          <ac:spMkLst>
            <pc:docMk/>
            <pc:sldMk cId="4239985884" sldId="1846"/>
            <ac:spMk id="23" creationId="{CE97E2BF-1B75-4ACF-96D6-593FB828EF15}"/>
          </ac:spMkLst>
        </pc:spChg>
        <pc:spChg chg="del">
          <ac:chgData name="Monique Tamara Fonseca Da Silva" userId="982ca742-f196-4918-9887-b7911226dea0" providerId="ADAL" clId="{96B3087C-EA98-4604-8356-05D5422E6919}" dt="2022-05-02T10:57:30.983" v="74" actId="478"/>
          <ac:spMkLst>
            <pc:docMk/>
            <pc:sldMk cId="4239985884" sldId="1846"/>
            <ac:spMk id="25" creationId="{07F3E09C-EEE5-4E91-8B27-EFA9B0BEFFAD}"/>
          </ac:spMkLst>
        </pc:spChg>
        <pc:spChg chg="mod">
          <ac:chgData name="Monique Tamara Fonseca Da Silva" userId="982ca742-f196-4918-9887-b7911226dea0" providerId="ADAL" clId="{96B3087C-EA98-4604-8356-05D5422E6919}" dt="2022-05-02T11:17:46.808" v="142" actId="20577"/>
          <ac:spMkLst>
            <pc:docMk/>
            <pc:sldMk cId="4239985884" sldId="1846"/>
            <ac:spMk id="27" creationId="{714634EE-40AD-4216-9F59-90C942C50049}"/>
          </ac:spMkLst>
        </pc:spChg>
        <pc:spChg chg="add mod">
          <ac:chgData name="Monique Tamara Fonseca Da Silva" userId="982ca742-f196-4918-9887-b7911226dea0" providerId="ADAL" clId="{96B3087C-EA98-4604-8356-05D5422E6919}" dt="2022-05-02T10:30:21.663" v="55" actId="207"/>
          <ac:spMkLst>
            <pc:docMk/>
            <pc:sldMk cId="4239985884" sldId="1846"/>
            <ac:spMk id="31" creationId="{F84BB4E3-E777-4154-9275-65E34B9D7434}"/>
          </ac:spMkLst>
        </pc:spChg>
        <pc:spChg chg="add mod">
          <ac:chgData name="Monique Tamara Fonseca Da Silva" userId="982ca742-f196-4918-9887-b7911226dea0" providerId="ADAL" clId="{96B3087C-EA98-4604-8356-05D5422E6919}" dt="2022-05-02T10:30:20.009" v="54" actId="207"/>
          <ac:spMkLst>
            <pc:docMk/>
            <pc:sldMk cId="4239985884" sldId="1846"/>
            <ac:spMk id="33" creationId="{385EB91D-2F6E-4DC3-8A3D-579EA241591D}"/>
          </ac:spMkLst>
        </pc:spChg>
        <pc:spChg chg="add mod">
          <ac:chgData name="Monique Tamara Fonseca Da Silva" userId="982ca742-f196-4918-9887-b7911226dea0" providerId="ADAL" clId="{96B3087C-EA98-4604-8356-05D5422E6919}" dt="2022-05-02T11:18:03.256" v="159" actId="20577"/>
          <ac:spMkLst>
            <pc:docMk/>
            <pc:sldMk cId="4239985884" sldId="1846"/>
            <ac:spMk id="35" creationId="{C87385FF-5BB2-4BC1-B78F-815548392E0B}"/>
          </ac:spMkLst>
        </pc:spChg>
        <pc:picChg chg="del">
          <ac:chgData name="Monique Tamara Fonseca Da Silva" userId="982ca742-f196-4918-9887-b7911226dea0" providerId="ADAL" clId="{96B3087C-EA98-4604-8356-05D5422E6919}" dt="2022-05-02T11:17:12.386" v="124" actId="478"/>
          <ac:picMkLst>
            <pc:docMk/>
            <pc:sldMk cId="4239985884" sldId="1846"/>
            <ac:picMk id="2" creationId="{FBE09082-B8EF-4242-A22F-05D77EDED8C5}"/>
          </ac:picMkLst>
        </pc:picChg>
        <pc:picChg chg="add mod">
          <ac:chgData name="Monique Tamara Fonseca Da Silva" userId="982ca742-f196-4918-9887-b7911226dea0" providerId="ADAL" clId="{96B3087C-EA98-4604-8356-05D5422E6919}" dt="2022-05-02T10:28:26.748" v="1" actId="1076"/>
          <ac:picMkLst>
            <pc:docMk/>
            <pc:sldMk cId="4239985884" sldId="1846"/>
            <ac:picMk id="29" creationId="{BFB9AD53-50F9-408C-B6BA-FD830DE5F5C3}"/>
          </ac:picMkLst>
        </pc:picChg>
        <pc:picChg chg="add mod">
          <ac:chgData name="Monique Tamara Fonseca Da Silva" userId="982ca742-f196-4918-9887-b7911226dea0" providerId="ADAL" clId="{96B3087C-EA98-4604-8356-05D5422E6919}" dt="2022-05-02T10:28:54.166" v="26" actId="1076"/>
          <ac:picMkLst>
            <pc:docMk/>
            <pc:sldMk cId="4239985884" sldId="1846"/>
            <ac:picMk id="30" creationId="{2C8E0BCC-C33F-47AE-8F05-5ED5CDDBFB0D}"/>
          </ac:picMkLst>
        </pc:picChg>
        <pc:picChg chg="add mod">
          <ac:chgData name="Monique Tamara Fonseca Da Silva" userId="982ca742-f196-4918-9887-b7911226dea0" providerId="ADAL" clId="{96B3087C-EA98-4604-8356-05D5422E6919}" dt="2022-05-02T10:29:12.510" v="36" actId="1076"/>
          <ac:picMkLst>
            <pc:docMk/>
            <pc:sldMk cId="4239985884" sldId="1846"/>
            <ac:picMk id="32" creationId="{17179437-B530-45E9-98A4-89E716A6CDD2}"/>
          </ac:picMkLst>
        </pc:picChg>
        <pc:picChg chg="add mod">
          <ac:chgData name="Monique Tamara Fonseca Da Silva" userId="982ca742-f196-4918-9887-b7911226dea0" providerId="ADAL" clId="{96B3087C-EA98-4604-8356-05D5422E6919}" dt="2022-05-02T11:17:57.341" v="144" actId="1076"/>
          <ac:picMkLst>
            <pc:docMk/>
            <pc:sldMk cId="4239985884" sldId="1846"/>
            <ac:picMk id="34" creationId="{CC6C7772-F8D2-4CE8-9C52-DDFADCEF63CB}"/>
          </ac:picMkLst>
        </pc:picChg>
        <pc:picChg chg="add mod">
          <ac:chgData name="Monique Tamara Fonseca Da Silva" userId="982ca742-f196-4918-9887-b7911226dea0" providerId="ADAL" clId="{96B3087C-EA98-4604-8356-05D5422E6919}" dt="2022-05-02T11:30:21.105" v="297" actId="1076"/>
          <ac:picMkLst>
            <pc:docMk/>
            <pc:sldMk cId="4239985884" sldId="1846"/>
            <ac:picMk id="36" creationId="{CB631A9A-E273-4AB7-8774-A7E81B9D62B3}"/>
          </ac:picMkLst>
        </pc:picChg>
      </pc:sldChg>
      <pc:sldChg chg="delSp modSp mod modAnim">
        <pc:chgData name="Monique Tamara Fonseca Da Silva" userId="982ca742-f196-4918-9887-b7911226dea0" providerId="ADAL" clId="{96B3087C-EA98-4604-8356-05D5422E6919}" dt="2022-05-02T11:20:55.591" v="174" actId="478"/>
        <pc:sldMkLst>
          <pc:docMk/>
          <pc:sldMk cId="2219270556" sldId="1847"/>
        </pc:sldMkLst>
        <pc:spChg chg="del">
          <ac:chgData name="Monique Tamara Fonseca Da Silva" userId="982ca742-f196-4918-9887-b7911226dea0" providerId="ADAL" clId="{96B3087C-EA98-4604-8356-05D5422E6919}" dt="2022-05-02T11:20:34.167" v="171" actId="478"/>
          <ac:spMkLst>
            <pc:docMk/>
            <pc:sldMk cId="2219270556" sldId="1847"/>
            <ac:spMk id="19" creationId="{944D306F-E663-41A2-9213-8E1D2A5B439E}"/>
          </ac:spMkLst>
        </pc:spChg>
        <pc:spChg chg="del">
          <ac:chgData name="Monique Tamara Fonseca Da Silva" userId="982ca742-f196-4918-9887-b7911226dea0" providerId="ADAL" clId="{96B3087C-EA98-4604-8356-05D5422E6919}" dt="2022-05-02T11:20:31.807" v="169" actId="478"/>
          <ac:spMkLst>
            <pc:docMk/>
            <pc:sldMk cId="2219270556" sldId="1847"/>
            <ac:spMk id="20" creationId="{5A560A10-73A8-4EA0-992C-5569125E4F49}"/>
          </ac:spMkLst>
        </pc:spChg>
        <pc:spChg chg="del">
          <ac:chgData name="Monique Tamara Fonseca Da Silva" userId="982ca742-f196-4918-9887-b7911226dea0" providerId="ADAL" clId="{96B3087C-EA98-4604-8356-05D5422E6919}" dt="2022-05-02T11:20:30.551" v="168" actId="478"/>
          <ac:spMkLst>
            <pc:docMk/>
            <pc:sldMk cId="2219270556" sldId="1847"/>
            <ac:spMk id="49" creationId="{DA9601F8-646A-47AA-BC3F-C5823DF367BB}"/>
          </ac:spMkLst>
        </pc:spChg>
        <pc:spChg chg="del">
          <ac:chgData name="Monique Tamara Fonseca Da Silva" userId="982ca742-f196-4918-9887-b7911226dea0" providerId="ADAL" clId="{96B3087C-EA98-4604-8356-05D5422E6919}" dt="2022-05-02T11:20:29.231" v="167" actId="478"/>
          <ac:spMkLst>
            <pc:docMk/>
            <pc:sldMk cId="2219270556" sldId="1847"/>
            <ac:spMk id="54" creationId="{FA3A1453-BA31-44FA-8C1E-D107B2CF482E}"/>
          </ac:spMkLst>
        </pc:spChg>
        <pc:graphicFrameChg chg="del">
          <ac:chgData name="Monique Tamara Fonseca Da Silva" userId="982ca742-f196-4918-9887-b7911226dea0" providerId="ADAL" clId="{96B3087C-EA98-4604-8356-05D5422E6919}" dt="2022-05-02T11:20:52.970" v="173" actId="478"/>
          <ac:graphicFrameMkLst>
            <pc:docMk/>
            <pc:sldMk cId="2219270556" sldId="1847"/>
            <ac:graphicFrameMk id="45" creationId="{144269AA-7522-4552-A097-E0C99EFC86FD}"/>
          </ac:graphicFrameMkLst>
        </pc:graphicFrameChg>
        <pc:graphicFrameChg chg="del">
          <ac:chgData name="Monique Tamara Fonseca Da Silva" userId="982ca742-f196-4918-9887-b7911226dea0" providerId="ADAL" clId="{96B3087C-EA98-4604-8356-05D5422E6919}" dt="2022-05-02T11:20:55.591" v="174" actId="478"/>
          <ac:graphicFrameMkLst>
            <pc:docMk/>
            <pc:sldMk cId="2219270556" sldId="1847"/>
            <ac:graphicFrameMk id="46" creationId="{87A4DEDF-A92C-4FE4-B5D4-C081F803668A}"/>
          </ac:graphicFrameMkLst>
        </pc:graphicFrameChg>
        <pc:picChg chg="del">
          <ac:chgData name="Monique Tamara Fonseca Da Silva" userId="982ca742-f196-4918-9887-b7911226dea0" providerId="ADAL" clId="{96B3087C-EA98-4604-8356-05D5422E6919}" dt="2022-05-02T11:20:28.728" v="166" actId="478"/>
          <ac:picMkLst>
            <pc:docMk/>
            <pc:sldMk cId="2219270556" sldId="1847"/>
            <ac:picMk id="40" creationId="{3CB986AB-6AD3-4791-8EA6-C7DD75A6A704}"/>
          </ac:picMkLst>
        </pc:picChg>
        <pc:cxnChg chg="del mod">
          <ac:chgData name="Monique Tamara Fonseca Da Silva" userId="982ca742-f196-4918-9887-b7911226dea0" providerId="ADAL" clId="{96B3087C-EA98-4604-8356-05D5422E6919}" dt="2022-05-02T11:20:35.364" v="172" actId="478"/>
          <ac:cxnSpMkLst>
            <pc:docMk/>
            <pc:sldMk cId="2219270556" sldId="1847"/>
            <ac:cxnSpMk id="14" creationId="{CF8D51CC-0F9A-4656-BC6A-A8B741BBA75A}"/>
          </ac:cxnSpMkLst>
        </pc:cxnChg>
        <pc:cxnChg chg="del mod">
          <ac:chgData name="Monique Tamara Fonseca Da Silva" userId="982ca742-f196-4918-9887-b7911226dea0" providerId="ADAL" clId="{96B3087C-EA98-4604-8356-05D5422E6919}" dt="2022-05-02T11:20:32.567" v="170" actId="478"/>
          <ac:cxnSpMkLst>
            <pc:docMk/>
            <pc:sldMk cId="2219270556" sldId="1847"/>
            <ac:cxnSpMk id="21" creationId="{FC814D72-3814-4A90-BE46-2E14513B2821}"/>
          </ac:cxnSpMkLst>
        </pc:cxnChg>
      </pc:sldChg>
      <pc:sldChg chg="ord">
        <pc:chgData name="Monique Tamara Fonseca Da Silva" userId="982ca742-f196-4918-9887-b7911226dea0" providerId="ADAL" clId="{96B3087C-EA98-4604-8356-05D5422E6919}" dt="2022-05-02T11:19:40.040" v="164"/>
        <pc:sldMkLst>
          <pc:docMk/>
          <pc:sldMk cId="1111755412" sldId="1848"/>
        </pc:sldMkLst>
      </pc:sldChg>
      <pc:sldChg chg="modSp mod">
        <pc:chgData name="Monique Tamara Fonseca Da Silva" userId="982ca742-f196-4918-9887-b7911226dea0" providerId="ADAL" clId="{96B3087C-EA98-4604-8356-05D5422E6919}" dt="2022-05-02T11:21:35.536" v="177" actId="21"/>
        <pc:sldMkLst>
          <pc:docMk/>
          <pc:sldMk cId="1520961111" sldId="1850"/>
        </pc:sldMkLst>
        <pc:graphicFrameChg chg="modGraphic">
          <ac:chgData name="Monique Tamara Fonseca Da Silva" userId="982ca742-f196-4918-9887-b7911226dea0" providerId="ADAL" clId="{96B3087C-EA98-4604-8356-05D5422E6919}" dt="2022-05-02T11:21:35.536" v="177" actId="21"/>
          <ac:graphicFrameMkLst>
            <pc:docMk/>
            <pc:sldMk cId="1520961111" sldId="1850"/>
            <ac:graphicFrameMk id="8" creationId="{0FE37049-E874-4146-8D59-87350CD3BA21}"/>
          </ac:graphicFrameMkLst>
        </pc:graphicFrameChg>
      </pc:sldChg>
      <pc:sldChg chg="delSp modSp mod">
        <pc:chgData name="Monique Tamara Fonseca Da Silva" userId="982ca742-f196-4918-9887-b7911226dea0" providerId="ADAL" clId="{96B3087C-EA98-4604-8356-05D5422E6919}" dt="2022-05-02T10:30:35.416" v="59" actId="1076"/>
        <pc:sldMkLst>
          <pc:docMk/>
          <pc:sldMk cId="834554739" sldId="1851"/>
        </pc:sldMkLst>
        <pc:spChg chg="mod">
          <ac:chgData name="Monique Tamara Fonseca Da Silva" userId="982ca742-f196-4918-9887-b7911226dea0" providerId="ADAL" clId="{96B3087C-EA98-4604-8356-05D5422E6919}" dt="2022-05-02T10:30:35.416" v="59" actId="1076"/>
          <ac:spMkLst>
            <pc:docMk/>
            <pc:sldMk cId="834554739" sldId="1851"/>
            <ac:spMk id="20" creationId="{F4A94582-ACCD-4659-B62F-A9679F8EE87C}"/>
          </ac:spMkLst>
        </pc:spChg>
        <pc:graphicFrameChg chg="del">
          <ac:chgData name="Monique Tamara Fonseca Da Silva" userId="982ca742-f196-4918-9887-b7911226dea0" providerId="ADAL" clId="{96B3087C-EA98-4604-8356-05D5422E6919}" dt="2022-05-02T10:30:32.641" v="58" actId="478"/>
          <ac:graphicFrameMkLst>
            <pc:docMk/>
            <pc:sldMk cId="834554739" sldId="1851"/>
            <ac:graphicFrameMk id="8" creationId="{0FE37049-E874-4146-8D59-87350CD3BA21}"/>
          </ac:graphicFrameMkLst>
        </pc:graphicFrameChg>
      </pc:sldChg>
      <pc:sldChg chg="delSp modSp add del mod">
        <pc:chgData name="Monique Tamara Fonseca Da Silva" userId="982ca742-f196-4918-9887-b7911226dea0" providerId="ADAL" clId="{96B3087C-EA98-4604-8356-05D5422E6919}" dt="2022-05-02T11:30:30.762" v="299" actId="47"/>
        <pc:sldMkLst>
          <pc:docMk/>
          <pc:sldMk cId="1677749980" sldId="1852"/>
        </pc:sldMkLst>
        <pc:spChg chg="del mod">
          <ac:chgData name="Monique Tamara Fonseca Da Silva" userId="982ca742-f196-4918-9887-b7911226dea0" providerId="ADAL" clId="{96B3087C-EA98-4604-8356-05D5422E6919}" dt="2022-05-02T10:31:47.718" v="72" actId="478"/>
          <ac:spMkLst>
            <pc:docMk/>
            <pc:sldMk cId="1677749980" sldId="1852"/>
            <ac:spMk id="20" creationId="{F4A94582-ACCD-4659-B62F-A9679F8EE87C}"/>
          </ac:spMkLst>
        </pc:spChg>
      </pc:sldChg>
      <pc:sldChg chg="addSp delSp modSp add mod ord">
        <pc:chgData name="Monique Tamara Fonseca Da Silva" userId="982ca742-f196-4918-9887-b7911226dea0" providerId="ADAL" clId="{96B3087C-EA98-4604-8356-05D5422E6919}" dt="2022-05-02T11:17:10.159" v="123"/>
        <pc:sldMkLst>
          <pc:docMk/>
          <pc:sldMk cId="3550748962" sldId="1853"/>
        </pc:sldMkLst>
        <pc:spChg chg="mod">
          <ac:chgData name="Monique Tamara Fonseca Da Silva" userId="982ca742-f196-4918-9887-b7911226dea0" providerId="ADAL" clId="{96B3087C-EA98-4604-8356-05D5422E6919}" dt="2022-05-02T11:09:45.424" v="108" actId="1076"/>
          <ac:spMkLst>
            <pc:docMk/>
            <pc:sldMk cId="3550748962" sldId="1853"/>
            <ac:spMk id="4" creationId="{B2B16A9C-1FFB-4F05-B72E-2F03DCD9FB81}"/>
          </ac:spMkLst>
        </pc:spChg>
        <pc:spChg chg="del">
          <ac:chgData name="Monique Tamara Fonseca Da Silva" userId="982ca742-f196-4918-9887-b7911226dea0" providerId="ADAL" clId="{96B3087C-EA98-4604-8356-05D5422E6919}" dt="2022-05-02T11:00:49.294" v="84" actId="478"/>
          <ac:spMkLst>
            <pc:docMk/>
            <pc:sldMk cId="3550748962" sldId="1853"/>
            <ac:spMk id="6" creationId="{449617D2-E4E6-4BBB-AEB1-67876AA779AE}"/>
          </ac:spMkLst>
        </pc:spChg>
        <pc:spChg chg="add mod">
          <ac:chgData name="Monique Tamara Fonseca Da Silva" userId="982ca742-f196-4918-9887-b7911226dea0" providerId="ADAL" clId="{96B3087C-EA98-4604-8356-05D5422E6919}" dt="2022-05-02T11:12:15.656" v="118" actId="14100"/>
          <ac:spMkLst>
            <pc:docMk/>
            <pc:sldMk cId="3550748962" sldId="1853"/>
            <ac:spMk id="7" creationId="{AED50297-5DDA-44D0-BAD7-632DA8767BCD}"/>
          </ac:spMkLst>
        </pc:spChg>
        <pc:spChg chg="add del mod">
          <ac:chgData name="Monique Tamara Fonseca Da Silva" userId="982ca742-f196-4918-9887-b7911226dea0" providerId="ADAL" clId="{96B3087C-EA98-4604-8356-05D5422E6919}" dt="2022-05-02T11:17:04.083" v="121" actId="478"/>
          <ac:spMkLst>
            <pc:docMk/>
            <pc:sldMk cId="3550748962" sldId="1853"/>
            <ac:spMk id="22" creationId="{5478E44B-84A2-414B-A4BD-8DF7063833D0}"/>
          </ac:spMkLst>
        </pc:spChg>
        <pc:spChg chg="mod">
          <ac:chgData name="Monique Tamara Fonseca Da Silva" userId="982ca742-f196-4918-9887-b7911226dea0" providerId="ADAL" clId="{96B3087C-EA98-4604-8356-05D5422E6919}" dt="2022-05-02T11:09:41.504" v="107" actId="1076"/>
          <ac:spMkLst>
            <pc:docMk/>
            <pc:sldMk cId="3550748962" sldId="1853"/>
            <ac:spMk id="23" creationId="{CE97E2BF-1B75-4ACF-96D6-593FB828EF15}"/>
          </ac:spMkLst>
        </pc:spChg>
        <pc:spChg chg="add del mod">
          <ac:chgData name="Monique Tamara Fonseca Da Silva" userId="982ca742-f196-4918-9887-b7911226dea0" providerId="ADAL" clId="{96B3087C-EA98-4604-8356-05D5422E6919}" dt="2022-05-02T11:17:04.083" v="121" actId="478"/>
          <ac:spMkLst>
            <pc:docMk/>
            <pc:sldMk cId="3550748962" sldId="1853"/>
            <ac:spMk id="25" creationId="{0F251BA5-1EC2-4311-8B94-CC628116DB4A}"/>
          </ac:spMkLst>
        </pc:spChg>
        <pc:spChg chg="del">
          <ac:chgData name="Monique Tamara Fonseca Da Silva" userId="982ca742-f196-4918-9887-b7911226dea0" providerId="ADAL" clId="{96B3087C-EA98-4604-8356-05D5422E6919}" dt="2022-05-02T11:00:48.480" v="83" actId="478"/>
          <ac:spMkLst>
            <pc:docMk/>
            <pc:sldMk cId="3550748962" sldId="1853"/>
            <ac:spMk id="31" creationId="{F84BB4E3-E777-4154-9275-65E34B9D7434}"/>
          </ac:spMkLst>
        </pc:spChg>
        <pc:spChg chg="del">
          <ac:chgData name="Monique Tamara Fonseca Da Silva" userId="982ca742-f196-4918-9887-b7911226dea0" providerId="ADAL" clId="{96B3087C-EA98-4604-8356-05D5422E6919}" dt="2022-05-02T11:00:45.856" v="81" actId="478"/>
          <ac:spMkLst>
            <pc:docMk/>
            <pc:sldMk cId="3550748962" sldId="1853"/>
            <ac:spMk id="33" creationId="{385EB91D-2F6E-4DC3-8A3D-579EA241591D}"/>
          </ac:spMkLst>
        </pc:spChg>
        <pc:spChg chg="add del mod">
          <ac:chgData name="Monique Tamara Fonseca Da Silva" userId="982ca742-f196-4918-9887-b7911226dea0" providerId="ADAL" clId="{96B3087C-EA98-4604-8356-05D5422E6919}" dt="2022-05-02T11:17:04.083" v="121" actId="478"/>
          <ac:spMkLst>
            <pc:docMk/>
            <pc:sldMk cId="3550748962" sldId="1853"/>
            <ac:spMk id="35" creationId="{74FC972F-5A57-4D85-8DFC-9C66613EFAA7}"/>
          </ac:spMkLst>
        </pc:spChg>
        <pc:graphicFrameChg chg="add mod">
          <ac:chgData name="Monique Tamara Fonseca Da Silva" userId="982ca742-f196-4918-9887-b7911226dea0" providerId="ADAL" clId="{96B3087C-EA98-4604-8356-05D5422E6919}" dt="2022-05-02T11:10:33.656" v="115" actId="1076"/>
          <ac:graphicFrameMkLst>
            <pc:docMk/>
            <pc:sldMk cId="3550748962" sldId="1853"/>
            <ac:graphicFrameMk id="17" creationId="{8ADDBD49-F0BD-402E-A403-C0EACF4B36D8}"/>
          </ac:graphicFrameMkLst>
        </pc:graphicFrameChg>
        <pc:graphicFrameChg chg="add mod">
          <ac:chgData name="Monique Tamara Fonseca Da Silva" userId="982ca742-f196-4918-9887-b7911226dea0" providerId="ADAL" clId="{96B3087C-EA98-4604-8356-05D5422E6919}" dt="2022-05-02T11:10:33.656" v="115" actId="1076"/>
          <ac:graphicFrameMkLst>
            <pc:docMk/>
            <pc:sldMk cId="3550748962" sldId="1853"/>
            <ac:graphicFrameMk id="20" creationId="{A231C282-1524-4141-8E5F-CEBDEBC1239C}"/>
          </ac:graphicFrameMkLst>
        </pc:graphicFrameChg>
        <pc:picChg chg="add del">
          <ac:chgData name="Monique Tamara Fonseca Da Silva" userId="982ca742-f196-4918-9887-b7911226dea0" providerId="ADAL" clId="{96B3087C-EA98-4604-8356-05D5422E6919}" dt="2022-05-02T11:07:58.109" v="94" actId="478"/>
          <ac:picMkLst>
            <pc:docMk/>
            <pc:sldMk cId="3550748962" sldId="1853"/>
            <ac:picMk id="2" creationId="{FBE09082-B8EF-4242-A22F-05D77EDED8C5}"/>
          </ac:picMkLst>
        </pc:picChg>
        <pc:picChg chg="add mod ord">
          <ac:chgData name="Monique Tamara Fonseca Da Silva" userId="982ca742-f196-4918-9887-b7911226dea0" providerId="ADAL" clId="{96B3087C-EA98-4604-8356-05D5422E6919}" dt="2022-05-02T11:09:39.030" v="106" actId="1076"/>
          <ac:picMkLst>
            <pc:docMk/>
            <pc:sldMk cId="3550748962" sldId="1853"/>
            <ac:picMk id="5" creationId="{C4007ED7-90F9-47AF-8DA5-ED6A37D8E759}"/>
          </ac:picMkLst>
        </pc:picChg>
        <pc:picChg chg="add del mod">
          <ac:chgData name="Monique Tamara Fonseca Da Silva" userId="982ca742-f196-4918-9887-b7911226dea0" providerId="ADAL" clId="{96B3087C-EA98-4604-8356-05D5422E6919}" dt="2022-05-02T11:17:04.083" v="121" actId="478"/>
          <ac:picMkLst>
            <pc:docMk/>
            <pc:sldMk cId="3550748962" sldId="1853"/>
            <ac:picMk id="21" creationId="{E3B060F7-B7CD-4441-AB3B-1AE6EA1A732B}"/>
          </ac:picMkLst>
        </pc:picChg>
        <pc:picChg chg="add del mod">
          <ac:chgData name="Monique Tamara Fonseca Da Silva" userId="982ca742-f196-4918-9887-b7911226dea0" providerId="ADAL" clId="{96B3087C-EA98-4604-8356-05D5422E6919}" dt="2022-05-02T11:17:04.083" v="121" actId="478"/>
          <ac:picMkLst>
            <pc:docMk/>
            <pc:sldMk cId="3550748962" sldId="1853"/>
            <ac:picMk id="24" creationId="{E33C59D6-8694-4FCD-9BCC-23ED52B92A64}"/>
          </ac:picMkLst>
        </pc:picChg>
        <pc:picChg chg="del">
          <ac:chgData name="Monique Tamara Fonseca Da Silva" userId="982ca742-f196-4918-9887-b7911226dea0" providerId="ADAL" clId="{96B3087C-EA98-4604-8356-05D5422E6919}" dt="2022-05-02T11:00:47.124" v="82" actId="478"/>
          <ac:picMkLst>
            <pc:docMk/>
            <pc:sldMk cId="3550748962" sldId="1853"/>
            <ac:picMk id="29" creationId="{BFB9AD53-50F9-408C-B6BA-FD830DE5F5C3}"/>
          </ac:picMkLst>
        </pc:picChg>
        <pc:picChg chg="del">
          <ac:chgData name="Monique Tamara Fonseca Da Silva" userId="982ca742-f196-4918-9887-b7911226dea0" providerId="ADAL" clId="{96B3087C-EA98-4604-8356-05D5422E6919}" dt="2022-05-02T11:00:47.124" v="82" actId="478"/>
          <ac:picMkLst>
            <pc:docMk/>
            <pc:sldMk cId="3550748962" sldId="1853"/>
            <ac:picMk id="30" creationId="{2C8E0BCC-C33F-47AE-8F05-5ED5CDDBFB0D}"/>
          </ac:picMkLst>
        </pc:picChg>
        <pc:picChg chg="del">
          <ac:chgData name="Monique Tamara Fonseca Da Silva" userId="982ca742-f196-4918-9887-b7911226dea0" providerId="ADAL" clId="{96B3087C-EA98-4604-8356-05D5422E6919}" dt="2022-05-02T11:00:47.124" v="82" actId="478"/>
          <ac:picMkLst>
            <pc:docMk/>
            <pc:sldMk cId="3550748962" sldId="1853"/>
            <ac:picMk id="32" creationId="{17179437-B530-45E9-98A4-89E716A6CDD2}"/>
          </ac:picMkLst>
        </pc:picChg>
        <pc:picChg chg="add del mod">
          <ac:chgData name="Monique Tamara Fonseca Da Silva" userId="982ca742-f196-4918-9887-b7911226dea0" providerId="ADAL" clId="{96B3087C-EA98-4604-8356-05D5422E6919}" dt="2022-05-02T11:17:04.083" v="121" actId="478"/>
          <ac:picMkLst>
            <pc:docMk/>
            <pc:sldMk cId="3550748962" sldId="1853"/>
            <ac:picMk id="34" creationId="{317BAA1D-5D8B-4969-A12E-3A92778E44A5}"/>
          </ac:picMkLst>
        </pc:picChg>
      </pc:sldChg>
      <pc:sldChg chg="add modAnim">
        <pc:chgData name="Monique Tamara Fonseca Da Silva" userId="982ca742-f196-4918-9887-b7911226dea0" providerId="ADAL" clId="{96B3087C-EA98-4604-8356-05D5422E6919}" dt="2022-05-02T11:29:40.900" v="295"/>
        <pc:sldMkLst>
          <pc:docMk/>
          <pc:sldMk cId="4114834785" sldId="1854"/>
        </pc:sldMkLst>
      </pc:sldChg>
      <pc:sldChg chg="addSp delSp modSp add mod">
        <pc:chgData name="Monique Tamara Fonseca Da Silva" userId="982ca742-f196-4918-9887-b7911226dea0" providerId="ADAL" clId="{96B3087C-EA98-4604-8356-05D5422E6919}" dt="2022-05-02T11:29:07.854" v="294" actId="1076"/>
        <pc:sldMkLst>
          <pc:docMk/>
          <pc:sldMk cId="4267803814" sldId="1855"/>
        </pc:sldMkLst>
        <pc:spChg chg="add mod">
          <ac:chgData name="Monique Tamara Fonseca Da Silva" userId="982ca742-f196-4918-9887-b7911226dea0" providerId="ADAL" clId="{96B3087C-EA98-4604-8356-05D5422E6919}" dt="2022-05-02T11:26:20.466" v="232" actId="1076"/>
          <ac:spMkLst>
            <pc:docMk/>
            <pc:sldMk cId="4267803814" sldId="1855"/>
            <ac:spMk id="7" creationId="{5367E03E-1EE8-48B2-9506-F8FBD61F3A48}"/>
          </ac:spMkLst>
        </pc:spChg>
        <pc:spChg chg="add mod">
          <ac:chgData name="Monique Tamara Fonseca Da Silva" userId="982ca742-f196-4918-9887-b7911226dea0" providerId="ADAL" clId="{96B3087C-EA98-4604-8356-05D5422E6919}" dt="2022-05-02T11:26:31.921" v="238" actId="1076"/>
          <ac:spMkLst>
            <pc:docMk/>
            <pc:sldMk cId="4267803814" sldId="1855"/>
            <ac:spMk id="14" creationId="{B83641BE-8BCB-4283-AE9A-2B261D5944DC}"/>
          </ac:spMkLst>
        </pc:spChg>
        <pc:spChg chg="add mod">
          <ac:chgData name="Monique Tamara Fonseca Da Silva" userId="982ca742-f196-4918-9887-b7911226dea0" providerId="ADAL" clId="{96B3087C-EA98-4604-8356-05D5422E6919}" dt="2022-05-02T11:26:43.543" v="248" actId="20577"/>
          <ac:spMkLst>
            <pc:docMk/>
            <pc:sldMk cId="4267803814" sldId="1855"/>
            <ac:spMk id="15" creationId="{0FFC9591-2863-4604-9887-B12AFFB90A8C}"/>
          </ac:spMkLst>
        </pc:spChg>
        <pc:spChg chg="add mod">
          <ac:chgData name="Monique Tamara Fonseca Da Silva" userId="982ca742-f196-4918-9887-b7911226dea0" providerId="ADAL" clId="{96B3087C-EA98-4604-8356-05D5422E6919}" dt="2022-05-02T11:26:55.120" v="264" actId="1076"/>
          <ac:spMkLst>
            <pc:docMk/>
            <pc:sldMk cId="4267803814" sldId="1855"/>
            <ac:spMk id="18" creationId="{E2C5590E-9EE2-43F5-9E1D-C6ECAA6EB151}"/>
          </ac:spMkLst>
        </pc:spChg>
        <pc:graphicFrameChg chg="add del mod modGraphic">
          <ac:chgData name="Monique Tamara Fonseca Da Silva" userId="982ca742-f196-4918-9887-b7911226dea0" providerId="ADAL" clId="{96B3087C-EA98-4604-8356-05D5422E6919}" dt="2022-05-02T11:28:44.829" v="286" actId="478"/>
          <ac:graphicFrameMkLst>
            <pc:docMk/>
            <pc:sldMk cId="4267803814" sldId="1855"/>
            <ac:graphicFrameMk id="2" creationId="{E94FD918-AE25-4AF2-84C9-28647056103A}"/>
          </ac:graphicFrameMkLst>
        </pc:graphicFrameChg>
        <pc:graphicFrameChg chg="add del mod modGraphic">
          <ac:chgData name="Monique Tamara Fonseca Da Silva" userId="982ca742-f196-4918-9887-b7911226dea0" providerId="ADAL" clId="{96B3087C-EA98-4604-8356-05D5422E6919}" dt="2022-05-02T11:28:15.040" v="277" actId="478"/>
          <ac:graphicFrameMkLst>
            <pc:docMk/>
            <pc:sldMk cId="4267803814" sldId="1855"/>
            <ac:graphicFrameMk id="4" creationId="{6C43CAA1-D546-44D4-9EEB-359A0274445E}"/>
          </ac:graphicFrameMkLst>
        </pc:graphicFrameChg>
        <pc:graphicFrameChg chg="add del mod modGraphic">
          <ac:chgData name="Monique Tamara Fonseca Da Silva" userId="982ca742-f196-4918-9887-b7911226dea0" providerId="ADAL" clId="{96B3087C-EA98-4604-8356-05D5422E6919}" dt="2022-05-02T11:27:19.887" v="265" actId="478"/>
          <ac:graphicFrameMkLst>
            <pc:docMk/>
            <pc:sldMk cId="4267803814" sldId="1855"/>
            <ac:graphicFrameMk id="5" creationId="{645A9758-43ED-42E3-87FC-2AF5C0512001}"/>
          </ac:graphicFrameMkLst>
        </pc:graphicFrameChg>
        <pc:graphicFrameChg chg="add del mod modGraphic">
          <ac:chgData name="Monique Tamara Fonseca Da Silva" userId="982ca742-f196-4918-9887-b7911226dea0" providerId="ADAL" clId="{96B3087C-EA98-4604-8356-05D5422E6919}" dt="2022-05-02T11:27:48.817" v="273" actId="478"/>
          <ac:graphicFrameMkLst>
            <pc:docMk/>
            <pc:sldMk cId="4267803814" sldId="1855"/>
            <ac:graphicFrameMk id="6" creationId="{100F2BEF-3FB0-4FD0-9CD1-FA0C6107FED8}"/>
          </ac:graphicFrameMkLst>
        </pc:graphicFrameChg>
        <pc:graphicFrameChg chg="del">
          <ac:chgData name="Monique Tamara Fonseca Da Silva" userId="982ca742-f196-4918-9887-b7911226dea0" providerId="ADAL" clId="{96B3087C-EA98-4604-8356-05D5422E6919}" dt="2022-05-02T11:22:17.880" v="179" actId="478"/>
          <ac:graphicFrameMkLst>
            <pc:docMk/>
            <pc:sldMk cId="4267803814" sldId="1855"/>
            <ac:graphicFrameMk id="8" creationId="{0FE37049-E874-4146-8D59-87350CD3BA21}"/>
          </ac:graphicFrameMkLst>
        </pc:graphicFrameChg>
        <pc:graphicFrameChg chg="add mod modGraphic">
          <ac:chgData name="Monique Tamara Fonseca Da Silva" userId="982ca742-f196-4918-9887-b7911226dea0" providerId="ADAL" clId="{96B3087C-EA98-4604-8356-05D5422E6919}" dt="2022-05-02T11:28:42.549" v="285" actId="122"/>
          <ac:graphicFrameMkLst>
            <pc:docMk/>
            <pc:sldMk cId="4267803814" sldId="1855"/>
            <ac:graphicFrameMk id="10" creationId="{29E26E67-6916-4347-A78E-999C1519E2AA}"/>
          </ac:graphicFrameMkLst>
        </pc:graphicFrameChg>
        <pc:graphicFrameChg chg="add mod modGraphic">
          <ac:chgData name="Monique Tamara Fonseca Da Silva" userId="982ca742-f196-4918-9887-b7911226dea0" providerId="ADAL" clId="{96B3087C-EA98-4604-8356-05D5422E6919}" dt="2022-05-02T11:28:39.256" v="284" actId="122"/>
          <ac:graphicFrameMkLst>
            <pc:docMk/>
            <pc:sldMk cId="4267803814" sldId="1855"/>
            <ac:graphicFrameMk id="12" creationId="{2139E75C-78DE-4A28-A329-87AB069B8A15}"/>
          </ac:graphicFrameMkLst>
        </pc:graphicFrameChg>
        <pc:graphicFrameChg chg="add mod modGraphic">
          <ac:chgData name="Monique Tamara Fonseca Da Silva" userId="982ca742-f196-4918-9887-b7911226dea0" providerId="ADAL" clId="{96B3087C-EA98-4604-8356-05D5422E6919}" dt="2022-05-02T11:28:36.312" v="283" actId="122"/>
          <ac:graphicFrameMkLst>
            <pc:docMk/>
            <pc:sldMk cId="4267803814" sldId="1855"/>
            <ac:graphicFrameMk id="13" creationId="{5F83550C-3B55-4B79-99CB-CBEC41461B46}"/>
          </ac:graphicFrameMkLst>
        </pc:graphicFrameChg>
        <pc:graphicFrameChg chg="add mod modGraphic">
          <ac:chgData name="Monique Tamara Fonseca Da Silva" userId="982ca742-f196-4918-9887-b7911226dea0" providerId="ADAL" clId="{96B3087C-EA98-4604-8356-05D5422E6919}" dt="2022-05-02T11:29:07.854" v="294" actId="1076"/>
          <ac:graphicFrameMkLst>
            <pc:docMk/>
            <pc:sldMk cId="4267803814" sldId="1855"/>
            <ac:graphicFrameMk id="20" creationId="{3EA2D560-9545-43CF-ACEA-FD36D0A2D081}"/>
          </ac:graphicFrameMkLst>
        </pc:graphicFrameChg>
      </pc:sldChg>
      <pc:sldChg chg="add del">
        <pc:chgData name="Monique Tamara Fonseca Da Silva" userId="982ca742-f196-4918-9887-b7911226dea0" providerId="ADAL" clId="{96B3087C-EA98-4604-8356-05D5422E6919}" dt="2022-05-02T11:30:34.008" v="300" actId="47"/>
        <pc:sldMkLst>
          <pc:docMk/>
          <pc:sldMk cId="748685634" sldId="1856"/>
        </pc:sldMkLst>
      </pc:sldChg>
    </pc:docChg>
  </pc:docChgLst>
</pc:chgInfo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https://timbrasil-my.sharepoint.com/personal/mfonseca_timbrasil_com_br/Documents/MONIQUE/ENGENHARIA/2022/PRIORIZA&#199;&#195;O/priorizar_260422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https://timbrasil-my.sharepoint.com/personal/mfonseca_timbrasil_com_br/Documents/MONIQUE/ENGENHARIA/2022/PRIORIZA&#199;&#195;O/priorizar_260422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Pontuação!$B$2:$B$631</cx:f>
        <cx:lvl ptCount="630" formatCode="Geral">
          <cx:pt idx="0">0.77800000000000002</cx:pt>
          <cx:pt idx="1">0.14999999999999999</cx:pt>
          <cx:pt idx="2">0.42600000000000005</cx:pt>
          <cx:pt idx="3">0.70200000000000007</cx:pt>
          <cx:pt idx="4">0.70200000000000007</cx:pt>
          <cx:pt idx="5">0.14999999999999999</cx:pt>
          <cx:pt idx="6">0.42600000000000005</cx:pt>
          <cx:pt idx="7">0.42600000000000005</cx:pt>
          <cx:pt idx="8">0.14999999999999999</cx:pt>
          <cx:pt idx="9">0.70200000000000007</cx:pt>
          <cx:pt idx="10">0.14999999999999999</cx:pt>
          <cx:pt idx="11">0.14999999999999999</cx:pt>
          <cx:pt idx="12">0.14999999999999999</cx:pt>
          <cx:pt idx="13">0.70200000000000007</cx:pt>
          <cx:pt idx="14">0.70200000000000007</cx:pt>
          <cx:pt idx="15">0.22</cx:pt>
          <cx:pt idx="16">0.14999999999999999</cx:pt>
          <cx:pt idx="17">0.42600000000000005</cx:pt>
          <cx:pt idx="18">0.14999999999999999</cx:pt>
          <cx:pt idx="19">0.14999999999999999</cx:pt>
          <cx:pt idx="20">0.14999999999999999</cx:pt>
          <cx:pt idx="21">0.14999999999999999</cx:pt>
          <cx:pt idx="22">0.14999999999999999</cx:pt>
          <cx:pt idx="23">0.14999999999999999</cx:pt>
          <cx:pt idx="24">0.14999999999999999</cx:pt>
          <cx:pt idx="25">0.14999999999999999</cx:pt>
          <cx:pt idx="26">0.14999999999999999</cx:pt>
          <cx:pt idx="27">0.14999999999999999</cx:pt>
          <cx:pt idx="28">0.14999999999999999</cx:pt>
          <cx:pt idx="29">0.14999999999999999</cx:pt>
          <cx:pt idx="30">0.14999999999999999</cx:pt>
          <cx:pt idx="31">0.14999999999999999</cx:pt>
          <cx:pt idx="32">0.14999999999999999</cx:pt>
          <cx:pt idx="33">0.14999999999999999</cx:pt>
          <cx:pt idx="34">0.14999999999999999</cx:pt>
          <cx:pt idx="35">0.14999999999999999</cx:pt>
          <cx:pt idx="36">0.14999999999999999</cx:pt>
          <cx:pt idx="37">0.14999999999999999</cx:pt>
          <cx:pt idx="38">0.14999999999999999</cx:pt>
          <cx:pt idx="39">0.14999999999999999</cx:pt>
          <cx:pt idx="40">0.14999999999999999</cx:pt>
          <cx:pt idx="41">0.14999999999999999</cx:pt>
          <cx:pt idx="42">0.14999999999999999</cx:pt>
          <cx:pt idx="43">0.14999999999999999</cx:pt>
          <cx:pt idx="44">0.14999999999999999</cx:pt>
          <cx:pt idx="45">0.14999999999999999</cx:pt>
          <cx:pt idx="46">0.14999999999999999</cx:pt>
          <cx:pt idx="47">0.14999999999999999</cx:pt>
          <cx:pt idx="48">0.22599999999999998</cx:pt>
          <cx:pt idx="49">0.42600000000000005</cx:pt>
          <cx:pt idx="50">0.42600000000000005</cx:pt>
          <cx:pt idx="51">0.14999999999999999</cx:pt>
          <cx:pt idx="52">0.14999999999999999</cx:pt>
          <cx:pt idx="53">0.14999999999999999</cx:pt>
          <cx:pt idx="54">0.14999999999999999</cx:pt>
          <cx:pt idx="55">0.14999999999999999</cx:pt>
          <cx:pt idx="56">0.14999999999999999</cx:pt>
          <cx:pt idx="57">0.42600000000000005</cx:pt>
          <cx:pt idx="58">0.14999999999999999</cx:pt>
          <cx:pt idx="59">0.14999999999999999</cx:pt>
          <cx:pt idx="60">0.14999999999999999</cx:pt>
          <cx:pt idx="61">0.14999999999999999</cx:pt>
          <cx:pt idx="62">0.14999999999999999</cx:pt>
          <cx:pt idx="63">0.14999999999999999</cx:pt>
          <cx:pt idx="64">0.14999999999999999</cx:pt>
          <cx:pt idx="65">0.14999999999999999</cx:pt>
          <cx:pt idx="66">0.14999999999999999</cx:pt>
          <cx:pt idx="67">0.14999999999999999</cx:pt>
          <cx:pt idx="68">0.14999999999999999</cx:pt>
          <cx:pt idx="69">0.14999999999999999</cx:pt>
          <cx:pt idx="70">0.14999999999999999</cx:pt>
          <cx:pt idx="71">0.14999999999999999</cx:pt>
          <cx:pt idx="72">0.14999999999999999</cx:pt>
          <cx:pt idx="73">0.14999999999999999</cx:pt>
          <cx:pt idx="74">0.14999999999999999</cx:pt>
          <cx:pt idx="75">0.14999999999999999</cx:pt>
          <cx:pt idx="76">0.14999999999999999</cx:pt>
          <cx:pt idx="77">0.14999999999999999</cx:pt>
          <cx:pt idx="78">0.14999999999999999</cx:pt>
          <cx:pt idx="79">0.14999999999999999</cx:pt>
          <cx:pt idx="80">0.14999999999999999</cx:pt>
          <cx:pt idx="81">0.14999999999999999</cx:pt>
          <cx:pt idx="82">0.14999999999999999</cx:pt>
          <cx:pt idx="83">0.14999999999999999</cx:pt>
          <cx:pt idx="84">0.42600000000000005</cx:pt>
          <cx:pt idx="85">0.42600000000000005</cx:pt>
          <cx:pt idx="86">0.42600000000000005</cx:pt>
          <cx:pt idx="87">0.42600000000000005</cx:pt>
          <cx:pt idx="88">0.14999999999999999</cx:pt>
          <cx:pt idx="89">0.14999999999999999</cx:pt>
          <cx:pt idx="90">0.14999999999999999</cx:pt>
          <cx:pt idx="91">0.14999999999999999</cx:pt>
          <cx:pt idx="92">0.14999999999999999</cx:pt>
          <cx:pt idx="93">0.14999999999999999</cx:pt>
          <cx:pt idx="94">0.14999999999999999</cx:pt>
          <cx:pt idx="95">0.14999999999999999</cx:pt>
          <cx:pt idx="96">0.14999999999999999</cx:pt>
          <cx:pt idx="97">0.14999999999999999</cx:pt>
          <cx:pt idx="98">0.14999999999999999</cx:pt>
          <cx:pt idx="99">0.14999999999999999</cx:pt>
          <cx:pt idx="100">0.14999999999999999</cx:pt>
          <cx:pt idx="101">0.14999999999999999</cx:pt>
          <cx:pt idx="102">0.14999999999999999</cx:pt>
          <cx:pt idx="103">0.14999999999999999</cx:pt>
          <cx:pt idx="104">0.14999999999999999</cx:pt>
          <cx:pt idx="105">0.14999999999999999</cx:pt>
          <cx:pt idx="106">0.14999999999999999</cx:pt>
          <cx:pt idx="107">0.14999999999999999</cx:pt>
          <cx:pt idx="108">0.14999999999999999</cx:pt>
          <cx:pt idx="109">0.14999999999999999</cx:pt>
          <cx:pt idx="110">0.14999999999999999</cx:pt>
          <cx:pt idx="111">0.70200000000000007</cx:pt>
          <cx:pt idx="112">0.070000000000000007</cx:pt>
          <cx:pt idx="113">0.070000000000000007</cx:pt>
          <cx:pt idx="114">0.42600000000000005</cx:pt>
          <cx:pt idx="115">0.42600000000000005</cx:pt>
          <cx:pt idx="116">0.14999999999999999</cx:pt>
          <cx:pt idx="117">0.22599999999999998</cx:pt>
          <cx:pt idx="118">0.14999999999999999</cx:pt>
          <cx:pt idx="119">0.14999999999999999</cx:pt>
          <cx:pt idx="120">0.14999999999999999</cx:pt>
          <cx:pt idx="121">0.14999999999999999</cx:pt>
          <cx:pt idx="122">0.14999999999999999</cx:pt>
          <cx:pt idx="123">0.14999999999999999</cx:pt>
          <cx:pt idx="124">0.14999999999999999</cx:pt>
          <cx:pt idx="125">0.14999999999999999</cx:pt>
          <cx:pt idx="126">0.14999999999999999</cx:pt>
          <cx:pt idx="127">0.14999999999999999</cx:pt>
          <cx:pt idx="128">0.14999999999999999</cx:pt>
          <cx:pt idx="129">0.14999999999999999</cx:pt>
          <cx:pt idx="130">0.14999999999999999</cx:pt>
          <cx:pt idx="131">0.14999999999999999</cx:pt>
          <cx:pt idx="132">0.14999999999999999</cx:pt>
          <cx:pt idx="133">0.14999999999999999</cx:pt>
          <cx:pt idx="134">0.14999999999999999</cx:pt>
          <cx:pt idx="135">0.14999999999999999</cx:pt>
          <cx:pt idx="136">0.14999999999999999</cx:pt>
          <cx:pt idx="137">0.14999999999999999</cx:pt>
          <cx:pt idx="138">0.14999999999999999</cx:pt>
          <cx:pt idx="139">0.14999999999999999</cx:pt>
          <cx:pt idx="140">0.14999999999999999</cx:pt>
          <cx:pt idx="141">0.14999999999999999</cx:pt>
          <cx:pt idx="142">0.14999999999999999</cx:pt>
          <cx:pt idx="143">0.14999999999999999</cx:pt>
          <cx:pt idx="144">0.14999999999999999</cx:pt>
          <cx:pt idx="145">0.14999999999999999</cx:pt>
          <cx:pt idx="146">0.14999999999999999</cx:pt>
          <cx:pt idx="147">0.14999999999999999</cx:pt>
          <cx:pt idx="148">0.14999999999999999</cx:pt>
          <cx:pt idx="149">0.14999999999999999</cx:pt>
          <cx:pt idx="150">0.14999999999999999</cx:pt>
          <cx:pt idx="151">0.14999999999999999</cx:pt>
          <cx:pt idx="152">0.14999999999999999</cx:pt>
          <cx:pt idx="153">0.14999999999999999</cx:pt>
          <cx:pt idx="154">0.14999999999999999</cx:pt>
          <cx:pt idx="155">0.14999999999999999</cx:pt>
          <cx:pt idx="156">0.14999999999999999</cx:pt>
          <cx:pt idx="157">0.14999999999999999</cx:pt>
          <cx:pt idx="158">0.14999999999999999</cx:pt>
          <cx:pt idx="159">0.14999999999999999</cx:pt>
          <cx:pt idx="160">0.14999999999999999</cx:pt>
          <cx:pt idx="161">0.14999999999999999</cx:pt>
          <cx:pt idx="162">0.14999999999999999</cx:pt>
          <cx:pt idx="163">0.14999999999999999</cx:pt>
          <cx:pt idx="164">0.14999999999999999</cx:pt>
          <cx:pt idx="165">0.14999999999999999</cx:pt>
          <cx:pt idx="166">0.14999999999999999</cx:pt>
          <cx:pt idx="167">0.70200000000000007</cx:pt>
          <cx:pt idx="168">0.14999999999999999</cx:pt>
          <cx:pt idx="169">0.14999999999999999</cx:pt>
          <cx:pt idx="170">0.14999999999999999</cx:pt>
          <cx:pt idx="171">0.14999999999999999</cx:pt>
          <cx:pt idx="172">0.14999999999999999</cx:pt>
          <cx:pt idx="173">0.14999999999999999</cx:pt>
          <cx:pt idx="174">0.14999999999999999</cx:pt>
          <cx:pt idx="175">0.14999999999999999</cx:pt>
          <cx:pt idx="176">0.14999999999999999</cx:pt>
          <cx:pt idx="177">0.14999999999999999</cx:pt>
          <cx:pt idx="178">0.14999999999999999</cx:pt>
          <cx:pt idx="179">0.14999999999999999</cx:pt>
          <cx:pt idx="180">0.14999999999999999</cx:pt>
          <cx:pt idx="181">0.14999999999999999</cx:pt>
          <cx:pt idx="182">0.14999999999999999</cx:pt>
          <cx:pt idx="183">0.14999999999999999</cx:pt>
          <cx:pt idx="184">0.14999999999999999</cx:pt>
          <cx:pt idx="185">0.14999999999999999</cx:pt>
          <cx:pt idx="186">0.14999999999999999</cx:pt>
          <cx:pt idx="187">0.14999999999999999</cx:pt>
          <cx:pt idx="188">0.14999999999999999</cx:pt>
          <cx:pt idx="189">0.14999999999999999</cx:pt>
          <cx:pt idx="190">0.42600000000000005</cx:pt>
          <cx:pt idx="191">0.14999999999999999</cx:pt>
          <cx:pt idx="192">0.14999999999999999</cx:pt>
          <cx:pt idx="193">0.14999999999999999</cx:pt>
          <cx:pt idx="194">0.14999999999999999</cx:pt>
          <cx:pt idx="195">0.14999999999999999</cx:pt>
          <cx:pt idx="196">0.14999999999999999</cx:pt>
          <cx:pt idx="197">0.14999999999999999</cx:pt>
          <cx:pt idx="198">0.14999999999999999</cx:pt>
          <cx:pt idx="199">0.14999999999999999</cx:pt>
          <cx:pt idx="200">0.14999999999999999</cx:pt>
          <cx:pt idx="201">0.22599999999999998</cx:pt>
          <cx:pt idx="202">0.14999999999999999</cx:pt>
          <cx:pt idx="203">0.42600000000000005</cx:pt>
          <cx:pt idx="204">0.42600000000000005</cx:pt>
          <cx:pt idx="205">0.14999999999999999</cx:pt>
          <cx:pt idx="206">0.14999999999999999</cx:pt>
          <cx:pt idx="207">0.42600000000000005</cx:pt>
          <cx:pt idx="208">0.14999999999999999</cx:pt>
          <cx:pt idx="209">0.14999999999999999</cx:pt>
          <cx:pt idx="210">0.14999999999999999</cx:pt>
          <cx:pt idx="211">0.14999999999999999</cx:pt>
          <cx:pt idx="212">0.14999999999999999</cx:pt>
          <cx:pt idx="213">0.14999999999999999</cx:pt>
          <cx:pt idx="214">0.14999999999999999</cx:pt>
          <cx:pt idx="215">0.14999999999999999</cx:pt>
          <cx:pt idx="216">0.14999999999999999</cx:pt>
          <cx:pt idx="217">0.14999999999999999</cx:pt>
          <cx:pt idx="218">0.14999999999999999</cx:pt>
          <cx:pt idx="219">0.14999999999999999</cx:pt>
          <cx:pt idx="220">0.14999999999999999</cx:pt>
          <cx:pt idx="221">0.14999999999999999</cx:pt>
          <cx:pt idx="222">0.14999999999999999</cx:pt>
          <cx:pt idx="223">0.14999999999999999</cx:pt>
          <cx:pt idx="224">0.70200000000000007</cx:pt>
          <cx:pt idx="225">0.70200000000000007</cx:pt>
          <cx:pt idx="226">0.70200000000000007</cx:pt>
          <cx:pt idx="227">0.70200000000000007</cx:pt>
          <cx:pt idx="228">0.70200000000000007</cx:pt>
          <cx:pt idx="229">0.42600000000000005</cx:pt>
          <cx:pt idx="230">0.22599999999999998</cx:pt>
          <cx:pt idx="231">0.14999999999999999</cx:pt>
          <cx:pt idx="232">0.14999999999999999</cx:pt>
          <cx:pt idx="233">0.14999999999999999</cx:pt>
          <cx:pt idx="234">0.14999999999999999</cx:pt>
          <cx:pt idx="235">0.14999999999999999</cx:pt>
          <cx:pt idx="236">0.14999999999999999</cx:pt>
          <cx:pt idx="237">0.14999999999999999</cx:pt>
          <cx:pt idx="238">0.14999999999999999</cx:pt>
          <cx:pt idx="239">0.14999999999999999</cx:pt>
          <cx:pt idx="240">0.14999999999999999</cx:pt>
          <cx:pt idx="241">0.14999999999999999</cx:pt>
          <cx:pt idx="242">0.14999999999999999</cx:pt>
          <cx:pt idx="243">0.14999999999999999</cx:pt>
          <cx:pt idx="244">0.14999999999999999</cx:pt>
          <cx:pt idx="245">0.14999999999999999</cx:pt>
          <cx:pt idx="246">0.14999999999999999</cx:pt>
          <cx:pt idx="247">0.14999999999999999</cx:pt>
          <cx:pt idx="248">0.14999999999999999</cx:pt>
          <cx:pt idx="249">0.14999999999999999</cx:pt>
          <cx:pt idx="250">0.70200000000000007</cx:pt>
          <cx:pt idx="251">0.14999999999999999</cx:pt>
          <cx:pt idx="252">0.14999999999999999</cx:pt>
          <cx:pt idx="253">0.14999999999999999</cx:pt>
          <cx:pt idx="254">0.14999999999999999</cx:pt>
          <cx:pt idx="255">0.14999999999999999</cx:pt>
          <cx:pt idx="256">0.14999999999999999</cx:pt>
          <cx:pt idx="257">0.14999999999999999</cx:pt>
          <cx:pt idx="258">0.14999999999999999</cx:pt>
          <cx:pt idx="259">0.14999999999999999</cx:pt>
          <cx:pt idx="260">0.14999999999999999</cx:pt>
          <cx:pt idx="261">0.14999999999999999</cx:pt>
          <cx:pt idx="262">0.14999999999999999</cx:pt>
          <cx:pt idx="263">0.14999999999999999</cx:pt>
          <cx:pt idx="264">0.14999999999999999</cx:pt>
          <cx:pt idx="265">0.14999999999999999</cx:pt>
          <cx:pt idx="266">0.14999999999999999</cx:pt>
          <cx:pt idx="267">0.14999999999999999</cx:pt>
          <cx:pt idx="268">0.14999999999999999</cx:pt>
          <cx:pt idx="269">0.14999999999999999</cx:pt>
          <cx:pt idx="270">0.14999999999999999</cx:pt>
          <cx:pt idx="271">0.14999999999999999</cx:pt>
          <cx:pt idx="272">0.64999999999999991</cx:pt>
          <cx:pt idx="273">0.64999999999999991</cx:pt>
          <cx:pt idx="274">0.64999999999999991</cx:pt>
          <cx:pt idx="275">0.64999999999999991</cx:pt>
          <cx:pt idx="276">0.64999999999999991</cx:pt>
          <cx:pt idx="277">0.64999999999999991</cx:pt>
          <cx:pt idx="278">0.64999999999999991</cx:pt>
          <cx:pt idx="279">0.64999999999999991</cx:pt>
          <cx:pt idx="280">0.64999999999999991</cx:pt>
          <cx:pt idx="281">0.64999999999999991</cx:pt>
          <cx:pt idx="282">0.64999999999999991</cx:pt>
          <cx:pt idx="283">0.64999999999999991</cx:pt>
          <cx:pt idx="284">0.64999999999999991</cx:pt>
          <cx:pt idx="285">0.64999999999999991</cx:pt>
          <cx:pt idx="286">0.64999999999999991</cx:pt>
          <cx:pt idx="287">0.64999999999999991</cx:pt>
          <cx:pt idx="288">1.5800000000000001</cx:pt>
          <cx:pt idx="289">0.64999999999999991</cx:pt>
          <cx:pt idx="290">0.64999999999999991</cx:pt>
          <cx:pt idx="291">0.28200000000000003</cx:pt>
          <cx:pt idx="292">0.22599999999999998</cx:pt>
          <cx:pt idx="293">0.22599999999999998</cx:pt>
          <cx:pt idx="294">1.786</cx:pt>
          <cx:pt idx="295">0.40600000000000003</cx:pt>
          <cx:pt idx="296">0.68200000000000005</cx:pt>
          <cx:pt idx="297">1.246</cx:pt>
          <cx:pt idx="298">0.87000000000000011</cx:pt>
          <cx:pt idx="299">0.22599999999999998</cx:pt>
          <cx:pt idx="300">0.22599999999999998</cx:pt>
          <cx:pt idx="301">0.22599999999999998</cx:pt>
          <cx:pt idx="302">0.22599999999999998</cx:pt>
          <cx:pt idx="303">0.22599999999999998</cx:pt>
          <cx:pt idx="304">0.22599999999999998</cx:pt>
          <cx:pt idx="305">0.22599999999999998</cx:pt>
          <cx:pt idx="306">0.22599999999999998</cx:pt>
          <cx:pt idx="307">0.22599999999999998</cx:pt>
          <cx:pt idx="308">0.22599999999999998</cx:pt>
          <cx:pt idx="309">0.22599999999999998</cx:pt>
          <cx:pt idx="310">0.22599999999999998</cx:pt>
          <cx:pt idx="311">0.22599999999999998</cx:pt>
          <cx:pt idx="312">0.22599999999999998</cx:pt>
          <cx:pt idx="313">0.22599999999999998</cx:pt>
          <cx:pt idx="314">0.22599999999999998</cx:pt>
          <cx:pt idx="315">0.22599999999999998</cx:pt>
          <cx:pt idx="316">0.22599999999999998</cx:pt>
          <cx:pt idx="317">0.22599999999999998</cx:pt>
          <cx:pt idx="318">0.22599999999999998</cx:pt>
          <cx:pt idx="319">0.22599999999999998</cx:pt>
          <cx:pt idx="320">0.22599999999999998</cx:pt>
          <cx:pt idx="321">0.22599999999999998</cx:pt>
          <cx:pt idx="322">0.22599999999999998</cx:pt>
          <cx:pt idx="323">0.22599999999999998</cx:pt>
          <cx:pt idx="324">0.22599999999999998</cx:pt>
          <cx:pt idx="325">0.22599999999999998</cx:pt>
          <cx:pt idx="326">0.22599999999999998</cx:pt>
          <cx:pt idx="327">0.22599999999999998</cx:pt>
          <cx:pt idx="328">0.22599999999999998</cx:pt>
          <cx:pt idx="329">0.22599999999999998</cx:pt>
          <cx:pt idx="330">0.22599999999999998</cx:pt>
          <cx:pt idx="331">0.22599999999999998</cx:pt>
          <cx:pt idx="332">0.22599999999999998</cx:pt>
          <cx:pt idx="333">0.22599999999999998</cx:pt>
          <cx:pt idx="334">0.22599999999999998</cx:pt>
          <cx:pt idx="335">0.22599999999999998</cx:pt>
          <cx:pt idx="336">0.22599999999999998</cx:pt>
          <cx:pt idx="337">0.22599999999999998</cx:pt>
          <cx:pt idx="338">0.22599999999999998</cx:pt>
          <cx:pt idx="339">0.22599999999999998</cx:pt>
          <cx:pt idx="340">0.22599999999999998</cx:pt>
          <cx:pt idx="341">0.22599999999999998</cx:pt>
          <cx:pt idx="342">0.22599999999999998</cx:pt>
          <cx:pt idx="343">0.22599999999999998</cx:pt>
          <cx:pt idx="344">0.22599999999999998</cx:pt>
          <cx:pt idx="345">0.22599999999999998</cx:pt>
          <cx:pt idx="346">0.22599999999999998</cx:pt>
          <cx:pt idx="347">0.22599999999999998</cx:pt>
          <cx:pt idx="348">0.22599999999999998</cx:pt>
          <cx:pt idx="349">0.22599999999999998</cx:pt>
          <cx:pt idx="350">0.22599999999999998</cx:pt>
          <cx:pt idx="351">0.22599999999999998</cx:pt>
          <cx:pt idx="352">0.22599999999999998</cx:pt>
          <cx:pt idx="353">0.22599999999999998</cx:pt>
          <cx:pt idx="354">0.070000000000000007</cx:pt>
          <cx:pt idx="355">0.40600000000000003</cx:pt>
          <cx:pt idx="356">0.26800000000000002</cx:pt>
          <cx:pt idx="357">0.55200000000000005</cx:pt>
          <cx:pt idx="358">0.20600000000000002</cx:pt>
          <cx:pt idx="359">0.20600000000000002</cx:pt>
          <cx:pt idx="360">0.35200000000000004</cx:pt>
          <cx:pt idx="361">0.22599999999999998</cx:pt>
          <cx:pt idx="362">0.34600000000000003</cx:pt>
          <cx:pt idx="363">0.27600000000000002</cx:pt>
          <cx:pt idx="364">0.27600000000000002</cx:pt>
          <cx:pt idx="365">0.27600000000000002</cx:pt>
          <cx:pt idx="366">0.13800000000000001</cx:pt>
          <cx:pt idx="367">0.64999999999999991</cx:pt>
          <cx:pt idx="368">0.64999999999999991</cx:pt>
          <cx:pt idx="369">0.64999999999999991</cx:pt>
          <cx:pt idx="370">0.64999999999999991</cx:pt>
          <cx:pt idx="371">0.64999999999999991</cx:pt>
          <cx:pt idx="372">0.64999999999999991</cx:pt>
          <cx:pt idx="373">0.64999999999999991</cx:pt>
          <cx:pt idx="374">0.64999999999999991</cx:pt>
          <cx:pt idx="375">0.64999999999999991</cx:pt>
          <cx:pt idx="376">0.22599999999999998</cx:pt>
          <cx:pt idx="377">0.22599999999999998</cx:pt>
          <cx:pt idx="378">0.28799999999999998</cx:pt>
          <cx:pt idx="379">0.5</cx:pt>
          <cx:pt idx="380">0.26800000000000002</cx:pt>
          <cx:pt idx="381">0.64999999999999991</cx:pt>
          <cx:pt idx="382">0.070000000000000007</cx:pt>
          <cx:pt idx="383">0.070000000000000007</cx:pt>
          <cx:pt idx="384">0.070000000000000007</cx:pt>
          <cx:pt idx="385">0.43200000000000005</cx:pt>
          <cx:pt idx="386">0.075999999999999998</cx:pt>
          <cx:pt idx="387">0.075999999999999998</cx:pt>
          <cx:pt idx="388">0.075999999999999998</cx:pt>
          <cx:pt idx="389">0.075999999999999998</cx:pt>
          <cx:pt idx="390">0.075999999999999998</cx:pt>
          <cx:pt idx="391">0.075999999999999998</cx:pt>
          <cx:pt idx="392">0.075999999999999998</cx:pt>
          <cx:pt idx="393">0.075999999999999998</cx:pt>
          <cx:pt idx="394">0.075999999999999998</cx:pt>
          <cx:pt idx="395">0.075999999999999998</cx:pt>
          <cx:pt idx="396">0.075999999999999998</cx:pt>
          <cx:pt idx="397">0.075999999999999998</cx:pt>
          <cx:pt idx="398">0.075999999999999998</cx:pt>
          <cx:pt idx="399">0.075999999999999998</cx:pt>
          <cx:pt idx="400">1.5180000000000002</cx:pt>
          <cx:pt idx="401">0.13</cx:pt>
          <cx:pt idx="402">0.13</cx:pt>
          <cx:pt idx="403">0.96600000000000008</cx:pt>
          <cx:pt idx="404">0.27600000000000002</cx:pt>
          <cx:pt idx="405">0.27600000000000002</cx:pt>
          <cx:pt idx="406">1.8</cx:pt>
          <cx:pt idx="407">0.14600000000000002</cx:pt>
          <cx:pt idx="408">0.55200000000000005</cx:pt>
          <cx:pt idx="409">0.55200000000000005</cx:pt>
          <cx:pt idx="410">0.41400000000000003</cx:pt>
          <cx:pt idx="411">0.41400000000000003</cx:pt>
          <cx:pt idx="412">0.13</cx:pt>
          <cx:pt idx="413">0.13</cx:pt>
          <cx:pt idx="414">0.13</cx:pt>
          <cx:pt idx="415">0.13</cx:pt>
          <cx:pt idx="416">0.13</cx:pt>
          <cx:pt idx="417">0.13</cx:pt>
          <cx:pt idx="418">0.13</cx:pt>
          <cx:pt idx="419">0.13</cx:pt>
          <cx:pt idx="420">0.13</cx:pt>
          <cx:pt idx="421">1.9320000000000002</cx:pt>
          <cx:pt idx="422">0.21199999999999999</cx:pt>
          <cx:pt idx="423">0.54400000000000004</cx:pt>
          <cx:pt idx="424">0.34600000000000003</cx:pt>
          <cx:pt idx="425">0.64999999999999991</cx:pt>
          <cx:pt idx="426">0.070000000000000007</cx:pt>
          <cx:pt idx="427">0.070000000000000007</cx:pt>
          <cx:pt idx="428">0</cx:pt>
          <cx:pt idx="429">0</cx:pt>
          <cx:pt idx="430">0.075999999999999998</cx:pt>
          <cx:pt idx="431">0.96600000000000008</cx:pt>
          <cx:pt idx="432">0.070000000000000007</cx:pt>
          <cx:pt idx="433">0.14600000000000002</cx:pt>
          <cx:pt idx="434">0.95800000000000007</cx:pt>
          <cx:pt idx="435">0.075999999999999998</cx:pt>
          <cx:pt idx="436">0.075999999999999998</cx:pt>
          <cx:pt idx="437">0.075999999999999998</cx:pt>
          <cx:pt idx="438">0.075999999999999998</cx:pt>
          <cx:pt idx="439">0.075999999999999998</cx:pt>
          <cx:pt idx="440">0.075999999999999998</cx:pt>
          <cx:pt idx="441">0.075999999999999998</cx:pt>
          <cx:pt idx="442">0.075999999999999998</cx:pt>
          <cx:pt idx="443">0.075999999999999998</cx:pt>
          <cx:pt idx="444">1.042</cx:pt>
          <cx:pt idx="445">0.075999999999999998</cx:pt>
          <cx:pt idx="446">0.075999999999999998</cx:pt>
          <cx:pt idx="447">0.628</cx:pt>
          <cx:pt idx="448">0</cx:pt>
          <cx:pt idx="449">0</cx:pt>
          <cx:pt idx="450">0</cx:pt>
          <cx:pt idx="451">0</cx:pt>
          <cx:pt idx="452">0.22599999999999998</cx:pt>
          <cx:pt idx="453">1.7320000000000002</cx:pt>
          <cx:pt idx="454">0</cx:pt>
          <cx:pt idx="455">0</cx:pt>
          <cx:pt idx="456">0</cx:pt>
          <cx:pt idx="457">0</cx:pt>
          <cx:pt idx="458">0</cx:pt>
          <cx:pt idx="459">0</cx:pt>
          <cx:pt idx="460">0</cx:pt>
          <cx:pt idx="461">0</cx:pt>
          <cx:pt idx="462">0</cx:pt>
          <cx:pt idx="463">0</cx:pt>
          <cx:pt idx="464">0</cx:pt>
          <cx:pt idx="465">0</cx:pt>
          <cx:pt idx="466">0</cx:pt>
          <cx:pt idx="467">0.21199999999999999</cx:pt>
          <cx:pt idx="468">0.68200000000000005</cx:pt>
          <cx:pt idx="469">0.22599999999999998</cx:pt>
          <cx:pt idx="470">0.22599999999999998</cx:pt>
          <cx:pt idx="471">0.38200000000000001</cx:pt>
          <cx:pt idx="472">1.786</cx:pt>
          <cx:pt idx="473">0.070000000000000007</cx:pt>
          <cx:pt idx="474">0.28799999999999998</cx:pt>
          <cx:pt idx="475">0.20600000000000002</cx:pt>
          <cx:pt idx="476">0.13</cx:pt>
          <cx:pt idx="477">0.55200000000000005</cx:pt>
          <cx:pt idx="478">0.68200000000000005</cx:pt>
          <cx:pt idx="479">0.68200000000000005</cx:pt>
          <cx:pt idx="480">0.68200000000000005</cx:pt>
          <cx:pt idx="481">0.45800000000000002</cx:pt>
          <cx:pt idx="482">0.182</cx:pt>
          <cx:pt idx="483">0.075999999999999998</cx:pt>
          <cx:pt idx="484">0.48400000000000004</cx:pt>
          <cx:pt idx="485">0.13</cx:pt>
          <cx:pt idx="486">0.13</cx:pt>
          <cx:pt idx="487">0.13</cx:pt>
          <cx:pt idx="488">0.72599999999999998</cx:pt>
          <cx:pt idx="489">0.075999999999999998</cx:pt>
          <cx:pt idx="490">0.075999999999999998</cx:pt>
          <cx:pt idx="491">0.075999999999999998</cx:pt>
          <cx:pt idx="492">0.075999999999999998</cx:pt>
          <cx:pt idx="493">0.075999999999999998</cx:pt>
          <cx:pt idx="494">0.075999999999999998</cx:pt>
          <cx:pt idx="495">0.075999999999999998</cx:pt>
          <cx:pt idx="496">0.27600000000000002</cx:pt>
          <cx:pt idx="497">0.27600000000000002</cx:pt>
          <cx:pt idx="498">0.075999999999999998</cx:pt>
          <cx:pt idx="499">0</cx:pt>
          <cx:pt idx="500">0.54400000000000004</cx:pt>
          <cx:pt idx="501">0.55200000000000005</cx:pt>
          <cx:pt idx="502">0.6140000000000001</cx:pt>
          <cx:pt idx="503">0.55200000000000005</cx:pt>
          <cx:pt idx="504">0.55200000000000005</cx:pt>
          <cx:pt idx="505">0.070000000000000007</cx:pt>
          <cx:pt idx="506">0</cx:pt>
          <cx:pt idx="507">0</cx:pt>
          <cx:pt idx="508">0</cx:pt>
          <cx:pt idx="509">0.075999999999999998</cx:pt>
          <cx:pt idx="510">0</cx:pt>
          <cx:pt idx="511">0.14600000000000002</cx:pt>
          <cx:pt idx="512">0.14600000000000002</cx:pt>
          <cx:pt idx="513">1.6680000000000001</cx:pt>
          <cx:pt idx="514">0.35200000000000004</cx:pt>
          <cx:pt idx="515">0.20000000000000001</cx:pt>
          <cx:pt idx="516">0.13</cx:pt>
          <cx:pt idx="517">0.14600000000000002</cx:pt>
          <cx:pt idx="518">0.55200000000000005</cx:pt>
          <cx:pt idx="519">0.075999999999999998</cx:pt>
          <cx:pt idx="520">0.13800000000000001</cx:pt>
          <cx:pt idx="521">0.40600000000000003</cx:pt>
          <cx:pt idx="522">0.075999999999999998</cx:pt>
          <cx:pt idx="523">0.55800000000000005</cx:pt>
          <cx:pt idx="524">0.68200000000000005</cx:pt>
          <cx:pt idx="525">1.6560000000000001</cx:pt>
          <cx:pt idx="526">0.070000000000000007</cx:pt>
          <cx:pt idx="527">0.075999999999999998</cx:pt>
          <cx:pt idx="528">0.075999999999999998</cx:pt>
          <cx:pt idx="529">0.075999999999999998</cx:pt>
          <cx:pt idx="530">0.28200000000000003</cx:pt>
          <cx:pt idx="531">0.070000000000000007</cx:pt>
          <cx:pt idx="532">0.075999999999999998</cx:pt>
          <cx:pt idx="533">0.075999999999999998</cx:pt>
          <cx:pt idx="534">0</cx:pt>
          <cx:pt idx="535">0</cx:pt>
          <cx:pt idx="536">0</cx:pt>
          <cx:pt idx="537">0</cx:pt>
          <cx:pt idx="538">0</cx:pt>
          <cx:pt idx="539">1.6680000000000001</cx:pt>
          <cx:pt idx="540">1.5940000000000003</cx:pt>
          <cx:pt idx="541">0.52000000000000002</cx:pt>
          <cx:pt idx="542">0.13</cx:pt>
          <cx:pt idx="543">0.13</cx:pt>
          <cx:pt idx="544">0.13</cx:pt>
          <cx:pt idx="545">0.13</cx:pt>
          <cx:pt idx="546">1.5180000000000002</cx:pt>
          <cx:pt idx="547">0.075999999999999998</cx:pt>
          <cx:pt idx="548">0.27600000000000002</cx:pt>
          <cx:pt idx="549">0.21199999999999999</cx:pt>
          <cx:pt idx="550">0.59599999999999997</cx:pt>
          <cx:pt idx="551">0.13800000000000001</cx:pt>
          <cx:pt idx="552">1.7740000000000002</cx:pt>
          <cx:pt idx="553">0.13</cx:pt>
          <cx:pt idx="554">0.13</cx:pt>
          <cx:pt idx="555">0.28800000000000003</cx:pt>
          <cx:pt idx="556">0.318</cx:pt>
          <cx:pt idx="557">0.22599999999999998</cx:pt>
          <cx:pt idx="558">0</cx:pt>
          <cx:pt idx="559">1.5180000000000002</cx:pt>
          <cx:pt idx="560">0.65800000000000003</cx:pt>
          <cx:pt idx="561">0</cx:pt>
          <cx:pt idx="562">0</cx:pt>
          <cx:pt idx="563">0.070000000000000007</cx:pt>
          <cx:pt idx="564">0.40600000000000003</cx:pt>
          <cx:pt idx="565">0</cx:pt>
          <cx:pt idx="566">0.28200000000000003</cx:pt>
          <cx:pt idx="567">1.6480000000000001</cx:pt>
          <cx:pt idx="568">0.5</cx:pt>
          <cx:pt idx="569">0.182</cx:pt>
          <cx:pt idx="570">0.34600000000000003</cx:pt>
          <cx:pt idx="571">0.65800000000000003</cx:pt>
          <cx:pt idx="572">0.075999999999999998</cx:pt>
          <cx:pt idx="573">0</cx:pt>
          <cx:pt idx="574">1.0720000000000001</cx:pt>
          <cx:pt idx="575">1.6560000000000001</cx:pt>
          <cx:pt idx="576">0.075999999999999998</cx:pt>
          <cx:pt idx="577">0.67800000000000005</cx:pt>
          <cx:pt idx="578">0.76400000000000001</cx:pt>
          <cx:pt idx="579">0.27600000000000002</cx:pt>
          <cx:pt idx="580">0.14999999999999999</cx:pt>
          <cx:pt idx="581">0.14999999999999999</cx:pt>
          <cx:pt idx="582">0.14999999999999999</cx:pt>
          <cx:pt idx="583">0.20000000000000001</cx:pt>
          <cx:pt idx="584">0.075999999999999998</cx:pt>
          <cx:pt idx="585">0.075999999999999998</cx:pt>
          <cx:pt idx="586">0.075999999999999998</cx:pt>
          <cx:pt idx="587">0.075999999999999998</cx:pt>
          <cx:pt idx="588">1.5180000000000002</cx:pt>
          <cx:pt idx="589">0.13</cx:pt>
          <cx:pt idx="590">0.28200000000000003</cx:pt>
          <cx:pt idx="591">0.13</cx:pt>
          <cx:pt idx="592">0.13</cx:pt>
          <cx:pt idx="593">0.075999999999999998</cx:pt>
          <cx:pt idx="594">0.075999999999999998</cx:pt>
          <cx:pt idx="595">0.20400000000000001</cx:pt>
          <cx:pt idx="596">0.070000000000000007</cx:pt>
          <cx:pt idx="597">0.35600000000000004</cx:pt>
          <cx:pt idx="598">0.28200000000000003</cx:pt>
          <cx:pt idx="599">0.28200000000000003</cx:pt>
          <cx:pt idx="600">0.28200000000000003</cx:pt>
          <cx:pt idx="601">0.28200000000000003</cx:pt>
          <cx:pt idx="602">0.28200000000000003</cx:pt>
          <cx:pt idx="603">0.28200000000000003</cx:pt>
          <cx:pt idx="604">0.28200000000000003</cx:pt>
          <cx:pt idx="605">0.28200000000000003</cx:pt>
          <cx:pt idx="606">0.075999999999999998</cx:pt>
          <cx:pt idx="607">0.28200000000000003</cx:pt>
          <cx:pt idx="608">0.28200000000000003</cx:pt>
          <cx:pt idx="609">0.075999999999999998</cx:pt>
          <cx:pt idx="610">0.28200000000000003</cx:pt>
          <cx:pt idx="611">0.28200000000000003</cx:pt>
          <cx:pt idx="612">0</cx:pt>
          <cx:pt idx="613">0.075999999999999998</cx:pt>
          <cx:pt idx="614">0.075999999999999998</cx:pt>
          <cx:pt idx="615">0.20600000000000002</cx:pt>
          <cx:pt idx="616">0.20600000000000002</cx:pt>
          <cx:pt idx="617">0.20600000000000002</cx:pt>
          <cx:pt idx="618">0.20600000000000002</cx:pt>
          <cx:pt idx="619">0.20600000000000002</cx:pt>
          <cx:pt idx="620">0.20600000000000002</cx:pt>
          <cx:pt idx="621">0.20600000000000002</cx:pt>
          <cx:pt idx="622">0.28000000000000003</cx:pt>
          <cx:pt idx="623">0.76400000000000001</cx:pt>
          <cx:pt idx="624">0.76400000000000001</cx:pt>
          <cx:pt idx="625">0.13</cx:pt>
          <cx:pt idx="626">0.28200000000000003</cx:pt>
          <cx:pt idx="627">0.128</cx:pt>
          <cx:pt idx="628">0</cx:pt>
          <cx:pt idx="629">0.21199999999999999</cx:pt>
        </cx:lvl>
      </cx:numDim>
    </cx:data>
  </cx:chartData>
  <cx:chart>
    <cx:title pos="t" align="ctr" overlay="0">
      <cx:tx>
        <cx:txData>
          <cx:v>Pontuação ENG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/>
            </a:rPr>
            <a:t>Pontuação ENG</a:t>
          </a:r>
        </a:p>
      </cx:txPr>
    </cx:title>
    <cx:plotArea>
      <cx:plotAreaRegion>
        <cx:series layoutId="boxWhisker" uniqueId="{CD1F0D1C-487D-42FE-99FD-B9FAE42DB2CC}">
          <cx:tx>
            <cx:txData>
              <cx:f>Pontuação!$B$1</cx:f>
              <cx:v>Pontuação ENG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Pontuação!$C$2:$C$631</cx:f>
        <cx:lvl ptCount="630" formatCode="Geral">
          <cx:pt idx="0">-4.9500000000000002</cx:pt>
          <cx:pt idx="1">-5.25</cx:pt>
          <cx:pt idx="2">-4.9500000000000002</cx:pt>
          <cx:pt idx="3">-4.7000000000000002</cx:pt>
          <cx:pt idx="4">-4.7000000000000002</cx:pt>
          <cx:pt idx="5">-4.25</cx:pt>
          <cx:pt idx="6">-4.3499999999999996</cx:pt>
          <cx:pt idx="7">-4.7000000000000002</cx:pt>
          <cx:pt idx="8">-4.3999999999999995</cx:pt>
          <cx:pt idx="9">-3.6999999999999997</cx:pt>
          <cx:pt idx="10">-4.9500000000000002</cx:pt>
          <cx:pt idx="11">-4.9500000000000002</cx:pt>
          <cx:pt idx="12">-4.9500000000000002</cx:pt>
          <cx:pt idx="13">-4.0999999999999996</cx:pt>
          <cx:pt idx="14">-4.0999999999999996</cx:pt>
          <cx:pt idx="15">-2.2000000000000002</cx:pt>
          <cx:pt idx="16">-2.4999999999999996</cx:pt>
          <cx:pt idx="17">-4.0999999999999996</cx:pt>
          <cx:pt idx="18">-4.3499999999999996</cx:pt>
          <cx:pt idx="19">-4.3499999999999996</cx:pt>
          <cx:pt idx="20">-4.7000000000000002</cx:pt>
          <cx:pt idx="21">-4.7000000000000002</cx:pt>
          <cx:pt idx="22">-4.7000000000000002</cx:pt>
          <cx:pt idx="23">-4.7000000000000002</cx:pt>
          <cx:pt idx="24">-4.7000000000000002</cx:pt>
          <cx:pt idx="25">-4.7000000000000002</cx:pt>
          <cx:pt idx="26">-4.7000000000000002</cx:pt>
          <cx:pt idx="27">-4.7000000000000002</cx:pt>
          <cx:pt idx="28">-4.7000000000000002</cx:pt>
          <cx:pt idx="29">-4.7000000000000002</cx:pt>
          <cx:pt idx="30">-4.7000000000000002</cx:pt>
          <cx:pt idx="31">-4.7000000000000002</cx:pt>
          <cx:pt idx="32">-4.7000000000000002</cx:pt>
          <cx:pt idx="33">-4.7000000000000002</cx:pt>
          <cx:pt idx="34">-4.7000000000000002</cx:pt>
          <cx:pt idx="35">-4.7000000000000002</cx:pt>
          <cx:pt idx="36">-4.7000000000000002</cx:pt>
          <cx:pt idx="37">-4.7000000000000002</cx:pt>
          <cx:pt idx="38">-4.7000000000000002</cx:pt>
          <cx:pt idx="39">-4.7000000000000002</cx:pt>
          <cx:pt idx="40">-4.7000000000000002</cx:pt>
          <cx:pt idx="41">-4.7000000000000002</cx:pt>
          <cx:pt idx="42">-4.7000000000000002</cx:pt>
          <cx:pt idx="43">-4.7000000000000002</cx:pt>
          <cx:pt idx="44">-4.7000000000000002</cx:pt>
          <cx:pt idx="45">-4.7000000000000002</cx:pt>
          <cx:pt idx="46">-4.7000000000000002</cx:pt>
          <cx:pt idx="47">-4.7000000000000002</cx:pt>
          <cx:pt idx="48">-4.0999999999999996</cx:pt>
          <cx:pt idx="49">-4.4000000000000004</cx:pt>
          <cx:pt idx="50">-4.4000000000000004</cx:pt>
          <cx:pt idx="51">-3.6999999999999997</cx:pt>
          <cx:pt idx="52">-4.6500000000000004</cx:pt>
          <cx:pt idx="53">-4.6500000000000004</cx:pt>
          <cx:pt idx="54">-4.6500000000000004</cx:pt>
          <cx:pt idx="55">-4.6500000000000004</cx:pt>
          <cx:pt idx="56">-4.6500000000000004</cx:pt>
          <cx:pt idx="57">-2.1999999999999997</cx:pt>
          <cx:pt idx="58">-4.0999999999999996</cx:pt>
          <cx:pt idx="59">-4.0999999999999996</cx:pt>
          <cx:pt idx="60">-4.0999999999999996</cx:pt>
          <cx:pt idx="61">-4.0999999999999996</cx:pt>
          <cx:pt idx="62">-4.0999999999999996</cx:pt>
          <cx:pt idx="63">-4.0999999999999996</cx:pt>
          <cx:pt idx="64">-4.0999999999999996</cx:pt>
          <cx:pt idx="65">-4.0999999999999996</cx:pt>
          <cx:pt idx="66">-4.0999999999999996</cx:pt>
          <cx:pt idx="67">-4.0999999999999996</cx:pt>
          <cx:pt idx="68">-4.0999999999999996</cx:pt>
          <cx:pt idx="69">-4.0999999999999996</cx:pt>
          <cx:pt idx="70">-4.0999999999999996</cx:pt>
          <cx:pt idx="71">-4.0999999999999996</cx:pt>
          <cx:pt idx="72">-4.0999999999999996</cx:pt>
          <cx:pt idx="73">-4.0999999999999996</cx:pt>
          <cx:pt idx="74">-4.0999999999999996</cx:pt>
          <cx:pt idx="75">-4.0999999999999996</cx:pt>
          <cx:pt idx="76">-4.0999999999999996</cx:pt>
          <cx:pt idx="77">-4.0999999999999996</cx:pt>
          <cx:pt idx="78">-4.0999999999999996</cx:pt>
          <cx:pt idx="79">-4.0999999999999996</cx:pt>
          <cx:pt idx="80">-4.0999999999999996</cx:pt>
          <cx:pt idx="81">-4.0999999999999996</cx:pt>
          <cx:pt idx="82">-4.0999999999999996</cx:pt>
          <cx:pt idx="83">-4.0999999999999996</cx:pt>
          <cx:pt idx="84">-3.7999999999999998</cx:pt>
          <cx:pt idx="85">-3.7999999999999998</cx:pt>
          <cx:pt idx="86">-3.3999999999999999</cx:pt>
          <cx:pt idx="87">-3.3999999999999999</cx:pt>
          <cx:pt idx="88">-4.4000000000000004</cx:pt>
          <cx:pt idx="89">-4.4000000000000004</cx:pt>
          <cx:pt idx="90">-4.4000000000000004</cx:pt>
          <cx:pt idx="91">-4.4000000000000004</cx:pt>
          <cx:pt idx="92">-4.4000000000000004</cx:pt>
          <cx:pt idx="93">-4.4000000000000004</cx:pt>
          <cx:pt idx="94">-4.4000000000000004</cx:pt>
          <cx:pt idx="95">-4.4000000000000004</cx:pt>
          <cx:pt idx="96">-4.4000000000000004</cx:pt>
          <cx:pt idx="97">-4.4000000000000004</cx:pt>
          <cx:pt idx="98">-4.4000000000000004</cx:pt>
          <cx:pt idx="99">-4.4000000000000004</cx:pt>
          <cx:pt idx="100">-4.4000000000000004</cx:pt>
          <cx:pt idx="101">-4.4000000000000004</cx:pt>
          <cx:pt idx="102">-4.4000000000000004</cx:pt>
          <cx:pt idx="103">-4</cx:pt>
          <cx:pt idx="104">-4</cx:pt>
          <cx:pt idx="105">-4</cx:pt>
          <cx:pt idx="106">-4</cx:pt>
          <cx:pt idx="107">-4</cx:pt>
          <cx:pt idx="108">-4</cx:pt>
          <cx:pt idx="109">-4</cx:pt>
          <cx:pt idx="110">-4</cx:pt>
          <cx:pt idx="111">-0.84999999999999987</cx:pt>
          <cx:pt idx="112">-4.2000000000000002</cx:pt>
          <cx:pt idx="113">-4.2000000000000002</cx:pt>
          <cx:pt idx="114">-2.6499999999999999</cx:pt>
          <cx:pt idx="115">-1.5</cx:pt>
          <cx:pt idx="116">-4.1500000000000004</cx:pt>
          <cx:pt idx="117">-3.6999999999999997</cx:pt>
          <cx:pt idx="118">-1.9000000000000001</cx:pt>
          <cx:pt idx="119">-1.9000000000000001</cx:pt>
          <cx:pt idx="120">-1.9000000000000001</cx:pt>
          <cx:pt idx="121">-1.9000000000000001</cx:pt>
          <cx:pt idx="122">-1.9000000000000001</cx:pt>
          <cx:pt idx="123">-3.7999999999999998</cx:pt>
          <cx:pt idx="124">-3.7999999999999998</cx:pt>
          <cx:pt idx="125">-3.7999999999999998</cx:pt>
          <cx:pt idx="126">-3.7999999999999998</cx:pt>
          <cx:pt idx="127">-3.7999999999999998</cx:pt>
          <cx:pt idx="128">-3.7999999999999998</cx:pt>
          <cx:pt idx="129">-3.7999999999999998</cx:pt>
          <cx:pt idx="130">-3.7999999999999998</cx:pt>
          <cx:pt idx="131">-3.7999999999999998</cx:pt>
          <cx:pt idx="132">-3.3999999999999999</cx:pt>
          <cx:pt idx="133">-3.3999999999999999</cx:pt>
          <cx:pt idx="134">-3.3999999999999999</cx:pt>
          <cx:pt idx="135">-3.3999999999999999</cx:pt>
          <cx:pt idx="136">-3.3999999999999999</cx:pt>
          <cx:pt idx="137">-3.3999999999999999</cx:pt>
          <cx:pt idx="138">-3.3999999999999999</cx:pt>
          <cx:pt idx="139">-3.3999999999999999</cx:pt>
          <cx:pt idx="140">-3.3999999999999999</cx:pt>
          <cx:pt idx="141">-3.3999999999999999</cx:pt>
          <cx:pt idx="142">-3.3999999999999999</cx:pt>
          <cx:pt idx="143">-3.3999999999999999</cx:pt>
          <cx:pt idx="144">-3.3999999999999999</cx:pt>
          <cx:pt idx="145">-3.3999999999999999</cx:pt>
          <cx:pt idx="146">-3.3999999999999999</cx:pt>
          <cx:pt idx="147">-3.3999999999999999</cx:pt>
          <cx:pt idx="148">-3.3999999999999999</cx:pt>
          <cx:pt idx="149">-3.3999999999999999</cx:pt>
          <cx:pt idx="150">-3.3999999999999999</cx:pt>
          <cx:pt idx="151">-1.5999999999999999</cx:pt>
          <cx:pt idx="152">-3.6999999999999997</cx:pt>
          <cx:pt idx="153">-3.6999999999999997</cx:pt>
          <cx:pt idx="154">-3.6999999999999997</cx:pt>
          <cx:pt idx="155">-3.6999999999999997</cx:pt>
          <cx:pt idx="156">-3.6999999999999997</cx:pt>
          <cx:pt idx="157">-1.5500000000000003</cx:pt>
          <cx:pt idx="158">-1.5500000000000003</cx:pt>
          <cx:pt idx="159">-0.099999999999999811</cx:pt>
          <cx:pt idx="160">-0.099999999999999811</cx:pt>
          <cx:pt idx="161">-1.8999999999999999</cx:pt>
          <cx:pt idx="162">-1.8999999999999999</cx:pt>
          <cx:pt idx="163">-1.8999999999999999</cx:pt>
          <cx:pt idx="164">-1.8999999999999999</cx:pt>
          <cx:pt idx="165">-3.1499999999999999</cx:pt>
          <cx:pt idx="166">-3.1499999999999999</cx:pt>
          <cx:pt idx="167">0.49999999999999983</cx:pt>
          <cx:pt idx="168">-1.7</cx:pt>
          <cx:pt idx="169">-0.3999999999999998</cx:pt>
          <cx:pt idx="170">-1.6000000000000001</cx:pt>
          <cx:pt idx="171">-1.6000000000000001</cx:pt>
          <cx:pt idx="172">-1.6000000000000001</cx:pt>
          <cx:pt idx="173">-1.6000000000000001</cx:pt>
          <cx:pt idx="174">0.74999999999999989</cx:pt>
          <cx:pt idx="175">5.1499999999999995</cx:pt>
          <cx:pt idx="176">5.1499999999999995</cx:pt>
          <cx:pt idx="177">5.1499999999999995</cx:pt>
          <cx:pt idx="178">-3.0999999999999996</cx:pt>
          <cx:pt idx="179">-3.0999999999999996</cx:pt>
          <cx:pt idx="180">-3.0999999999999996</cx:pt>
          <cx:pt idx="181">-3.0999999999999996</cx:pt>
          <cx:pt idx="182">-0.9500000000000004</cx:pt>
          <cx:pt idx="183">-0.9500000000000004</cx:pt>
          <cx:pt idx="184">-0.9500000000000004</cx:pt>
          <cx:pt idx="185">-0.9500000000000004</cx:pt>
          <cx:pt idx="186">-1.4000000000000001</cx:pt>
          <cx:pt idx="187">-0.90000000000000013</cx:pt>
          <cx:pt idx="188">-0.90000000000000013</cx:pt>
          <cx:pt idx="189">-0.90000000000000013</cx:pt>
          <cx:pt idx="190">3.2999999999999998</cx:pt>
          <cx:pt idx="191">-0.90000000000000058</cx:pt>
          <cx:pt idx="192">3</cx:pt>
          <cx:pt idx="193">3</cx:pt>
          <cx:pt idx="194">0.20000000000000023</cx:pt>
          <cx:pt idx="195">-1.2000000000000002</cx:pt>
          <cx:pt idx="196">-1.2000000000000002</cx:pt>
          <cx:pt idx="197">-1.2000000000000002</cx:pt>
          <cx:pt idx="198">-1.2000000000000002</cx:pt>
          <cx:pt idx="199">5.75</cx:pt>
          <cx:pt idx="200">0.14999999999999997</cx:pt>
          <cx:pt idx="201">5.4499999999999993</cx:pt>
          <cx:pt idx="202">0.54999999999999993</cx:pt>
          <cx:pt idx="203">5.75</cx:pt>
          <cx:pt idx="204">5.75</cx:pt>
          <cx:pt idx="205">-0.65000000000000058</cx:pt>
          <cx:pt idx="206">-0.15000000000000002</cx:pt>
          <cx:pt idx="207">6.1499999999999995</cx:pt>
          <cx:pt idx="208">3.3000000000000003</cx:pt>
          <cx:pt idx="209">3.3000000000000003</cx:pt>
          <cx:pt idx="210">5.4499999999999993</cx:pt>
          <cx:pt idx="211">5.4499999999999993</cx:pt>
          <cx:pt idx="212">5.4499999999999993</cx:pt>
          <cx:pt idx="213">5.4499999999999993</cx:pt>
          <cx:pt idx="214">5.4499999999999993</cx:pt>
          <cx:pt idx="215">5.4499999999999993</cx:pt>
          <cx:pt idx="216">5.4499999999999993</cx:pt>
          <cx:pt idx="217">5.4499999999999993</cx:pt>
          <cx:pt idx="218">5.4499999999999993</cx:pt>
          <cx:pt idx="219">5.4499999999999993</cx:pt>
          <cx:pt idx="220">5.4499999999999993</cx:pt>
          <cx:pt idx="221">5.4499999999999993</cx:pt>
          <cx:pt idx="222">5.4499999999999993</cx:pt>
          <cx:pt idx="223">5.4499999999999993</cx:pt>
          <cx:pt idx="224">5.7499999999999991</cx:pt>
          <cx:pt idx="225">5.7499999999999991</cx:pt>
          <cx:pt idx="226">5.7499999999999991</cx:pt>
          <cx:pt idx="227">5.7499999999999991</cx:pt>
          <cx:pt idx="228">5.7499999999999991</cx:pt>
          <cx:pt idx="229">5.7499999999999991</cx:pt>
          <cx:pt idx="230">6.1499999999999995</cx:pt>
          <cx:pt idx="231">5.75</cx:pt>
          <cx:pt idx="232">6.0499999999999998</cx:pt>
          <cx:pt idx="233">6.0499999999999998</cx:pt>
          <cx:pt idx="234">6.0499999999999998</cx:pt>
          <cx:pt idx="235">6.0499999999999998</cx:pt>
          <cx:pt idx="236">6.0499999999999998</cx:pt>
          <cx:pt idx="237">6.0499999999999998</cx:pt>
          <cx:pt idx="238">6.0499999999999998</cx:pt>
          <cx:pt idx="239">6.0499999999999998</cx:pt>
          <cx:pt idx="240">6.0499999999999998</cx:pt>
          <cx:pt idx="241">6.1499999999999995</cx:pt>
          <cx:pt idx="242">6.1499999999999995</cx:pt>
          <cx:pt idx="243">6.1499999999999995</cx:pt>
          <cx:pt idx="244">6.1499999999999995</cx:pt>
          <cx:pt idx="245">6.1499999999999995</cx:pt>
          <cx:pt idx="246">6.1499999999999995</cx:pt>
          <cx:pt idx="247">6.1499999999999995</cx:pt>
          <cx:pt idx="248">6.1499999999999995</cx:pt>
          <cx:pt idx="249">6.1499999999999995</cx:pt>
          <cx:pt idx="250">6.4499999999999993</cx:pt>
          <cx:pt idx="251">5.7499999999999991</cx:pt>
          <cx:pt idx="252">5.7499999999999991</cx:pt>
          <cx:pt idx="253">5.7499999999999991</cx:pt>
          <cx:pt idx="254">5.7499999999999991</cx:pt>
          <cx:pt idx="255">5.7499999999999991</cx:pt>
          <cx:pt idx="256">5.7499999999999991</cx:pt>
          <cx:pt idx="257">5.7499999999999991</cx:pt>
          <cx:pt idx="258">5.7499999999999991</cx:pt>
          <cx:pt idx="259">5.7499999999999991</cx:pt>
          <cx:pt idx="260">5.7499999999999991</cx:pt>
          <cx:pt idx="261">5.7499999999999991</cx:pt>
          <cx:pt idx="262">6.3499999999999996</cx:pt>
          <cx:pt idx="263">6.3499999999999996</cx:pt>
          <cx:pt idx="264">6.3499999999999996</cx:pt>
          <cx:pt idx="265">6.3499999999999996</cx:pt>
          <cx:pt idx="266">6.3499999999999996</cx:pt>
          <cx:pt idx="267">6.4499999999999993</cx:pt>
          <cx:pt idx="268">6.4499999999999993</cx:pt>
          <cx:pt idx="269">6.4499999999999993</cx:pt>
          <cx:pt idx="270">6.4499999999999993</cx:pt>
          <cx:pt idx="271">6.4499999999999993</cx:pt>
          <cx:pt idx="272">-4.6000000000000005</cx:pt>
          <cx:pt idx="273">-4.3500000000000005</cx:pt>
          <cx:pt idx="274">-4.3500000000000005</cx:pt>
          <cx:pt idx="275">-4.3500000000000005</cx:pt>
          <cx:pt idx="276">-4.3500000000000005</cx:pt>
          <cx:pt idx="277">-4.3500000000000005</cx:pt>
          <cx:pt idx="278">-4.3500000000000005</cx:pt>
          <cx:pt idx="279">-4.3500000000000005</cx:pt>
          <cx:pt idx="280">-4.3500000000000005</cx:pt>
          <cx:pt idx="281">-4.3500000000000005</cx:pt>
          <cx:pt idx="282">-4.3500000000000005</cx:pt>
          <cx:pt idx="283">-4.3500000000000005</cx:pt>
          <cx:pt idx="284">-4.3500000000000005</cx:pt>
          <cx:pt idx="285">-4.3500000000000005</cx:pt>
          <cx:pt idx="286">-4.3500000000000005</cx:pt>
          <cx:pt idx="287">-4.3500000000000005</cx:pt>
          <cx:pt idx="288">-4.8499999999999996</cx:pt>
          <cx:pt idx="289">-3.6000000000000001</cx:pt>
          <cx:pt idx="290">-5</cx:pt>
          <cx:pt idx="291">-5.25</cx:pt>
          <cx:pt idx="292">-4.3500000000000005</cx:pt>
          <cx:pt idx="293">-4.3500000000000005</cx:pt>
          <cx:pt idx="294">-5</cx:pt>
          <cx:pt idx="295">-4.8499999999999996</cx:pt>
          <cx:pt idx="296">-5</cx:pt>
          <cx:pt idx="297">-4.2999999999999998</cx:pt>
          <cx:pt idx="298">-4.75</cx:pt>
          <cx:pt idx="299">-3.6000000000000001</cx:pt>
          <cx:pt idx="300">-3.6000000000000001</cx:pt>
          <cx:pt idx="301">-3.6000000000000001</cx:pt>
          <cx:pt idx="302">-3.6000000000000001</cx:pt>
          <cx:pt idx="303">-3.6000000000000001</cx:pt>
          <cx:pt idx="304">-3.6000000000000001</cx:pt>
          <cx:pt idx="305">-3.6000000000000001</cx:pt>
          <cx:pt idx="306">-3.6000000000000001</cx:pt>
          <cx:pt idx="307">-3.6000000000000001</cx:pt>
          <cx:pt idx="308">-3.6000000000000001</cx:pt>
          <cx:pt idx="309">-3.6000000000000001</cx:pt>
          <cx:pt idx="310">-3.6000000000000001</cx:pt>
          <cx:pt idx="311">-3.6000000000000001</cx:pt>
          <cx:pt idx="312">-3.6000000000000001</cx:pt>
          <cx:pt idx="313">-3.6000000000000001</cx:pt>
          <cx:pt idx="314">-3.6000000000000001</cx:pt>
          <cx:pt idx="315">-3.6000000000000001</cx:pt>
          <cx:pt idx="316">-3.6000000000000001</cx:pt>
          <cx:pt idx="317">-3.6000000000000001</cx:pt>
          <cx:pt idx="318">-3.6000000000000001</cx:pt>
          <cx:pt idx="319">-3.6000000000000001</cx:pt>
          <cx:pt idx="320">-3.6000000000000001</cx:pt>
          <cx:pt idx="321">-3.6000000000000001</cx:pt>
          <cx:pt idx="322">-3.6000000000000001</cx:pt>
          <cx:pt idx="323">-3.6000000000000001</cx:pt>
          <cx:pt idx="324">-3.6000000000000001</cx:pt>
          <cx:pt idx="325">-3.6000000000000001</cx:pt>
          <cx:pt idx="326">-3.6000000000000001</cx:pt>
          <cx:pt idx="327">-3.6000000000000001</cx:pt>
          <cx:pt idx="328">-3.6000000000000001</cx:pt>
          <cx:pt idx="329">-3.6000000000000001</cx:pt>
          <cx:pt idx="330">-3.6000000000000001</cx:pt>
          <cx:pt idx="331">-3.6000000000000001</cx:pt>
          <cx:pt idx="332">-3.6000000000000001</cx:pt>
          <cx:pt idx="333">-3.6000000000000001</cx:pt>
          <cx:pt idx="334">-3.6000000000000001</cx:pt>
          <cx:pt idx="335">-3.6000000000000001</cx:pt>
          <cx:pt idx="336">-3.6000000000000001</cx:pt>
          <cx:pt idx="337">-3.6000000000000001</cx:pt>
          <cx:pt idx="338">-3.6000000000000001</cx:pt>
          <cx:pt idx="339">-3.6000000000000001</cx:pt>
          <cx:pt idx="340">-3.6000000000000001</cx:pt>
          <cx:pt idx="341">-3.6000000000000001</cx:pt>
          <cx:pt idx="342">-3.6000000000000001</cx:pt>
          <cx:pt idx="343">-3.6000000000000001</cx:pt>
          <cx:pt idx="344">-3.6000000000000001</cx:pt>
          <cx:pt idx="345">-3.6000000000000001</cx:pt>
          <cx:pt idx="346">-3.6000000000000001</cx:pt>
          <cx:pt idx="347">-3.6000000000000001</cx:pt>
          <cx:pt idx="348">-3.6000000000000001</cx:pt>
          <cx:pt idx="349">-3.6000000000000001</cx:pt>
          <cx:pt idx="350">-3.6000000000000001</cx:pt>
          <cx:pt idx="351">-3.6000000000000001</cx:pt>
          <cx:pt idx="352">-3.6000000000000001</cx:pt>
          <cx:pt idx="353">-3.6000000000000001</cx:pt>
          <cx:pt idx="354">-5.3500000000000005</cx:pt>
          <cx:pt idx="355">-5</cx:pt>
          <cx:pt idx="356">-5</cx:pt>
          <cx:pt idx="357">-5.25</cx:pt>
          <cx:pt idx="358">-4.8499999999999996</cx:pt>
          <cx:pt idx="359">-4.8499999999999996</cx:pt>
          <cx:pt idx="360">-4.8499999999999996</cx:pt>
          <cx:pt idx="361">-5</cx:pt>
          <cx:pt idx="362">-4.8499999999999996</cx:pt>
          <cx:pt idx="363">-5.25</cx:pt>
          <cx:pt idx="364">-5.25</cx:pt>
          <cx:pt idx="365">-5.25</cx:pt>
          <cx:pt idx="366">-5.25</cx:pt>
          <cx:pt idx="367">-4.0499999999999998</cx:pt>
          <cx:pt idx="368">-4.0499999999999998</cx:pt>
          <cx:pt idx="369">-4.0499999999999998</cx:pt>
          <cx:pt idx="370">-4.0499999999999998</cx:pt>
          <cx:pt idx="371">-4.0499999999999998</cx:pt>
          <cx:pt idx="372">-4.0499999999999998</cx:pt>
          <cx:pt idx="373">-4.0499999999999998</cx:pt>
          <cx:pt idx="374">-4.0499999999999998</cx:pt>
          <cx:pt idx="375">-4.0499999999999998</cx:pt>
          <cx:pt idx="376">-2.3500000000000001</cx:pt>
          <cx:pt idx="377">-2.3500000000000001</cx:pt>
          <cx:pt idx="378">-3.8500000000000001</cx:pt>
          <cx:pt idx="379">-5</cx:pt>
          <cx:pt idx="380">-4.75</cx:pt>
          <cx:pt idx="381">-3.2999999999999998</cx:pt>
          <cx:pt idx="382">-5.25</cx:pt>
          <cx:pt idx="383">-5.25</cx:pt>
          <cx:pt idx="384">-5.25</cx:pt>
          <cx:pt idx="385">-4.7000000000000002</cx:pt>
          <cx:pt idx="386">-4.3500000000000005</cx:pt>
          <cx:pt idx="387">-4.3500000000000005</cx:pt>
          <cx:pt idx="388">-4.3500000000000005</cx:pt>
          <cx:pt idx="389">-4.3500000000000005</cx:pt>
          <cx:pt idx="390">-4.3500000000000005</cx:pt>
          <cx:pt idx="391">-4.3500000000000005</cx:pt>
          <cx:pt idx="392">-4.3500000000000005</cx:pt>
          <cx:pt idx="393">-4.3500000000000005</cx:pt>
          <cx:pt idx="394">-4.3500000000000005</cx:pt>
          <cx:pt idx="395">-4.3500000000000005</cx:pt>
          <cx:pt idx="396">-4.3500000000000005</cx:pt>
          <cx:pt idx="397">-4.3500000000000005</cx:pt>
          <cx:pt idx="398">-4.3500000000000005</cx:pt>
          <cx:pt idx="399">-4.3500000000000005</cx:pt>
          <cx:pt idx="400">-5</cx:pt>
          <cx:pt idx="401">-4.8499999999999996</cx:pt>
          <cx:pt idx="402">-4.8499999999999996</cx:pt>
          <cx:pt idx="403">-5</cx:pt>
          <cx:pt idx="404">-4.8499999999999996</cx:pt>
          <cx:pt idx="405">-4.8499999999999996</cx:pt>
          <cx:pt idx="406">0.25000000000000011</cx:pt>
          <cx:pt idx="407">-4.6499999999999995</cx:pt>
          <cx:pt idx="408">-5</cx:pt>
          <cx:pt idx="409">-5</cx:pt>
          <cx:pt idx="410">-5</cx:pt>
          <cx:pt idx="411">-5</cx:pt>
          <cx:pt idx="412">-5</cx:pt>
          <cx:pt idx="413">-5</cx:pt>
          <cx:pt idx="414">-5</cx:pt>
          <cx:pt idx="415">-5</cx:pt>
          <cx:pt idx="416">-5</cx:pt>
          <cx:pt idx="417">-5</cx:pt>
          <cx:pt idx="418">-5</cx:pt>
          <cx:pt idx="419">-5</cx:pt>
          <cx:pt idx="420">-5</cx:pt>
          <cx:pt idx="421">-1.8500000000000005</cx:pt>
          <cx:pt idx="422">-4.75</cx:pt>
          <cx:pt idx="423">-4.2999999999999998</cx:pt>
          <cx:pt idx="424">-4.3999999999999995</cx:pt>
          <cx:pt idx="425">-2.0499999999999998</cx:pt>
          <cx:pt idx="426">-4.8499999999999996</cx:pt>
          <cx:pt idx="427">-4.8499999999999996</cx:pt>
          <cx:pt idx="428">-5.25</cx:pt>
          <cx:pt idx="429">-5.25</cx:pt>
          <cx:pt idx="430">-3.9500000000000002</cx:pt>
          <cx:pt idx="431">-4.25</cx:pt>
          <cx:pt idx="432">-5</cx:pt>
          <cx:pt idx="433">-4.75</cx:pt>
          <cx:pt idx="434">-1.75</cx:pt>
          <cx:pt idx="435">-2.3500000000000001</cx:pt>
          <cx:pt idx="436">-2.3500000000000001</cx:pt>
          <cx:pt idx="437">-2.3500000000000001</cx:pt>
          <cx:pt idx="438">-2.3500000000000001</cx:pt>
          <cx:pt idx="439">-2.3500000000000001</cx:pt>
          <cx:pt idx="440">-2.3500000000000001</cx:pt>
          <cx:pt idx="441">-2.3500000000000001</cx:pt>
          <cx:pt idx="442">-2.3500000000000001</cx:pt>
          <cx:pt idx="443">-2.3500000000000001</cx:pt>
          <cx:pt idx="444">-2.4999999999999996</cx:pt>
          <cx:pt idx="445">-5.0500000000000007</cx:pt>
          <cx:pt idx="446">-5.0500000000000007</cx:pt>
          <cx:pt idx="447">-2.4999999999999996</cx:pt>
          <cx:pt idx="448">-4.8499999999999996</cx:pt>
          <cx:pt idx="449">-4.8499999999999996</cx:pt>
          <cx:pt idx="450">-4.8499999999999996</cx:pt>
          <cx:pt idx="451">-4.8499999999999996</cx:pt>
          <cx:pt idx="452">-4.7000000000000002</cx:pt>
          <cx:pt idx="453">-2.8999999999999999</cx:pt>
          <cx:pt idx="454">-4.6499999999999995</cx:pt>
          <cx:pt idx="455">-4.6499999999999995</cx:pt>
          <cx:pt idx="456">-5</cx:pt>
          <cx:pt idx="457">-5</cx:pt>
          <cx:pt idx="458">-5</cx:pt>
          <cx:pt idx="459">-5</cx:pt>
          <cx:pt idx="460">-5</cx:pt>
          <cx:pt idx="461">-5</cx:pt>
          <cx:pt idx="462">-5</cx:pt>
          <cx:pt idx="463">-5</cx:pt>
          <cx:pt idx="464">-5</cx:pt>
          <cx:pt idx="465">-5</cx:pt>
          <cx:pt idx="466">-5</cx:pt>
          <cx:pt idx="467">-1.5999999999999999</cx:pt>
          <cx:pt idx="468">-1.7000000000000004</cx:pt>
          <cx:pt idx="469">-2.0499999999999998</cx:pt>
          <cx:pt idx="470">0.50000000000000011</cx:pt>
          <cx:pt idx="471">0.50000000000000011</cx:pt>
          <cx:pt idx="472">-1.8500000000000005</cx:pt>
          <cx:pt idx="473">-4.3999999999999995</cx:pt>
          <cx:pt idx="474">-3.5499999999999998</cx:pt>
          <cx:pt idx="475">-1.25</cx:pt>
          <cx:pt idx="476">-4.2999999999999998</cx:pt>
          <cx:pt idx="477">-2.4999999999999996</cx:pt>
          <cx:pt idx="478">-1.8500000000000005</cx:pt>
          <cx:pt idx="479">-1.8500000000000005</cx:pt>
          <cx:pt idx="480">-1.8500000000000005</cx:pt>
          <cx:pt idx="481">-4.1500000000000004</cx:pt>
          <cx:pt idx="482">-4.7000000000000002</cx:pt>
          <cx:pt idx="483">-4.4500000000000002</cx:pt>
          <cx:pt idx="484">1</cx:pt>
          <cx:pt idx="485">-2.4999999999999996</cx:pt>
          <cx:pt idx="486">-2.4999999999999996</cx:pt>
          <cx:pt idx="487">-2.4999999999999996</cx:pt>
          <cx:pt idx="488">3.3000000000000003</cx:pt>
          <cx:pt idx="489">-4.0499999999999998</cx:pt>
          <cx:pt idx="490">-4.0499999999999998</cx:pt>
          <cx:pt idx="491">-4.0499999999999998</cx:pt>
          <cx:pt idx="492">-4.0499999999999998</cx:pt>
          <cx:pt idx="493">-4.0499999999999998</cx:pt>
          <cx:pt idx="494">-4.0499999999999998</cx:pt>
          <cx:pt idx="495">-4.0499999999999998</cx:pt>
          <cx:pt idx="496">-2.4999999999999996</cx:pt>
          <cx:pt idx="497">-2.4999999999999996</cx:pt>
          <cx:pt idx="498">-3.7999999999999998</cx:pt>
          <cx:pt idx="499">-4.75</cx:pt>
          <cx:pt idx="500">-1.7999999999999998</cx:pt>
          <cx:pt idx="501">-1.75</cx:pt>
          <cx:pt idx="502">-0.85000000000000042</cx:pt>
          <cx:pt idx="503">-2.8999999999999999</cx:pt>
          <cx:pt idx="504">-0.24999999999999989</cx:pt>
          <cx:pt idx="505">-4.2999999999999998</cx:pt>
          <cx:pt idx="506">-4.3999999999999995</cx:pt>
          <cx:pt idx="507">-4.3999999999999995</cx:pt>
          <cx:pt idx="508">-4.3999999999999995</cx:pt>
          <cx:pt idx="509">-4.75</cx:pt>
          <cx:pt idx="510">-3.9999999999999996</cx:pt>
          <cx:pt idx="511">-1.7999999999999998</cx:pt>
          <cx:pt idx="512">-1.5499999999999998</cx:pt>
          <cx:pt idx="513">-0.050000000000000155</cx:pt>
          <cx:pt idx="514">-1.8500000000000005</cx:pt>
          <cx:pt idx="515">-1.8500000000000005</cx:pt>
          <cx:pt idx="516">0.50000000000000011</cx:pt>
          <cx:pt idx="517">1.5</cx:pt>
          <cx:pt idx="518">-1.8999999999999997</cx:pt>
          <cx:pt idx="519">-2.5499999999999998</cx:pt>
          <cx:pt idx="520">0.75000000000000011</cx:pt>
          <cx:pt idx="521">-1.1000000000000005</cx:pt>
          <cx:pt idx="522">-3.3999999999999999</cx:pt>
          <cx:pt idx="523">3.3000000000000003</cx:pt>
          <cx:pt idx="524">2.2000000000000002</cx:pt>
          <cx:pt idx="525">-1.8500000000000005</cx:pt>
          <cx:pt idx="526">-1.75</cx:pt>
          <cx:pt idx="527">-1.25</cx:pt>
          <cx:pt idx="528">-2.0499999999999998</cx:pt>
          <cx:pt idx="529">-2.0499999999999998</cx:pt>
          <cx:pt idx="530">-2.1999999999999997</cx:pt>
          <cx:pt idx="531">0.50000000000000011</cx:pt>
          <cx:pt idx="532">-1.7999999999999998</cx:pt>
          <cx:pt idx="533">0.75000000000000011</cx:pt>
          <cx:pt idx="534">-2.4999999999999996</cx:pt>
          <cx:pt idx="535">-2.4999999999999996</cx:pt>
          <cx:pt idx="536">-2.4999999999999996</cx:pt>
          <cx:pt idx="537">-2.4999999999999996</cx:pt>
          <cx:pt idx="538">-2.4999999999999996</cx:pt>
          <cx:pt idx="539">3.1999999999999997</cx:pt>
          <cx:pt idx="540">1.9500000000000002</cx:pt>
          <cx:pt idx="541">1.9500000000000002</cx:pt>
          <cx:pt idx="542">-1.8500000000000005</cx:pt>
          <cx:pt idx="543">-1.8500000000000005</cx:pt>
          <cx:pt idx="544">-1.8500000000000005</cx:pt>
          <cx:pt idx="545">-1.8500000000000005</cx:pt>
          <cx:pt idx="546">-1.7999999999999998</cx:pt>
          <cx:pt idx="547">1.5</cx:pt>
          <cx:pt idx="548">-1.1499999999999999</cx:pt>
          <cx:pt idx="549">-1.2499999999999998</cx:pt>
          <cx:pt idx="550">4.0499999999999998</cx:pt>
          <cx:pt idx="551">-1.8500000000000005</cx:pt>
          <cx:pt idx="552">5.1499999999999995</cx:pt>
          <cx:pt idx="553">-1.7999999999999998</cx:pt>
          <cx:pt idx="554">-1.7999999999999998</cx:pt>
          <cx:pt idx="555">0.64999999999999958</cx:pt>
          <cx:pt idx="556">2</cx:pt>
          <cx:pt idx="557">0.80000000000000016</cx:pt>
          <cx:pt idx="558">-0.24999999999999989</cx:pt>
          <cx:pt idx="559">1.2000000000000002</cx:pt>
          <cx:pt idx="560">3.3000000000000003</cx:pt>
          <cx:pt idx="561">0.75000000000000011</cx:pt>
          <cx:pt idx="562">0.75000000000000011</cx:pt>
          <cx:pt idx="563">-0.39999999999999986</cx:pt>
          <cx:pt idx="564">0.89999999999999958</cx:pt>
          <cx:pt idx="565">1.5</cx:pt>
          <cx:pt idx="566">3.9499999999999997</cx:pt>
          <cx:pt idx="567">4.3999999999999995</cx:pt>
          <cx:pt idx="568">1.0500000000000003</cx:pt>
          <cx:pt idx="569">0.80000000000000016</cx:pt>
          <cx:pt idx="570">0.64999999999999958</cx:pt>
          <cx:pt idx="571">3.1499999999999999</cx:pt>
          <cx:pt idx="572">-1.75</cx:pt>
          <cx:pt idx="573">-4.2000000000000002</cx:pt>
          <cx:pt idx="574">4.3999999999999995</cx:pt>
          <cx:pt idx="575">2.9499999999999997</cx:pt>
          <cx:pt idx="576">-0.95000000000000007</cx:pt>
          <cx:pt idx="577">3.9499999999999997</cx:pt>
          <cx:pt idx="578">1.8999999999999997</cx:pt>
          <cx:pt idx="579">3.3000000000000003</cx:pt>
          <cx:pt idx="580">1.1499999999999995</cx:pt>
          <cx:pt idx="581">1.1499999999999995</cx:pt>
          <cx:pt idx="582">1.1499999999999995</cx:pt>
          <cx:pt idx="583">4.6499999999999995</cx:pt>
          <cx:pt idx="584">-0.85000000000000009</cx:pt>
          <cx:pt idx="585">-0.85000000000000009</cx:pt>
          <cx:pt idx="586">-0.85000000000000009</cx:pt>
          <cx:pt idx="587">1.8000000000000003</cx:pt>
          <cx:pt idx="588">4.3999999999999995</cx:pt>
          <cx:pt idx="589">2.1499999999999999</cx:pt>
          <cx:pt idx="590">-2.25</cx:pt>
          <cx:pt idx="591">4.6499999999999995</cx:pt>
          <cx:pt idx="592">4.6499999999999995</cx:pt>
          <cx:pt idx="593">0.45000000000000018</cx:pt>
          <cx:pt idx="594">-0.25</cx:pt>
          <cx:pt idx="595">-2.5</cx:pt>
          <cx:pt idx="596">3.9000000000000004</cx:pt>
          <cx:pt idx="597">4</cx:pt>
          <cx:pt idx="598">-0.50000000000000011</cx:pt>
          <cx:pt idx="599">-0.50000000000000011</cx:pt>
          <cx:pt idx="600">-0.50000000000000011</cx:pt>
          <cx:pt idx="601">-0.50000000000000011</cx:pt>
          <cx:pt idx="602">-0.50000000000000011</cx:pt>
          <cx:pt idx="603">-0.50000000000000011</cx:pt>
          <cx:pt idx="604">-0.50000000000000011</cx:pt>
          <cx:pt idx="605">-0.50000000000000011</cx:pt>
          <cx:pt idx="606">-0.65000000000000002</cx:pt>
          <cx:pt idx="607">0.49999999999999989</cx:pt>
          <cx:pt idx="608">1.75</cx:pt>
          <cx:pt idx="609">-2.3999999999999999</cx:pt>
          <cx:pt idx="610">3.7500000000000004</cx:pt>
          <cx:pt idx="611">3.7500000000000004</cx:pt>
          <cx:pt idx="612">-0.90000000000000013</cx:pt>
          <cx:pt idx="613">0.050000000000000044</cx:pt>
          <cx:pt idx="614">0.050000000000000044</cx:pt>
          <cx:pt idx="615">4</cx:pt>
          <cx:pt idx="616">4</cx:pt>
          <cx:pt idx="617">4</cx:pt>
          <cx:pt idx="618">4</cx:pt>
          <cx:pt idx="619">4</cx:pt>
          <cx:pt idx="620">4</cx:pt>
          <cx:pt idx="621">4</cx:pt>
          <cx:pt idx="622">5.7499999999999991</cx:pt>
          <cx:pt idx="623">6.4499999999999993</cx:pt>
          <cx:pt idx="624">6.4499999999999993</cx:pt>
          <cx:pt idx="625">5.7499999999999991</cx:pt>
          <cx:pt idx="626">6.4499999999999993</cx:pt>
          <cx:pt idx="627">5.9499999999999993</cx:pt>
          <cx:pt idx="628">5.7499999999999991</cx:pt>
          <cx:pt idx="629">6.4499999999999993</cx:pt>
        </cx:lvl>
      </cx:numDim>
    </cx:data>
  </cx:chartData>
  <cx:chart>
    <cx:title pos="t" align="ctr" overlay="0">
      <cx:tx>
        <cx:txData>
          <cx:v>Pontuação NI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/>
            </a:rPr>
            <a:t>Pontuação NI</a:t>
          </a:r>
        </a:p>
      </cx:txPr>
    </cx:title>
    <cx:plotArea>
      <cx:plotAreaRegion>
        <cx:series layoutId="boxWhisker" uniqueId="{6CEB5662-3382-4269-968D-9BE537DF5DCF}">
          <cx:tx>
            <cx:txData>
              <cx:f>Pontuação!$C$1</cx:f>
              <cx:v>Pontuação NI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EF0FF-825A-4A3A-AD58-BBCA6F9C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3A7DE-1B6E-484E-93EF-D0C5FD412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3AA0A-E956-481A-BBB5-F4AE36FA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90A6-6657-42DA-80E9-E861F03230C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C6F4A-11F4-463A-AD7F-9E79C981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D90B9-F243-415C-B0D6-FE0147C0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7B2A-7848-4F83-831E-850B79E3C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7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623F5-AC1F-461F-8A5A-EA8A98AB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1903E-4C1D-4E95-8738-A75E531E6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177EB-FE12-4B7C-A06A-C0030EFB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90A6-6657-42DA-80E9-E861F03230C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7442F-AE66-4A3B-9BF2-2B2E328D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3479E-1ED3-4B4C-B72C-95905302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7B2A-7848-4F83-831E-850B79E3C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2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2977B-BF80-4AE3-A09B-C0C6CBA06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D0B9-F966-429D-B285-66E7CB816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EC0A5-D614-4F01-B138-8CC2848A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90A6-6657-42DA-80E9-E861F03230C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165B-4D1D-4E1F-8C44-0C096A1E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E009B-BD78-49A1-B2C9-DCE2928C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7B2A-7848-4F83-831E-850B79E3C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57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Vertical Text Placeholder 17">
            <a:extLst>
              <a:ext uri="{FF2B5EF4-FFF2-40B4-BE49-F238E27FC236}">
                <a16:creationId xmlns:a16="http://schemas.microsoft.com/office/drawing/2014/main" id="{E4EEA002-2AC8-B441-856D-FCDC535DA685}"/>
              </a:ext>
            </a:extLst>
          </p:cNvPr>
          <p:cNvSpPr>
            <a:spLocks noGrp="1"/>
          </p:cNvSpPr>
          <p:nvPr>
            <p:ph type="body" orient="vert" sz="quarter" idx="12" hasCustomPrompt="1"/>
          </p:nvPr>
        </p:nvSpPr>
        <p:spPr>
          <a:xfrm rot="10800000">
            <a:off x="11747500" y="377769"/>
            <a:ext cx="236576" cy="1019871"/>
          </a:xfrm>
          <a:prstGeom prst="rect">
            <a:avLst/>
          </a:prstGeom>
        </p:spPr>
        <p:txBody>
          <a:bodyPr vert="eaVert"/>
          <a:lstStyle>
            <a:lvl1pPr marL="0" indent="0" algn="r">
              <a:buNone/>
              <a:defRPr sz="800" b="0" i="1">
                <a:solidFill>
                  <a:srgbClr val="0000FF"/>
                </a:solidFill>
                <a:latin typeface="TIM Sans" pitchFamily="2" charset="77"/>
              </a:defRPr>
            </a:lvl1pPr>
          </a:lstStyle>
          <a:p>
            <a:pPr lvl="0"/>
            <a:r>
              <a:rPr lang="en-US" dirty="0"/>
              <a:t>JUN 2021</a:t>
            </a:r>
            <a:endParaRPr lang="pt-BR" dirty="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07B4285-A328-6C4C-ABED-856436DBF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853" y="6502706"/>
            <a:ext cx="528771" cy="261611"/>
          </a:xfrm>
          <a:prstGeom prst="rect">
            <a:avLst/>
          </a:prstGeom>
        </p:spPr>
        <p:txBody>
          <a:bodyPr/>
          <a:lstStyle>
            <a:lvl1pPr algn="r">
              <a:defRPr sz="1200" b="1" i="0">
                <a:solidFill>
                  <a:srgbClr val="0000FF"/>
                </a:solidFill>
                <a:latin typeface="TIM Sans" pitchFamily="2" charset="77"/>
              </a:defRPr>
            </a:lvl1pPr>
          </a:lstStyle>
          <a:p>
            <a:fld id="{2F807B70-6395-8945-99F1-E53109619FCB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BB8457-43D4-C44F-920A-6EC8705531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234" y="377769"/>
            <a:ext cx="6934466" cy="6602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1">
                <a:solidFill>
                  <a:srgbClr val="0000FF"/>
                </a:solidFill>
                <a:latin typeface="TIM Sans" pitchFamily="2" charset="77"/>
              </a:defRPr>
            </a:lvl1pPr>
          </a:lstStyle>
          <a:p>
            <a:pPr lvl="0"/>
            <a:r>
              <a:rPr lang="en-US" dirty="0" err="1"/>
              <a:t>Tópico</a:t>
            </a:r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12E455-72DC-4E8F-8BA0-3F0965729022}"/>
              </a:ext>
            </a:extLst>
          </p:cNvPr>
          <p:cNvSpPr txBox="1"/>
          <p:nvPr userDrawn="1"/>
        </p:nvSpPr>
        <p:spPr>
          <a:xfrm>
            <a:off x="236074" y="6534710"/>
            <a:ext cx="576150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noProof="0" dirty="0">
                <a:solidFill>
                  <a:srgbClr val="0000FF"/>
                </a:solidFill>
                <a:latin typeface="TIM Sans" pitchFamily="2" charset="77"/>
              </a:rPr>
              <a:t>Mobile Access &amp; Backhaul Engineering</a:t>
            </a:r>
            <a:endParaRPr lang="en-US" sz="800" i="1" noProof="0" dirty="0">
              <a:solidFill>
                <a:srgbClr val="0000FF"/>
              </a:solidFill>
              <a:latin typeface="TIM Sans Light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25B452-CB2D-4A86-846E-875C65D4F713}"/>
              </a:ext>
            </a:extLst>
          </p:cNvPr>
          <p:cNvSpPr/>
          <p:nvPr userDrawn="1"/>
        </p:nvSpPr>
        <p:spPr>
          <a:xfrm>
            <a:off x="5340108" y="6542404"/>
            <a:ext cx="64410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800" b="1" dirty="0">
                <a:latin typeface="TIM Sans Heavy" pitchFamily="2" charset="77"/>
              </a:rPr>
              <a:t> </a:t>
            </a:r>
            <a:r>
              <a:rPr lang="pt-BR" sz="800" dirty="0">
                <a:latin typeface="TIM Sans Medium" pitchFamily="2" charset="77"/>
              </a:rPr>
              <a:t>O conteúdo desse material só deve ser compartilhado com autorização.</a:t>
            </a:r>
          </a:p>
        </p:txBody>
      </p:sp>
    </p:spTree>
    <p:extLst>
      <p:ext uri="{BB962C8B-B14F-4D97-AF65-F5344CB8AC3E}">
        <p14:creationId xmlns:p14="http://schemas.microsoft.com/office/powerpoint/2010/main" val="3980390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59B2A80A-0E6D-1747-98B3-C53048B0F6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10381" y="3547574"/>
            <a:ext cx="5241009" cy="8094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100" b="0" i="0">
                <a:solidFill>
                  <a:schemeClr val="bg1"/>
                </a:solidFill>
                <a:latin typeface="TIM Sans Light" pitchFamily="2" charset="77"/>
              </a:defRPr>
            </a:lvl1pPr>
          </a:lstStyle>
          <a:p>
            <a:pPr lvl="0"/>
            <a:r>
              <a:rPr lang="en-US" dirty="0"/>
              <a:t>TEMA | PROJETO</a:t>
            </a:r>
            <a:endParaRPr lang="pt-BR" dirty="0"/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F5A93CF7-38E7-F648-9E86-442947B298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10381" y="4488257"/>
            <a:ext cx="5241009" cy="24224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solidFill>
                  <a:schemeClr val="bg1"/>
                </a:solidFill>
                <a:latin typeface="TIM Sans" pitchFamily="2" charset="77"/>
              </a:defRPr>
            </a:lvl1pPr>
          </a:lstStyle>
          <a:p>
            <a:pPr lvl="0"/>
            <a:r>
              <a:rPr lang="pt-BR" noProof="0" dirty="0"/>
              <a:t>Data:</a:t>
            </a:r>
          </a:p>
        </p:txBody>
      </p:sp>
      <p:sp>
        <p:nvSpPr>
          <p:cNvPr id="33" name="Text Placeholder 25">
            <a:extLst>
              <a:ext uri="{FF2B5EF4-FFF2-40B4-BE49-F238E27FC236}">
                <a16:creationId xmlns:a16="http://schemas.microsoft.com/office/drawing/2014/main" id="{0155BA8A-6414-D946-A056-F701E54DD3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10381" y="4744289"/>
            <a:ext cx="5241009" cy="24224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solidFill>
                  <a:schemeClr val="bg1"/>
                </a:solidFill>
                <a:latin typeface="TIM Sans" pitchFamily="2" charset="77"/>
              </a:defRPr>
            </a:lvl1pPr>
          </a:lstStyle>
          <a:p>
            <a:pPr lvl="0"/>
            <a:r>
              <a:rPr lang="pt-BR" noProof="0" dirty="0"/>
              <a:t>Área:</a:t>
            </a:r>
          </a:p>
        </p:txBody>
      </p:sp>
      <p:sp>
        <p:nvSpPr>
          <p:cNvPr id="34" name="Text Placeholder 25">
            <a:extLst>
              <a:ext uri="{FF2B5EF4-FFF2-40B4-BE49-F238E27FC236}">
                <a16:creationId xmlns:a16="http://schemas.microsoft.com/office/drawing/2014/main" id="{4F3AC40D-D90A-1649-87AB-70C2A0BDEB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0381" y="4963745"/>
            <a:ext cx="5241009" cy="24224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solidFill>
                  <a:schemeClr val="bg1"/>
                </a:solidFill>
                <a:latin typeface="TIM Sans" pitchFamily="2" charset="77"/>
              </a:defRPr>
            </a:lvl1pPr>
          </a:lstStyle>
          <a:p>
            <a:pPr lvl="0"/>
            <a:r>
              <a:rPr lang="pt-BR" noProof="0" dirty="0"/>
              <a:t>Diretoria:</a:t>
            </a:r>
          </a:p>
        </p:txBody>
      </p:sp>
    </p:spTree>
    <p:extLst>
      <p:ext uri="{BB962C8B-B14F-4D97-AF65-F5344CB8AC3E}">
        <p14:creationId xmlns:p14="http://schemas.microsoft.com/office/powerpoint/2010/main" val="423841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536FD-C770-462C-B4C4-D74AFCA3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7D8F0-ECB2-496C-A1BD-908D976F0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8DA99-F848-4B43-8DC5-62109B32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90A6-6657-42DA-80E9-E861F03230C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78B8-F390-4383-BEC1-0BE530010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6AE9A-FFE3-4AA2-AB5C-52B656AD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7B2A-7848-4F83-831E-850B79E3C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7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E63E-FA20-4745-9CC5-A427A720F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3F471-BBEF-46B8-BD3D-A4E6F17C3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C28F9-9864-4BBA-99A1-64DC020C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90A6-6657-42DA-80E9-E861F03230C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C256C-ADBB-40BC-ACA0-ECA95899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3822F-F52F-4DD3-901E-1932CA501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7B2A-7848-4F83-831E-850B79E3C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1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0342-7098-4402-AAB4-F162AC40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46EFD-58E9-4F1B-81B2-3FAB2F446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A2E00-399C-4A39-BD58-88B615AAD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28032-63D4-47D0-88E4-24F5F1B5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90A6-6657-42DA-80E9-E861F03230C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0B30D-3E9D-4330-B70F-3ED246D01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B2738-EADC-4892-8AB0-F633C5AE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7B2A-7848-4F83-831E-850B79E3C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9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56671-3209-466F-BA60-F3C04813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C91C1-8396-4AA3-BF07-37E256A77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2669C-40F1-4218-9983-183C79DCA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20ACA2-E0A0-47DB-8DBF-394218896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FBA8E9-3A03-49D8-8ECC-4DBFE2D5D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1E43B-18FB-47CA-B0E0-28DF33A9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90A6-6657-42DA-80E9-E861F03230C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3EEF74-DBDA-4158-B2C9-770E66D3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0145B2-DA2F-43A1-BA17-7999AF32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7B2A-7848-4F83-831E-850B79E3C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7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BB6B1-AB74-4450-B87F-FF4ABF6E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53ECC7-45C9-4385-8DF7-A7B81EFFA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90A6-6657-42DA-80E9-E861F03230C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D1E4F-FEC6-4D89-84D3-71580DD1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88833-2DAD-4648-8BC0-B46E6097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7B2A-7848-4F83-831E-850B79E3C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2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D3942B-4471-4881-BAD9-F17FB8885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90A6-6657-42DA-80E9-E861F03230C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88BCB-79A8-4AAE-90C2-0E7F8E65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9F012-B383-487F-8025-2B093719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7B2A-7848-4F83-831E-850B79E3C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9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FE87-47EC-427E-8CC5-CA8B61C6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E1728-0AED-4407-89A7-9500D8FBF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DC524-B3E5-45A3-9684-9102B017A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7D6C2-956C-4E40-AD23-B96F6F53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90A6-6657-42DA-80E9-E861F03230C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7A33E-103D-4178-BAE2-85B59CBD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29711-D8B6-4FF8-AC5D-492951021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7B2A-7848-4F83-831E-850B79E3C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1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CCDF-4F15-4CD6-935E-06E93060A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F2561F-46C8-4FFB-BC38-CEF77032A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910E5-3FC5-4A9B-A8A9-14CF0B419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3A6CD-79CC-4150-9AA2-7E7B4C1E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90A6-6657-42DA-80E9-E861F03230C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B300E-05A2-4CB6-B94E-9DA9464C7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B0435-FF52-4ED0-BE52-7ACF4766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7B2A-7848-4F83-831E-850B79E3C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D716A-C1A8-474E-945A-70A83CDF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48E59-D09A-4BCF-951C-B46D1D6A9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8B3D3-5CB3-43B0-B4C4-A7971FC56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090A6-6657-42DA-80E9-E861F03230C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2723E-E7DB-468A-B322-C1588E4D9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89A66-8491-4D84-965B-45A3E4250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F7B2A-7848-4F83-831E-850B79E3C5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097642540,&quot;Placement&quot;:&quot;Footer&quot;,&quot;Top&quot;:522.0343,&quot;Left&quot;:420.527649,&quot;SlideWidth&quot;:960,&quot;SlideHeight&quot;:540}">
            <a:extLst>
              <a:ext uri="{FF2B5EF4-FFF2-40B4-BE49-F238E27FC236}">
                <a16:creationId xmlns:a16="http://schemas.microsoft.com/office/drawing/2014/main" id="{CED339E0-0793-4C2E-9997-F853461729D0}"/>
              </a:ext>
            </a:extLst>
          </p:cNvPr>
          <p:cNvSpPr txBox="1"/>
          <p:nvPr userDrawn="1"/>
        </p:nvSpPr>
        <p:spPr>
          <a:xfrm>
            <a:off x="5340701" y="6629836"/>
            <a:ext cx="1510599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737373"/>
                </a:solidFill>
                <a:latin typeface="Calibri" panose="020F0502020204030204" pitchFamily="34" charset="0"/>
              </a:rPr>
              <a:t>Classificado como Uso Interno</a:t>
            </a:r>
          </a:p>
        </p:txBody>
      </p:sp>
    </p:spTree>
    <p:extLst>
      <p:ext uri="{BB962C8B-B14F-4D97-AF65-F5344CB8AC3E}">
        <p14:creationId xmlns:p14="http://schemas.microsoft.com/office/powerpoint/2010/main" val="297021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emf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microsoft.com/office/2014/relationships/chartEx" Target="../charts/chartEx2.xml"/><Relationship Id="rId5" Type="http://schemas.openxmlformats.org/officeDocument/2006/relationships/image" Target="../media/image8.png"/><Relationship Id="rId4" Type="http://schemas.microsoft.com/office/2014/relationships/chartEx" Target="../charts/chartEx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5F799C0C-4421-4541-978E-4FDDF5B08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8682" y="12519"/>
            <a:ext cx="10281828" cy="68329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084EF57-57D2-404F-A17E-3C338EEC1B7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840DD"/>
              </a:clrFrom>
              <a:clrTo>
                <a:srgbClr val="0840DD">
                  <a:alpha val="0"/>
                </a:srgbClr>
              </a:clrTo>
            </a:clrChange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 trans="74000" brushSize="4"/>
                    </a14:imgEffect>
                    <a14:imgEffect>
                      <a14:sharpenSoften amount="-17000"/>
                    </a14:imgEffect>
                    <a14:imgEffect>
                      <a14:colorTemperature colorTemp="6811"/>
                    </a14:imgEffect>
                    <a14:imgEffect>
                      <a14:saturation sat="302000"/>
                    </a14:imgEffect>
                    <a14:imgEffect>
                      <a14:brightnessContrast bright="51000" contrast="1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84521" y="0"/>
            <a:ext cx="6907481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E2238E8-C548-0A47-B14D-A34E4C895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8205" y="2126753"/>
            <a:ext cx="4203209" cy="1115137"/>
          </a:xfrm>
          <a:prstGeom prst="rect">
            <a:avLst/>
          </a:prstGeom>
        </p:spPr>
      </p:pic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EBBDFC5-BA01-0D46-9E50-A9747C5655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Priorização Rollout Acesso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B53A9B84-8859-144C-A9D4-72CA40A1CD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pt-BR" sz="1000" dirty="0"/>
              <a:t>CTIO – Network</a:t>
            </a:r>
          </a:p>
          <a:p>
            <a:r>
              <a:rPr lang="it-IT" sz="1000" b="1" dirty="0"/>
              <a:t>MABD – Mobile Access &amp; </a:t>
            </a:r>
            <a:r>
              <a:rPr lang="it-IT" sz="1000" b="1" dirty="0" err="1"/>
              <a:t>Backhaul</a:t>
            </a:r>
            <a:r>
              <a:rPr lang="it-IT" sz="1000" b="1" dirty="0"/>
              <a:t> </a:t>
            </a:r>
            <a:r>
              <a:rPr lang="en-US" sz="1000" b="1" dirty="0"/>
              <a:t>Development </a:t>
            </a:r>
            <a:r>
              <a:rPr lang="it-IT" sz="1000" b="1" dirty="0"/>
              <a:t> </a:t>
            </a:r>
            <a:endParaRPr lang="pt-BR" sz="1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3328AC-1CFC-4EA1-8A0C-4D65530A7192}"/>
              </a:ext>
            </a:extLst>
          </p:cNvPr>
          <p:cNvSpPr/>
          <p:nvPr/>
        </p:nvSpPr>
        <p:spPr>
          <a:xfrm>
            <a:off x="5340109" y="6542404"/>
            <a:ext cx="64410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377"/>
            <a:r>
              <a:rPr lang="pt-BR" sz="800" b="1" dirty="0">
                <a:solidFill>
                  <a:srgbClr val="FFFFFF"/>
                </a:solidFill>
                <a:latin typeface="TIM Sans Heavy" pitchFamily="2" charset="77"/>
              </a:rPr>
              <a:t> </a:t>
            </a:r>
            <a:r>
              <a:rPr lang="pt-BR" sz="800" dirty="0">
                <a:solidFill>
                  <a:srgbClr val="FFFFFF"/>
                </a:solidFill>
                <a:latin typeface="TIM Sans Medium" pitchFamily="2" charset="77"/>
              </a:rPr>
              <a:t>O conteúdo desse material só deve ser compartilhado com autorização.</a:t>
            </a:r>
          </a:p>
        </p:txBody>
      </p:sp>
    </p:spTree>
    <p:extLst>
      <p:ext uri="{BB962C8B-B14F-4D97-AF65-F5344CB8AC3E}">
        <p14:creationId xmlns:p14="http://schemas.microsoft.com/office/powerpoint/2010/main" val="198263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4B488-0C2F-434E-8C09-439C3859D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807B70-6395-8945-99F1-E53109619FCB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CB0856-5A53-C342-97C5-7DF19693DC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4233" y="377769"/>
            <a:ext cx="9651873" cy="660270"/>
          </a:xfrm>
        </p:spPr>
        <p:txBody>
          <a:bodyPr/>
          <a:lstStyle/>
          <a:p>
            <a:r>
              <a:rPr lang="pt-BR" dirty="0"/>
              <a:t>Priorização Rollout Acesso</a:t>
            </a:r>
          </a:p>
          <a:p>
            <a:endParaRPr lang="pt-B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1940D5-2953-BB41-8E90-CE2DD63A3D2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7429" y="377769"/>
            <a:ext cx="515179" cy="43146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EB818D-6A30-4755-9B06-872251DF2555}"/>
              </a:ext>
            </a:extLst>
          </p:cNvPr>
          <p:cNvCxnSpPr/>
          <p:nvPr/>
        </p:nvCxnSpPr>
        <p:spPr>
          <a:xfrm>
            <a:off x="240661" y="1521269"/>
            <a:ext cx="6493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4781C25-4DDF-4782-AF5F-146CB5E68B2D}"/>
              </a:ext>
            </a:extLst>
          </p:cNvPr>
          <p:cNvSpPr/>
          <p:nvPr/>
        </p:nvSpPr>
        <p:spPr>
          <a:xfrm>
            <a:off x="240661" y="1233886"/>
            <a:ext cx="2173708" cy="296091"/>
          </a:xfrm>
          <a:prstGeom prst="rect">
            <a:avLst/>
          </a:prstGeom>
          <a:solidFill>
            <a:srgbClr val="280BFD"/>
          </a:solidFill>
          <a:ln>
            <a:solidFill>
              <a:srgbClr val="280B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Próximos Passos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92E806-A41A-4BC7-A36D-200830842457}"/>
              </a:ext>
            </a:extLst>
          </p:cNvPr>
          <p:cNvCxnSpPr/>
          <p:nvPr/>
        </p:nvCxnSpPr>
        <p:spPr>
          <a:xfrm flipV="1">
            <a:off x="240661" y="1529977"/>
            <a:ext cx="0" cy="1358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4A94582-ACCD-4659-B62F-A9679F8EE87C}"/>
              </a:ext>
            </a:extLst>
          </p:cNvPr>
          <p:cNvSpPr txBox="1"/>
          <p:nvPr/>
        </p:nvSpPr>
        <p:spPr>
          <a:xfrm>
            <a:off x="444233" y="1732922"/>
            <a:ext cx="7119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FF"/>
                </a:solidFill>
              </a:rPr>
              <a:t>Validação dos pesos e critérios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FF"/>
                </a:solidFill>
              </a:rPr>
              <a:t>Organização das Bases (</a:t>
            </a:r>
            <a:r>
              <a:rPr lang="pt-BR" i="1" dirty="0">
                <a:solidFill>
                  <a:srgbClr val="0000FF"/>
                </a:solidFill>
              </a:rPr>
              <a:t>Inputs)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i="1" dirty="0">
                <a:solidFill>
                  <a:srgbClr val="0000FF"/>
                </a:solidFill>
              </a:rPr>
              <a:t>Automatização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i="1" dirty="0">
                <a:solidFill>
                  <a:srgbClr val="0000FF"/>
                </a:solidFill>
              </a:rPr>
              <a:t>Base unificada para inserção manual da equipe</a:t>
            </a:r>
            <a:endParaRPr lang="pt-BR" dirty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55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4B488-0C2F-434E-8C09-439C3859D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807B70-6395-8945-99F1-E53109619FCB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CB0856-5A53-C342-97C5-7DF19693DC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4233" y="377769"/>
            <a:ext cx="9651873" cy="660270"/>
          </a:xfrm>
        </p:spPr>
        <p:txBody>
          <a:bodyPr/>
          <a:lstStyle/>
          <a:p>
            <a:r>
              <a:rPr lang="pt-BR" dirty="0"/>
              <a:t>Priorização Rollout Acesso</a:t>
            </a:r>
          </a:p>
          <a:p>
            <a:endParaRPr lang="pt-B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1940D5-2953-BB41-8E90-CE2DD63A3D2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7429" y="377769"/>
            <a:ext cx="515179" cy="4314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729E1A-05B8-433F-B5F6-DEAF5033729E}"/>
              </a:ext>
            </a:extLst>
          </p:cNvPr>
          <p:cNvSpPr txBox="1"/>
          <p:nvPr/>
        </p:nvSpPr>
        <p:spPr>
          <a:xfrm>
            <a:off x="186315" y="2330967"/>
            <a:ext cx="71199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FF"/>
                </a:solidFill>
              </a:rPr>
              <a:t>Iniciativas anteriores de priorização: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FF"/>
                </a:solidFill>
              </a:rPr>
              <a:t>Priorização de forma manual, dificultando sua atualização e assertividade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FF"/>
                </a:solidFill>
              </a:rPr>
              <a:t>Confecção da priorização realizada sem sinergia entre as principais áreas envolvidas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FF"/>
                </a:solidFill>
              </a:rPr>
              <a:t>Falta de visibilidade clara dos riscos e impactos de cada 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7551FFB-C24D-4471-897C-13BB6E888329}"/>
              </a:ext>
            </a:extLst>
          </p:cNvPr>
          <p:cNvCxnSpPr/>
          <p:nvPr/>
        </p:nvCxnSpPr>
        <p:spPr>
          <a:xfrm flipV="1">
            <a:off x="186315" y="2151017"/>
            <a:ext cx="0" cy="1358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EBAEBB-B480-4607-8F5F-8A6821B63787}"/>
              </a:ext>
            </a:extLst>
          </p:cNvPr>
          <p:cNvCxnSpPr/>
          <p:nvPr/>
        </p:nvCxnSpPr>
        <p:spPr>
          <a:xfrm>
            <a:off x="186315" y="2142309"/>
            <a:ext cx="6493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6199BF1-0BF9-4E8D-B926-3692ADE6EF37}"/>
              </a:ext>
            </a:extLst>
          </p:cNvPr>
          <p:cNvSpPr/>
          <p:nvPr/>
        </p:nvSpPr>
        <p:spPr>
          <a:xfrm>
            <a:off x="186315" y="1854926"/>
            <a:ext cx="2173708" cy="296091"/>
          </a:xfrm>
          <a:prstGeom prst="rect">
            <a:avLst/>
          </a:prstGeom>
          <a:solidFill>
            <a:srgbClr val="280BFD"/>
          </a:solidFill>
          <a:ln>
            <a:solidFill>
              <a:srgbClr val="280B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Problemas</a:t>
            </a:r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857E046-C265-44B8-A705-FA03B6564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474" y="1775024"/>
            <a:ext cx="746762" cy="73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7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4B488-0C2F-434E-8C09-439C3859D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807B70-6395-8945-99F1-E53109619FCB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CB0856-5A53-C342-97C5-7DF19693DC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4233" y="377769"/>
            <a:ext cx="9651873" cy="660270"/>
          </a:xfrm>
        </p:spPr>
        <p:txBody>
          <a:bodyPr/>
          <a:lstStyle/>
          <a:p>
            <a:r>
              <a:rPr lang="pt-BR" dirty="0"/>
              <a:t>Priorização Rollout Acesso</a:t>
            </a:r>
          </a:p>
          <a:p>
            <a:endParaRPr lang="pt-B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1940D5-2953-BB41-8E90-CE2DD63A3D2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7429" y="377769"/>
            <a:ext cx="515179" cy="43146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7551FFB-C24D-4471-897C-13BB6E888329}"/>
              </a:ext>
            </a:extLst>
          </p:cNvPr>
          <p:cNvCxnSpPr/>
          <p:nvPr/>
        </p:nvCxnSpPr>
        <p:spPr>
          <a:xfrm flipV="1">
            <a:off x="186315" y="2151017"/>
            <a:ext cx="0" cy="1358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EBAEBB-B480-4607-8F5F-8A6821B63787}"/>
              </a:ext>
            </a:extLst>
          </p:cNvPr>
          <p:cNvCxnSpPr/>
          <p:nvPr/>
        </p:nvCxnSpPr>
        <p:spPr>
          <a:xfrm>
            <a:off x="186315" y="2142309"/>
            <a:ext cx="6493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6199BF1-0BF9-4E8D-B926-3692ADE6EF37}"/>
              </a:ext>
            </a:extLst>
          </p:cNvPr>
          <p:cNvSpPr/>
          <p:nvPr/>
        </p:nvSpPr>
        <p:spPr>
          <a:xfrm>
            <a:off x="186315" y="1854926"/>
            <a:ext cx="2173708" cy="296091"/>
          </a:xfrm>
          <a:prstGeom prst="rect">
            <a:avLst/>
          </a:prstGeom>
          <a:solidFill>
            <a:srgbClr val="280BFD"/>
          </a:solidFill>
          <a:ln>
            <a:solidFill>
              <a:srgbClr val="280B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Solução Proposta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4FCA9F-8377-47CE-8373-3A9072B91C4D}"/>
              </a:ext>
            </a:extLst>
          </p:cNvPr>
          <p:cNvSpPr/>
          <p:nvPr/>
        </p:nvSpPr>
        <p:spPr>
          <a:xfrm>
            <a:off x="332643" y="3798619"/>
            <a:ext cx="1881052" cy="675180"/>
          </a:xfrm>
          <a:prstGeom prst="rect">
            <a:avLst/>
          </a:prstGeom>
          <a:solidFill>
            <a:srgbClr val="280B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Conjunto de ações potenciais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36ED24-98AD-4404-9B50-2B968A2ED59C}"/>
              </a:ext>
            </a:extLst>
          </p:cNvPr>
          <p:cNvSpPr/>
          <p:nvPr/>
        </p:nvSpPr>
        <p:spPr>
          <a:xfrm>
            <a:off x="2805876" y="3813529"/>
            <a:ext cx="2033451" cy="660270"/>
          </a:xfrm>
          <a:prstGeom prst="rect">
            <a:avLst/>
          </a:prstGeom>
          <a:solidFill>
            <a:srgbClr val="280B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Elaboração de um conjunto coerente de critérios</a:t>
            </a:r>
            <a:endParaRPr lang="en-US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E7E52A-EDE1-4279-A2F6-90536AACA189}"/>
              </a:ext>
            </a:extLst>
          </p:cNvPr>
          <p:cNvCxnSpPr>
            <a:stCxn id="2" idx="3"/>
            <a:endCxn id="18" idx="1"/>
          </p:cNvCxnSpPr>
          <p:nvPr/>
        </p:nvCxnSpPr>
        <p:spPr>
          <a:xfrm>
            <a:off x="2213695" y="4136209"/>
            <a:ext cx="592181" cy="7455"/>
          </a:xfrm>
          <a:prstGeom prst="straightConnector1">
            <a:avLst/>
          </a:prstGeom>
          <a:ln>
            <a:solidFill>
              <a:srgbClr val="280B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67F65AD-3477-400F-9C51-9CF012446EDE}"/>
              </a:ext>
            </a:extLst>
          </p:cNvPr>
          <p:cNvSpPr txBox="1"/>
          <p:nvPr/>
        </p:nvSpPr>
        <p:spPr>
          <a:xfrm>
            <a:off x="186315" y="2235944"/>
            <a:ext cx="68066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0000FF"/>
                </a:solidFill>
              </a:rPr>
              <a:t>MCDA – </a:t>
            </a:r>
            <a:r>
              <a:rPr lang="pt-BR" sz="1400" b="1" i="1" dirty="0" err="1">
                <a:solidFill>
                  <a:srgbClr val="0000FF"/>
                </a:solidFill>
              </a:rPr>
              <a:t>Multi</a:t>
            </a:r>
            <a:r>
              <a:rPr lang="pt-BR" sz="1400" b="1" i="1" dirty="0">
                <a:solidFill>
                  <a:srgbClr val="0000FF"/>
                </a:solidFill>
              </a:rPr>
              <a:t> </a:t>
            </a:r>
            <a:r>
              <a:rPr lang="pt-BR" sz="1400" b="1" i="1" dirty="0" err="1">
                <a:solidFill>
                  <a:srgbClr val="0000FF"/>
                </a:solidFill>
              </a:rPr>
              <a:t>Criteria</a:t>
            </a:r>
            <a:r>
              <a:rPr lang="pt-BR" sz="1400" b="1" i="1" dirty="0">
                <a:solidFill>
                  <a:srgbClr val="0000FF"/>
                </a:solidFill>
              </a:rPr>
              <a:t> </a:t>
            </a:r>
            <a:r>
              <a:rPr lang="pt-BR" sz="1400" b="1" i="1" dirty="0" err="1">
                <a:solidFill>
                  <a:srgbClr val="0000FF"/>
                </a:solidFill>
              </a:rPr>
              <a:t>Decision</a:t>
            </a:r>
            <a:r>
              <a:rPr lang="pt-BR" sz="1400" b="1" i="1" dirty="0">
                <a:solidFill>
                  <a:srgbClr val="0000FF"/>
                </a:solidFill>
              </a:rPr>
              <a:t> </a:t>
            </a:r>
            <a:r>
              <a:rPr lang="pt-BR" sz="1400" b="1" i="1" dirty="0" err="1">
                <a:solidFill>
                  <a:srgbClr val="0000FF"/>
                </a:solidFill>
              </a:rPr>
              <a:t>Analysis</a:t>
            </a:r>
            <a:endParaRPr lang="pt-BR" sz="1400" b="1" i="1" dirty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FF"/>
                </a:solidFill>
              </a:rPr>
              <a:t>Técnicas de apoio à decisão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FF"/>
                </a:solidFill>
              </a:rPr>
              <a:t>Ajudam a solucionar problemas que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FF"/>
                </a:solidFill>
              </a:rPr>
              <a:t>Possuem vários objetivos frequentemente conflitantes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FF"/>
                </a:solidFill>
              </a:rPr>
              <a:t>Múltiplas ações possíveis, incertezas, várias etapas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FF"/>
                </a:solidFill>
              </a:rPr>
              <a:t>Diversos indivíduos afetados pela decisão.</a:t>
            </a:r>
            <a:endParaRPr lang="en-US" sz="1400" dirty="0">
              <a:solidFill>
                <a:srgbClr val="0000FF"/>
              </a:solidFill>
            </a:endParaRP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E1D8E120-3D27-4D4B-A443-18E5CF37C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569482"/>
              </p:ext>
            </p:extLst>
          </p:nvPr>
        </p:nvGraphicFramePr>
        <p:xfrm>
          <a:off x="6559687" y="2649917"/>
          <a:ext cx="1626789" cy="2005965"/>
        </p:xfrm>
        <a:graphic>
          <a:graphicData uri="http://schemas.openxmlformats.org/drawingml/2006/table">
            <a:tbl>
              <a:tblPr/>
              <a:tblGrid>
                <a:gridCol w="1626789">
                  <a:extLst>
                    <a:ext uri="{9D8B030D-6E8A-4147-A177-3AD203B41FA5}">
                      <a16:colId xmlns:a16="http://schemas.microsoft.com/office/drawing/2014/main" val="30670861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COMERCIAL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0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0210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CORPORATIVO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0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22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DEMANDA SAZONAL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0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3040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INSTITUCIONAL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0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897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OBRIGAÇÃO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0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1827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ACORDOS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0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1484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CAPACIDADE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0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2171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ECQ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0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056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COBERTURA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0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532272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93FB7720-C903-4905-AD09-AB8524562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059115"/>
              </p:ext>
            </p:extLst>
          </p:nvPr>
        </p:nvGraphicFramePr>
        <p:xfrm>
          <a:off x="9587377" y="2615627"/>
          <a:ext cx="952500" cy="891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421829416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RISCO TX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1241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RFW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0315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DETENTOR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1779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TIPO INFRA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270762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E1FDE8E6-6290-490A-A734-73FFD2A978D3}"/>
              </a:ext>
            </a:extLst>
          </p:cNvPr>
          <p:cNvSpPr txBox="1"/>
          <p:nvPr/>
        </p:nvSpPr>
        <p:spPr>
          <a:xfrm>
            <a:off x="6789026" y="2233768"/>
            <a:ext cx="224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Critérios Engenharia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FA40B8-5FF2-435A-8CAE-08BACDFB34B2}"/>
              </a:ext>
            </a:extLst>
          </p:cNvPr>
          <p:cNvSpPr txBox="1"/>
          <p:nvPr/>
        </p:nvSpPr>
        <p:spPr>
          <a:xfrm>
            <a:off x="9521833" y="2233768"/>
            <a:ext cx="224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Critérios Implantação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27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47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4B488-0C2F-434E-8C09-439C3859D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807B70-6395-8945-99F1-E53109619FCB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CB0856-5A53-C342-97C5-7DF19693DC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4233" y="377769"/>
            <a:ext cx="9651873" cy="660270"/>
          </a:xfrm>
        </p:spPr>
        <p:txBody>
          <a:bodyPr/>
          <a:lstStyle/>
          <a:p>
            <a:r>
              <a:rPr lang="pt-BR" dirty="0"/>
              <a:t>Priorização Rollout Acesso</a:t>
            </a:r>
          </a:p>
          <a:p>
            <a:endParaRPr lang="pt-B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1940D5-2953-BB41-8E90-CE2DD63A3D2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7429" y="377769"/>
            <a:ext cx="515179" cy="43146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EB818D-6A30-4755-9B06-872251DF2555}"/>
              </a:ext>
            </a:extLst>
          </p:cNvPr>
          <p:cNvCxnSpPr/>
          <p:nvPr/>
        </p:nvCxnSpPr>
        <p:spPr>
          <a:xfrm>
            <a:off x="240661" y="1521269"/>
            <a:ext cx="6493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4781C25-4DDF-4782-AF5F-146CB5E68B2D}"/>
              </a:ext>
            </a:extLst>
          </p:cNvPr>
          <p:cNvSpPr/>
          <p:nvPr/>
        </p:nvSpPr>
        <p:spPr>
          <a:xfrm>
            <a:off x="240660" y="1233886"/>
            <a:ext cx="2448745" cy="296091"/>
          </a:xfrm>
          <a:prstGeom prst="rect">
            <a:avLst/>
          </a:prstGeom>
          <a:solidFill>
            <a:srgbClr val="280BFD"/>
          </a:solidFill>
          <a:ln>
            <a:solidFill>
              <a:srgbClr val="280B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Definição dos Critérios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92E806-A41A-4BC7-A36D-200830842457}"/>
              </a:ext>
            </a:extLst>
          </p:cNvPr>
          <p:cNvCxnSpPr/>
          <p:nvPr/>
        </p:nvCxnSpPr>
        <p:spPr>
          <a:xfrm flipV="1">
            <a:off x="240661" y="1529977"/>
            <a:ext cx="0" cy="1358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FE37049-E874-4146-8D59-87350CD3B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35536"/>
              </p:ext>
            </p:extLst>
          </p:nvPr>
        </p:nvGraphicFramePr>
        <p:xfrm>
          <a:off x="348237" y="1808653"/>
          <a:ext cx="10515600" cy="3696734"/>
        </p:xfrm>
        <a:graphic>
          <a:graphicData uri="http://schemas.openxmlformats.org/drawingml/2006/table">
            <a:tbl>
              <a:tblPr/>
              <a:tblGrid>
                <a:gridCol w="767024">
                  <a:extLst>
                    <a:ext uri="{9D8B030D-6E8A-4147-A177-3AD203B41FA5}">
                      <a16:colId xmlns:a16="http://schemas.microsoft.com/office/drawing/2014/main" val="2583448460"/>
                    </a:ext>
                  </a:extLst>
                </a:gridCol>
                <a:gridCol w="2806614">
                  <a:extLst>
                    <a:ext uri="{9D8B030D-6E8A-4147-A177-3AD203B41FA5}">
                      <a16:colId xmlns:a16="http://schemas.microsoft.com/office/drawing/2014/main" val="4040301933"/>
                    </a:ext>
                  </a:extLst>
                </a:gridCol>
                <a:gridCol w="2533506">
                  <a:extLst>
                    <a:ext uri="{9D8B030D-6E8A-4147-A177-3AD203B41FA5}">
                      <a16:colId xmlns:a16="http://schemas.microsoft.com/office/drawing/2014/main" val="2584663992"/>
                    </a:ext>
                  </a:extLst>
                </a:gridCol>
                <a:gridCol w="627566">
                  <a:extLst>
                    <a:ext uri="{9D8B030D-6E8A-4147-A177-3AD203B41FA5}">
                      <a16:colId xmlns:a16="http://schemas.microsoft.com/office/drawing/2014/main" val="2477033414"/>
                    </a:ext>
                  </a:extLst>
                </a:gridCol>
                <a:gridCol w="1038195">
                  <a:extLst>
                    <a:ext uri="{9D8B030D-6E8A-4147-A177-3AD203B41FA5}">
                      <a16:colId xmlns:a16="http://schemas.microsoft.com/office/drawing/2014/main" val="3507049864"/>
                    </a:ext>
                  </a:extLst>
                </a:gridCol>
                <a:gridCol w="2742695">
                  <a:extLst>
                    <a:ext uri="{9D8B030D-6E8A-4147-A177-3AD203B41FA5}">
                      <a16:colId xmlns:a16="http://schemas.microsoft.com/office/drawing/2014/main" val="927778212"/>
                    </a:ext>
                  </a:extLst>
                </a:gridCol>
              </a:tblGrid>
              <a:tr h="11623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2" marR="5812" marT="5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DETALHAMENTO</a:t>
                      </a:r>
                    </a:p>
                  </a:txBody>
                  <a:tcPr marL="5812" marR="5812" marT="5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PONTUAÇÃO</a:t>
                      </a:r>
                    </a:p>
                  </a:txBody>
                  <a:tcPr marL="5812" marR="5812" marT="5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PESO</a:t>
                      </a:r>
                    </a:p>
                  </a:txBody>
                  <a:tcPr marL="5812" marR="5812" marT="5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COLETA</a:t>
                      </a:r>
                    </a:p>
                  </a:txBody>
                  <a:tcPr marL="5812" marR="5812" marT="58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FONTE</a:t>
                      </a:r>
                    </a:p>
                  </a:txBody>
                  <a:tcPr marL="5812" marR="5812" marT="5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841314"/>
                  </a:ext>
                </a:extLst>
              </a:tr>
              <a:tr h="4649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COMERCIAL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OCs para atender demandas Comerciais, oriundas de reclamação do Consumer (qualidade, cobertura), e compromisso cobertura 100% Bahia, Roteiro Black, lojas...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*reclamações : 1</a:t>
                      </a:r>
                      <a:b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*indoor:2</a:t>
                      </a:r>
                      <a:b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*lojas:3</a:t>
                      </a:r>
                      <a:b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*100% BA, Roteiro Black: 4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10,60%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Automático/Manual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*PMO - Projetos Especiais (Aeroportos, Lojas, Shoppings, Arenas,...).</a:t>
                      </a:r>
                      <a:b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Acompanhamento 100% BA. </a:t>
                      </a:r>
                      <a:b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Acompanhamento Reclamações Consumer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182522"/>
                  </a:ext>
                </a:extLst>
              </a:tr>
              <a:tr h="3487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CORPORATIVO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OCs para atender demandas oriundas de clientes corporativos da base, que reclamam de qualidade, ou para atender novos clientes. Ex: TIM no Campo, ASAC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12,80%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Automático/Manual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*PMO - COLUNA: PROJETO FINANCEIRO =  AGRO BUSINESS</a:t>
                      </a:r>
                      <a:b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*ASAC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625830"/>
                  </a:ext>
                </a:extLst>
              </a:tr>
              <a:tr h="232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DEMANDA SAZONAL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OCs para atender Plano Verão, São João e outras demandas sazonais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7,00%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Automático/Manual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*PMO - COLUNA: PLANO VERÃO =  </a:t>
                      </a:r>
                      <a:r>
                        <a:rPr lang="pt-B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Plano Verão</a:t>
                      </a:r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ou</a:t>
                      </a:r>
                      <a:r>
                        <a:rPr lang="pt-B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</a:t>
                      </a:r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</a:t>
                      </a:r>
                      <a:b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r>
                        <a:rPr lang="pt-B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Casos pontuais (</a:t>
                      </a:r>
                      <a:r>
                        <a:rPr lang="pt-BR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ex:São</a:t>
                      </a:r>
                      <a:r>
                        <a:rPr lang="pt-B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João)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825072"/>
                  </a:ext>
                </a:extLst>
              </a:tr>
              <a:tr h="1162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INSTITUCIONAL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Demandas Regulamentares (chamados via xTTS)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12,60%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Manual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chamados pelo xTTS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086314"/>
                  </a:ext>
                </a:extLst>
              </a:tr>
              <a:tr h="232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OBRIGAÇÃO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OCs para atender TAC e compromissos junto à ANATEL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15,00%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Automático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*PMO - COLUNA: OBRIGAÇÃO = TAC e  </a:t>
                      </a:r>
                      <a:b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*PMO - COLUNA: TECNOLOGIA = 5G , sendo capital (Obrigação 5G)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361024"/>
                  </a:ext>
                </a:extLst>
              </a:tr>
              <a:tr h="3126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ACORDOS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OCs para atender acordos com outras operadoras. Ex: Metis, MOU, Consolidação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13,00%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Automático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*PMO - COLUNA: PROJETO FINANCEIRO =  </a:t>
                      </a:r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VIVO COVERAGE</a:t>
                      </a:r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ou</a:t>
                      </a:r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METIS - COBERTURA</a:t>
                      </a:r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ou </a:t>
                      </a:r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METIS - CAPACITY</a:t>
                      </a:r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/ COLUNA: DETALHAMENTO PROJ= </a:t>
                      </a:r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Acordo Vivo </a:t>
                      </a:r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 </a:t>
                      </a:r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Metis</a:t>
                      </a:r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ou </a:t>
                      </a:r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Aproveitamento Oi</a:t>
                      </a:r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ou </a:t>
                      </a:r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ASOI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802311"/>
                  </a:ext>
                </a:extLst>
              </a:tr>
              <a:tr h="15110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CAPACIDADE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OCs em sites com alta Ocupação</a:t>
                      </a:r>
                      <a:b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Entende-se por Site Ofensor: Pelo menos 1 célula crítica no END_ID</a:t>
                      </a:r>
                      <a:b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risco : quantidade de células alerta &gt;=20%, no END_ID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Site ofensor (cel critica) de Cidade Fora da Meta &gt;100K : 12</a:t>
                      </a:r>
                      <a:b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Site ofensor (cel critica) de Cidade Fora da Meta &lt;100K : 11</a:t>
                      </a:r>
                      <a:b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Site ofensor (% risco - alerta) de Cidade Fora da Meta &gt;100K : 10</a:t>
                      </a:r>
                      <a:b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Site ofensor (% risco - alerta) de Cidade Fora da Meta &lt; 100K :9</a:t>
                      </a:r>
                      <a:b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Site ofensor (cel critica) de Cidade Dentro da Meta* &gt;100K : 8</a:t>
                      </a:r>
                      <a:b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Site ofensor (cel critica) de Cidade Dentro da Meta* &lt;100K :  7</a:t>
                      </a:r>
                      <a:b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Site ofensor (% risco - alerta) de Cidade Dentro da Meta* &gt;100K : 6</a:t>
                      </a:r>
                      <a:b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Site ofensor (% risco - alerta) de Cidade Dentro da Meta* &lt;100K :  5</a:t>
                      </a:r>
                      <a:b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Site ofensor (cel critica) de Cidade Dentro da Meta &gt;100K : 4</a:t>
                      </a:r>
                      <a:b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Site ofensor (cel critica) de Cidade Dentro da Meta &lt;100K : 3</a:t>
                      </a:r>
                      <a:b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Site ofensor (% risco - alerta) de Cidade Dentro da Meta &gt;100K : 2</a:t>
                      </a:r>
                      <a:b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Site ofensor (% risco - alerta) de Cidade Dentro da Meta &lt;100K :  1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13,80%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Automático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Fonte: Relatório de Ocupação de Células 4G - Mensal (março. Microstrategy)</a:t>
                      </a:r>
                      <a:b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OBS: Desconsiderada as OCs 3G e as OCs 5G sem adição de capacidade no 4G (ou modernização das freqs recebidas da Oi)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479347"/>
                  </a:ext>
                </a:extLst>
              </a:tr>
              <a:tr h="1162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ECQ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Ofensores do ECQ desde jan/22 em relatório enviado por LifeCycle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7,60%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Manual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*Ofensores ECQ enviado por LC e analisado pela engenharia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157511"/>
                  </a:ext>
                </a:extLst>
              </a:tr>
              <a:tr h="232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COBERTURA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OCs para melhoria de cobertura. Sites que não possuem 4G, e área ASOI - NEW SITE e Casa Existente (co-site de 2G/3G sem 4G TIM, com RS Oi)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*co-site de 2G/3G sem 4G TIM:1</a:t>
                      </a:r>
                      <a:b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*co-site de 2G/3G sem 4G TIM com RS Oi:2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7,60%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Automático/Manual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PMO - COLUNA: DETALHAMENTO PROJ= Cobertura área ASOI</a:t>
                      </a:r>
                      <a:b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Controle regional*</a:t>
                      </a:r>
                    </a:p>
                  </a:txBody>
                  <a:tcPr marL="5812" marR="5812" marT="5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9094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961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4B488-0C2F-434E-8C09-439C3859D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807B70-6395-8945-99F1-E53109619FCB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CB0856-5A53-C342-97C5-7DF19693DC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4233" y="377769"/>
            <a:ext cx="9651873" cy="660270"/>
          </a:xfrm>
        </p:spPr>
        <p:txBody>
          <a:bodyPr/>
          <a:lstStyle/>
          <a:p>
            <a:r>
              <a:rPr lang="pt-BR" dirty="0"/>
              <a:t>Priorização Rollout Acesso</a:t>
            </a:r>
          </a:p>
          <a:p>
            <a:endParaRPr lang="pt-B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1940D5-2953-BB41-8E90-CE2DD63A3D2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7429" y="377769"/>
            <a:ext cx="515179" cy="43146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EB818D-6A30-4755-9B06-872251DF2555}"/>
              </a:ext>
            </a:extLst>
          </p:cNvPr>
          <p:cNvCxnSpPr/>
          <p:nvPr/>
        </p:nvCxnSpPr>
        <p:spPr>
          <a:xfrm>
            <a:off x="240661" y="1521269"/>
            <a:ext cx="6493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4781C25-4DDF-4782-AF5F-146CB5E68B2D}"/>
              </a:ext>
            </a:extLst>
          </p:cNvPr>
          <p:cNvSpPr/>
          <p:nvPr/>
        </p:nvSpPr>
        <p:spPr>
          <a:xfrm>
            <a:off x="240660" y="1233886"/>
            <a:ext cx="2448745" cy="296091"/>
          </a:xfrm>
          <a:prstGeom prst="rect">
            <a:avLst/>
          </a:prstGeom>
          <a:solidFill>
            <a:srgbClr val="280BFD"/>
          </a:solidFill>
          <a:ln>
            <a:solidFill>
              <a:srgbClr val="280B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Definição dos Critérios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92E806-A41A-4BC7-A36D-200830842457}"/>
              </a:ext>
            </a:extLst>
          </p:cNvPr>
          <p:cNvCxnSpPr/>
          <p:nvPr/>
        </p:nvCxnSpPr>
        <p:spPr>
          <a:xfrm flipV="1">
            <a:off x="240661" y="1529977"/>
            <a:ext cx="0" cy="1358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367E03E-1EE8-48B2-9506-F8FBD61F3A48}"/>
              </a:ext>
            </a:extLst>
          </p:cNvPr>
          <p:cNvSpPr/>
          <p:nvPr/>
        </p:nvSpPr>
        <p:spPr>
          <a:xfrm>
            <a:off x="1237292" y="1655248"/>
            <a:ext cx="95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Risco TX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3641BE-8BCB-4283-AE9A-2B261D5944DC}"/>
              </a:ext>
            </a:extLst>
          </p:cNvPr>
          <p:cNvSpPr/>
          <p:nvPr/>
        </p:nvSpPr>
        <p:spPr>
          <a:xfrm>
            <a:off x="3945555" y="1655248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RFW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FC9591-2863-4604-9887-B12AFFB90A8C}"/>
              </a:ext>
            </a:extLst>
          </p:cNvPr>
          <p:cNvSpPr/>
          <p:nvPr/>
        </p:nvSpPr>
        <p:spPr>
          <a:xfrm>
            <a:off x="9874505" y="1635168"/>
            <a:ext cx="1027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Detentor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C5590E-9EE2-43F5-9E1D-C6ECAA6EB151}"/>
              </a:ext>
            </a:extLst>
          </p:cNvPr>
          <p:cNvSpPr/>
          <p:nvPr/>
        </p:nvSpPr>
        <p:spPr>
          <a:xfrm>
            <a:off x="6599419" y="1647467"/>
            <a:ext cx="137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Tipo de Infra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9E26E67-6916-4347-A78E-999C1519E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812075"/>
              </p:ext>
            </p:extLst>
          </p:nvPr>
        </p:nvGraphicFramePr>
        <p:xfrm>
          <a:off x="9158095" y="2004500"/>
          <a:ext cx="2636125" cy="44695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2050">
                  <a:extLst>
                    <a:ext uri="{9D8B030D-6E8A-4147-A177-3AD203B41FA5}">
                      <a16:colId xmlns:a16="http://schemas.microsoft.com/office/drawing/2014/main" val="2404339631"/>
                    </a:ext>
                  </a:extLst>
                </a:gridCol>
                <a:gridCol w="1152678">
                  <a:extLst>
                    <a:ext uri="{9D8B030D-6E8A-4147-A177-3AD203B41FA5}">
                      <a16:colId xmlns:a16="http://schemas.microsoft.com/office/drawing/2014/main" val="227945637"/>
                    </a:ext>
                  </a:extLst>
                </a:gridCol>
                <a:gridCol w="601397">
                  <a:extLst>
                    <a:ext uri="{9D8B030D-6E8A-4147-A177-3AD203B41FA5}">
                      <a16:colId xmlns:a16="http://schemas.microsoft.com/office/drawing/2014/main" val="2574293602"/>
                    </a:ext>
                  </a:extLst>
                </a:gridCol>
              </a:tblGrid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</a:rPr>
                        <a:t>Parametro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Status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Escala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206528509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DETENTOR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TIM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-14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63518512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DETENTOR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ATC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-13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118171659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DETENTOR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BTC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-12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268237880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DETENTOR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INSOLO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-11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29035761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DETENTOR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PHOENIX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-10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141981172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DETENTOR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HIGHLINE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-9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106887573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DETENTOR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FLOWERS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-8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125919220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DETENTOR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CITRA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-7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371976784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DETENTOR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WINITY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-6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263638450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DETENTOR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TELE TOWER (CR2)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-5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268025782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DETENTOR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CELL SITE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-4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59695913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DETENTOR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SBA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-3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225365992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DETENTOR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T4U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-2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272450199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DETENTOR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IHS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-1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71640159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DETENTOR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QMC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94002583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DETENTOR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CENTENNIAL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337583111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DETENTOR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GTS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154281945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DETENTOR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CSS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341372638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DETENTOR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TELXIUS/ATC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344070805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DETENTOR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SKYSITES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191930827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DETENTOR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TELXIUS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188376326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DETENTOR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EMBRATEL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215589211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DETENTOR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VIVO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25492660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DETENTOR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TELEMAR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194043854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DETENTOR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OI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138044594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DETENTOR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TELEMAR/GTS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170543680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DETENTOR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TELEMAR/SBA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175378547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DETENTOR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CLARO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249197653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DETENTOR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CLARO S.A.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46168309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DETENTOR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INDEFINIDO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60831830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139E75C-78DE-4A28-A329-87AB069B8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965809"/>
              </p:ext>
            </p:extLst>
          </p:nvPr>
        </p:nvGraphicFramePr>
        <p:xfrm>
          <a:off x="6173017" y="2083309"/>
          <a:ext cx="2503126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7548">
                  <a:extLst>
                    <a:ext uri="{9D8B030D-6E8A-4147-A177-3AD203B41FA5}">
                      <a16:colId xmlns:a16="http://schemas.microsoft.com/office/drawing/2014/main" val="3730668072"/>
                    </a:ext>
                  </a:extLst>
                </a:gridCol>
                <a:gridCol w="1094523">
                  <a:extLst>
                    <a:ext uri="{9D8B030D-6E8A-4147-A177-3AD203B41FA5}">
                      <a16:colId xmlns:a16="http://schemas.microsoft.com/office/drawing/2014/main" val="2022369914"/>
                    </a:ext>
                  </a:extLst>
                </a:gridCol>
                <a:gridCol w="571055">
                  <a:extLst>
                    <a:ext uri="{9D8B030D-6E8A-4147-A177-3AD203B41FA5}">
                      <a16:colId xmlns:a16="http://schemas.microsoft.com/office/drawing/2014/main" val="81024006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</a:rPr>
                        <a:t>Parametro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Status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</a:rPr>
                        <a:t>Escala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39039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TIPO INFRA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Greenfield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-4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16231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TIPO INFRA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</a:rPr>
                        <a:t>SmallCell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-3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76225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TIPO INFRA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</a:rPr>
                        <a:t>Corporativo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-2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96461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TIPO INFRA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Prédio Industrial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-1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74035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TIPO INFRA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Biosite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70069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TIPO INFRA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Indoor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86760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TIPO INFRA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Rooftop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6485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TIPO INFRA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INDEFINIDO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012764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F83550C-3B55-4B79-99CB-CBEC41461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870204"/>
              </p:ext>
            </p:extLst>
          </p:nvPr>
        </p:nvGraphicFramePr>
        <p:xfrm>
          <a:off x="3052693" y="2083309"/>
          <a:ext cx="2503126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7548">
                  <a:extLst>
                    <a:ext uri="{9D8B030D-6E8A-4147-A177-3AD203B41FA5}">
                      <a16:colId xmlns:a16="http://schemas.microsoft.com/office/drawing/2014/main" val="1642386098"/>
                    </a:ext>
                  </a:extLst>
                </a:gridCol>
                <a:gridCol w="1094523">
                  <a:extLst>
                    <a:ext uri="{9D8B030D-6E8A-4147-A177-3AD203B41FA5}">
                      <a16:colId xmlns:a16="http://schemas.microsoft.com/office/drawing/2014/main" val="3105282747"/>
                    </a:ext>
                  </a:extLst>
                </a:gridCol>
                <a:gridCol w="571055">
                  <a:extLst>
                    <a:ext uri="{9D8B030D-6E8A-4147-A177-3AD203B41FA5}">
                      <a16:colId xmlns:a16="http://schemas.microsoft.com/office/drawing/2014/main" val="64413076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</a:rPr>
                        <a:t>Parametro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Status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Escala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5736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RFW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RFW OK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-4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9631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RFW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Liberado para infra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-3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70687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RFW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Em Obras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-2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7905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RFW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Compartilhamento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-1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59325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RFW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Licenciamento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4905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RFW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Em aquisição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41973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RFW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Reforço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63767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RFW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Tower Integrity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79581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RFW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Laudo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97502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RFW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Comp. Critico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18788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RFW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Não iniciado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354214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EA2D560-9545-43CF-ACEA-FD36D0A2D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037072"/>
              </p:ext>
            </p:extLst>
          </p:nvPr>
        </p:nvGraphicFramePr>
        <p:xfrm>
          <a:off x="308591" y="2059912"/>
          <a:ext cx="2503126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7548">
                  <a:extLst>
                    <a:ext uri="{9D8B030D-6E8A-4147-A177-3AD203B41FA5}">
                      <a16:colId xmlns:a16="http://schemas.microsoft.com/office/drawing/2014/main" val="562444769"/>
                    </a:ext>
                  </a:extLst>
                </a:gridCol>
                <a:gridCol w="885913">
                  <a:extLst>
                    <a:ext uri="{9D8B030D-6E8A-4147-A177-3AD203B41FA5}">
                      <a16:colId xmlns:a16="http://schemas.microsoft.com/office/drawing/2014/main" val="3144790269"/>
                    </a:ext>
                  </a:extLst>
                </a:gridCol>
                <a:gridCol w="779665">
                  <a:extLst>
                    <a:ext uri="{9D8B030D-6E8A-4147-A177-3AD203B41FA5}">
                      <a16:colId xmlns:a16="http://schemas.microsoft.com/office/drawing/2014/main" val="258394806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</a:rPr>
                        <a:t>Parametro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Status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Escala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19074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RISCO TX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BAIXO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-1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67198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RISCO TX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MEDIO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43756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RISCO TX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ALTO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1105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803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4B488-0C2F-434E-8C09-439C3859D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807B70-6395-8945-99F1-E53109619FCB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CB0856-5A53-C342-97C5-7DF19693DC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4233" y="377769"/>
            <a:ext cx="9651873" cy="660270"/>
          </a:xfrm>
        </p:spPr>
        <p:txBody>
          <a:bodyPr/>
          <a:lstStyle/>
          <a:p>
            <a:r>
              <a:rPr lang="pt-BR" dirty="0"/>
              <a:t>Priorização Rollout Acesso</a:t>
            </a:r>
          </a:p>
          <a:p>
            <a:endParaRPr lang="pt-B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1940D5-2953-BB41-8E90-CE2DD63A3D2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7429" y="377769"/>
            <a:ext cx="515179" cy="43146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7551FFB-C24D-4471-897C-13BB6E888329}"/>
              </a:ext>
            </a:extLst>
          </p:cNvPr>
          <p:cNvCxnSpPr/>
          <p:nvPr/>
        </p:nvCxnSpPr>
        <p:spPr>
          <a:xfrm flipV="1">
            <a:off x="186315" y="2151017"/>
            <a:ext cx="0" cy="1358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EBAEBB-B480-4607-8F5F-8A6821B63787}"/>
              </a:ext>
            </a:extLst>
          </p:cNvPr>
          <p:cNvCxnSpPr/>
          <p:nvPr/>
        </p:nvCxnSpPr>
        <p:spPr>
          <a:xfrm>
            <a:off x="186315" y="2142309"/>
            <a:ext cx="6493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6199BF1-0BF9-4E8D-B926-3692ADE6EF37}"/>
              </a:ext>
            </a:extLst>
          </p:cNvPr>
          <p:cNvSpPr/>
          <p:nvPr/>
        </p:nvSpPr>
        <p:spPr>
          <a:xfrm>
            <a:off x="186315" y="1854926"/>
            <a:ext cx="2173708" cy="296091"/>
          </a:xfrm>
          <a:prstGeom prst="rect">
            <a:avLst/>
          </a:prstGeom>
          <a:solidFill>
            <a:srgbClr val="280BFD"/>
          </a:solidFill>
          <a:ln>
            <a:solidFill>
              <a:srgbClr val="280B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Solução Proposta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4FCA9F-8377-47CE-8373-3A9072B91C4D}"/>
              </a:ext>
            </a:extLst>
          </p:cNvPr>
          <p:cNvSpPr/>
          <p:nvPr/>
        </p:nvSpPr>
        <p:spPr>
          <a:xfrm>
            <a:off x="332643" y="3798619"/>
            <a:ext cx="1881052" cy="675180"/>
          </a:xfrm>
          <a:prstGeom prst="rect">
            <a:avLst/>
          </a:prstGeom>
          <a:solidFill>
            <a:srgbClr val="280B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Conjunto de ações potenciais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36ED24-98AD-4404-9B50-2B968A2ED59C}"/>
              </a:ext>
            </a:extLst>
          </p:cNvPr>
          <p:cNvSpPr/>
          <p:nvPr/>
        </p:nvSpPr>
        <p:spPr>
          <a:xfrm>
            <a:off x="2805876" y="3813529"/>
            <a:ext cx="2033451" cy="660270"/>
          </a:xfrm>
          <a:prstGeom prst="rect">
            <a:avLst/>
          </a:prstGeom>
          <a:solidFill>
            <a:srgbClr val="280B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Elaboração de um conjunto coerente de critérios</a:t>
            </a: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4D306F-E663-41A2-9213-8E1D2A5B439E}"/>
              </a:ext>
            </a:extLst>
          </p:cNvPr>
          <p:cNvSpPr/>
          <p:nvPr/>
        </p:nvSpPr>
        <p:spPr>
          <a:xfrm>
            <a:off x="2882075" y="4818844"/>
            <a:ext cx="1881052" cy="675180"/>
          </a:xfrm>
          <a:prstGeom prst="rect">
            <a:avLst/>
          </a:prstGeom>
          <a:solidFill>
            <a:srgbClr val="280B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Determinação de pesos dos critérios e limites de discriminação</a:t>
            </a: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560A10-73A8-4EA0-992C-5569125E4F49}"/>
              </a:ext>
            </a:extLst>
          </p:cNvPr>
          <p:cNvSpPr/>
          <p:nvPr/>
        </p:nvSpPr>
        <p:spPr>
          <a:xfrm>
            <a:off x="2882076" y="5795553"/>
            <a:ext cx="1881052" cy="675180"/>
          </a:xfrm>
          <a:prstGeom prst="rect">
            <a:avLst/>
          </a:prstGeom>
          <a:solidFill>
            <a:srgbClr val="280B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Agregação dos critérios</a:t>
            </a:r>
            <a:endParaRPr lang="en-US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E7E52A-EDE1-4279-A2F6-90536AACA189}"/>
              </a:ext>
            </a:extLst>
          </p:cNvPr>
          <p:cNvCxnSpPr>
            <a:stCxn id="2" idx="3"/>
            <a:endCxn id="18" idx="1"/>
          </p:cNvCxnSpPr>
          <p:nvPr/>
        </p:nvCxnSpPr>
        <p:spPr>
          <a:xfrm>
            <a:off x="2213695" y="4136209"/>
            <a:ext cx="592181" cy="7455"/>
          </a:xfrm>
          <a:prstGeom prst="straightConnector1">
            <a:avLst/>
          </a:prstGeom>
          <a:ln>
            <a:solidFill>
              <a:srgbClr val="280B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8D51CC-0F9A-4656-BC6A-A8B741BBA75A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flipH="1">
            <a:off x="3822601" y="4473799"/>
            <a:ext cx="1" cy="345045"/>
          </a:xfrm>
          <a:prstGeom prst="straightConnector1">
            <a:avLst/>
          </a:prstGeom>
          <a:ln>
            <a:solidFill>
              <a:srgbClr val="280B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814D72-3814-4A90-BE46-2E14513B2821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3822601" y="5494024"/>
            <a:ext cx="1" cy="301529"/>
          </a:xfrm>
          <a:prstGeom prst="straightConnector1">
            <a:avLst/>
          </a:prstGeom>
          <a:ln>
            <a:solidFill>
              <a:srgbClr val="280B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67F65AD-3477-400F-9C51-9CF012446EDE}"/>
              </a:ext>
            </a:extLst>
          </p:cNvPr>
          <p:cNvSpPr txBox="1"/>
          <p:nvPr/>
        </p:nvSpPr>
        <p:spPr>
          <a:xfrm>
            <a:off x="186315" y="2235944"/>
            <a:ext cx="68066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0000FF"/>
                </a:solidFill>
              </a:rPr>
              <a:t>MCDA – </a:t>
            </a:r>
            <a:r>
              <a:rPr lang="pt-BR" sz="1400" b="1" i="1" dirty="0" err="1">
                <a:solidFill>
                  <a:srgbClr val="0000FF"/>
                </a:solidFill>
              </a:rPr>
              <a:t>Multi</a:t>
            </a:r>
            <a:r>
              <a:rPr lang="pt-BR" sz="1400" b="1" i="1" dirty="0">
                <a:solidFill>
                  <a:srgbClr val="0000FF"/>
                </a:solidFill>
              </a:rPr>
              <a:t> </a:t>
            </a:r>
            <a:r>
              <a:rPr lang="pt-BR" sz="1400" b="1" i="1" dirty="0" err="1">
                <a:solidFill>
                  <a:srgbClr val="0000FF"/>
                </a:solidFill>
              </a:rPr>
              <a:t>Criteria</a:t>
            </a:r>
            <a:r>
              <a:rPr lang="pt-BR" sz="1400" b="1" i="1" dirty="0">
                <a:solidFill>
                  <a:srgbClr val="0000FF"/>
                </a:solidFill>
              </a:rPr>
              <a:t> </a:t>
            </a:r>
            <a:r>
              <a:rPr lang="pt-BR" sz="1400" b="1" i="1" dirty="0" err="1">
                <a:solidFill>
                  <a:srgbClr val="0000FF"/>
                </a:solidFill>
              </a:rPr>
              <a:t>Decision</a:t>
            </a:r>
            <a:r>
              <a:rPr lang="pt-BR" sz="1400" b="1" i="1" dirty="0">
                <a:solidFill>
                  <a:srgbClr val="0000FF"/>
                </a:solidFill>
              </a:rPr>
              <a:t> </a:t>
            </a:r>
            <a:r>
              <a:rPr lang="pt-BR" sz="1400" b="1" i="1" dirty="0" err="1">
                <a:solidFill>
                  <a:srgbClr val="0000FF"/>
                </a:solidFill>
              </a:rPr>
              <a:t>Analysis</a:t>
            </a:r>
            <a:endParaRPr lang="pt-BR" sz="1400" b="1" i="1" dirty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FF"/>
                </a:solidFill>
              </a:rPr>
              <a:t>Técnicas de apoio à decisão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FF"/>
                </a:solidFill>
              </a:rPr>
              <a:t>Ajudam a solucionar problemas que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FF"/>
                </a:solidFill>
              </a:rPr>
              <a:t>Possuem vários objetivos frequentemente conflitantes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FF"/>
                </a:solidFill>
              </a:rPr>
              <a:t>Múltiplas ações possíveis, incertezas, várias etapas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FF"/>
                </a:solidFill>
              </a:rPr>
              <a:t>Diversos indivíduos afetados pela decisão.</a:t>
            </a:r>
            <a:endParaRPr lang="en-US" sz="1400" dirty="0">
              <a:solidFill>
                <a:srgbClr val="0000FF"/>
              </a:solidFill>
            </a:endParaRP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E1D8E120-3D27-4D4B-A443-18E5CF37C86B}"/>
              </a:ext>
            </a:extLst>
          </p:cNvPr>
          <p:cNvGraphicFramePr>
            <a:graphicFrameLocks noGrp="1"/>
          </p:cNvGraphicFramePr>
          <p:nvPr/>
        </p:nvGraphicFramePr>
        <p:xfrm>
          <a:off x="6559687" y="2649917"/>
          <a:ext cx="1626789" cy="2005965"/>
        </p:xfrm>
        <a:graphic>
          <a:graphicData uri="http://schemas.openxmlformats.org/drawingml/2006/table">
            <a:tbl>
              <a:tblPr/>
              <a:tblGrid>
                <a:gridCol w="1626789">
                  <a:extLst>
                    <a:ext uri="{9D8B030D-6E8A-4147-A177-3AD203B41FA5}">
                      <a16:colId xmlns:a16="http://schemas.microsoft.com/office/drawing/2014/main" val="30670861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COMERCIAL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0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0210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CORPORATIVO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0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22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DEMANDA SAZONAL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0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3040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INSTITUCIONAL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0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897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OBRIGAÇÃO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0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1827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ACORDOS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0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1484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CAPACIDADE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0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2171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ECQ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0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056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COBERTURA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0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532272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93FB7720-C903-4905-AD09-AB85245624F8}"/>
              </a:ext>
            </a:extLst>
          </p:cNvPr>
          <p:cNvGraphicFramePr>
            <a:graphicFrameLocks noGrp="1"/>
          </p:cNvGraphicFramePr>
          <p:nvPr/>
        </p:nvGraphicFramePr>
        <p:xfrm>
          <a:off x="9587377" y="2615627"/>
          <a:ext cx="952500" cy="891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421829416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RISCO TX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1241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RFW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0315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DETENTOR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1779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TIPO INFRA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270762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144269AA-7522-4552-A097-E0C99EFC86FD}"/>
              </a:ext>
            </a:extLst>
          </p:cNvPr>
          <p:cNvGraphicFramePr>
            <a:graphicFrameLocks noGrp="1"/>
          </p:cNvGraphicFramePr>
          <p:nvPr/>
        </p:nvGraphicFramePr>
        <p:xfrm>
          <a:off x="8222225" y="2630323"/>
          <a:ext cx="1092200" cy="2005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162303634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10,60%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982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12,80%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5659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7,00%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8652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12,60%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4387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15,00%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65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13,00%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2043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13,80%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1035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7,60%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0134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7,60%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057373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87A4DEDF-A92C-4FE4-B5D4-C081F803668A}"/>
              </a:ext>
            </a:extLst>
          </p:cNvPr>
          <p:cNvGraphicFramePr>
            <a:graphicFrameLocks noGrp="1"/>
          </p:cNvGraphicFramePr>
          <p:nvPr/>
        </p:nvGraphicFramePr>
        <p:xfrm>
          <a:off x="10539877" y="2615627"/>
          <a:ext cx="1130300" cy="891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27887536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30,00%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3585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35,00%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7888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25,00%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9720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10,00%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985253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E1FDE8E6-6290-490A-A734-73FFD2A978D3}"/>
              </a:ext>
            </a:extLst>
          </p:cNvPr>
          <p:cNvSpPr txBox="1"/>
          <p:nvPr/>
        </p:nvSpPr>
        <p:spPr>
          <a:xfrm>
            <a:off x="6789026" y="2233768"/>
            <a:ext cx="224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Critérios Engenharia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FA40B8-5FF2-435A-8CAE-08BACDFB34B2}"/>
              </a:ext>
            </a:extLst>
          </p:cNvPr>
          <p:cNvSpPr txBox="1"/>
          <p:nvPr/>
        </p:nvSpPr>
        <p:spPr>
          <a:xfrm>
            <a:off x="9521833" y="2233768"/>
            <a:ext cx="224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Critérios Implantação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9601F8-646A-47AA-BC3F-C5823DF367BB}"/>
              </a:ext>
            </a:extLst>
          </p:cNvPr>
          <p:cNvSpPr txBox="1"/>
          <p:nvPr/>
        </p:nvSpPr>
        <p:spPr>
          <a:xfrm>
            <a:off x="6992980" y="5213223"/>
            <a:ext cx="3726100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280BFD"/>
                </a:solidFill>
              </a:rPr>
              <a:t>Critérios e pesos levantados com toda a equipe (Implantação e Engenharia)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280BFD"/>
                </a:solidFill>
              </a:rPr>
              <a:t>Engajamento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280BFD"/>
                </a:solidFill>
              </a:rPr>
              <a:t>Assertividade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280BFD"/>
                </a:solidFill>
              </a:rPr>
              <a:t>Comprometimento</a:t>
            </a:r>
            <a:endParaRPr lang="en-US" sz="1400" dirty="0">
              <a:solidFill>
                <a:srgbClr val="280BFD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A3A1453-BA31-44FA-8C1E-D107B2CF482E}"/>
              </a:ext>
            </a:extLst>
          </p:cNvPr>
          <p:cNvSpPr/>
          <p:nvPr/>
        </p:nvSpPr>
        <p:spPr>
          <a:xfrm>
            <a:off x="6992980" y="5213223"/>
            <a:ext cx="3656432" cy="1169551"/>
          </a:xfrm>
          <a:prstGeom prst="roundRect">
            <a:avLst/>
          </a:prstGeom>
          <a:noFill/>
          <a:ln>
            <a:solidFill>
              <a:srgbClr val="280BF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CB986AB-6AD3-4791-8EA6-C7DD75A6A70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2692" y="4950039"/>
            <a:ext cx="380287" cy="6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3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49" grpId="0"/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4B488-0C2F-434E-8C09-439C3859D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807B70-6395-8945-99F1-E53109619FCB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CB0856-5A53-C342-97C5-7DF19693DC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4233" y="377769"/>
            <a:ext cx="9651873" cy="660270"/>
          </a:xfrm>
        </p:spPr>
        <p:txBody>
          <a:bodyPr/>
          <a:lstStyle/>
          <a:p>
            <a:r>
              <a:rPr lang="pt-BR" dirty="0"/>
              <a:t>Priorização Rollout Acesso</a:t>
            </a:r>
          </a:p>
          <a:p>
            <a:endParaRPr lang="pt-B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1940D5-2953-BB41-8E90-CE2DD63A3D2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7429" y="377769"/>
            <a:ext cx="515179" cy="431463"/>
          </a:xfrm>
          <a:prstGeom prst="rect">
            <a:avLst/>
          </a:prstGeom>
        </p:spPr>
      </p:pic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E1D8E120-3D27-4D4B-A443-18E5CF37C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71190"/>
              </p:ext>
            </p:extLst>
          </p:nvPr>
        </p:nvGraphicFramePr>
        <p:xfrm>
          <a:off x="2361907" y="3144316"/>
          <a:ext cx="1626789" cy="2005965"/>
        </p:xfrm>
        <a:graphic>
          <a:graphicData uri="http://schemas.openxmlformats.org/drawingml/2006/table">
            <a:tbl>
              <a:tblPr/>
              <a:tblGrid>
                <a:gridCol w="1626789">
                  <a:extLst>
                    <a:ext uri="{9D8B030D-6E8A-4147-A177-3AD203B41FA5}">
                      <a16:colId xmlns:a16="http://schemas.microsoft.com/office/drawing/2014/main" val="30670861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COMERCIAL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0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0210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CORPORATIVO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0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22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DEMANDA SAZONAL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0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3040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INSTITUCIONAL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0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897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OBRIGAÇÃO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0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1827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ACORDOS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0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1484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CAPACIDADE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0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2171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ECQ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0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056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COBERTURA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0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532272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93FB7720-C903-4905-AD09-AB8524562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208307"/>
              </p:ext>
            </p:extLst>
          </p:nvPr>
        </p:nvGraphicFramePr>
        <p:xfrm>
          <a:off x="5374358" y="3124722"/>
          <a:ext cx="952500" cy="891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421829416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RISCO TX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1241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RFW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0315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DETENTOR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1779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TIPO INFRA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270762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144269AA-7522-4552-A097-E0C99EFC8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317983"/>
              </p:ext>
            </p:extLst>
          </p:nvPr>
        </p:nvGraphicFramePr>
        <p:xfrm>
          <a:off x="4024445" y="3124722"/>
          <a:ext cx="1092200" cy="2005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162303634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10,60%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982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12,80%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5659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7,00%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8652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12,60%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4387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15,00%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65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13,00%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2043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13,80%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1035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7,60%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0134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7,60%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057373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87A4DEDF-A92C-4FE4-B5D4-C081F8036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929439"/>
              </p:ext>
            </p:extLst>
          </p:nvPr>
        </p:nvGraphicFramePr>
        <p:xfrm>
          <a:off x="6326858" y="3124722"/>
          <a:ext cx="1130300" cy="891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27887536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30,00%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3585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35,00%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7888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25,00%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9720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10,00%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985253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E1FDE8E6-6290-490A-A734-73FFD2A978D3}"/>
              </a:ext>
            </a:extLst>
          </p:cNvPr>
          <p:cNvSpPr txBox="1"/>
          <p:nvPr/>
        </p:nvSpPr>
        <p:spPr>
          <a:xfrm>
            <a:off x="2698708" y="2438400"/>
            <a:ext cx="224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Critérios Engenharia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FA40B8-5FF2-435A-8CAE-08BACDFB34B2}"/>
              </a:ext>
            </a:extLst>
          </p:cNvPr>
          <p:cNvSpPr txBox="1"/>
          <p:nvPr/>
        </p:nvSpPr>
        <p:spPr>
          <a:xfrm>
            <a:off x="5431515" y="2438400"/>
            <a:ext cx="224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Critérios Implantação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9601F8-646A-47AA-BC3F-C5823DF367BB}"/>
              </a:ext>
            </a:extLst>
          </p:cNvPr>
          <p:cNvSpPr txBox="1"/>
          <p:nvPr/>
        </p:nvSpPr>
        <p:spPr>
          <a:xfrm>
            <a:off x="7797184" y="2994116"/>
            <a:ext cx="224680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280BFD"/>
                </a:solidFill>
              </a:rPr>
              <a:t>Utilizado para OCs com deadline para atendimento</a:t>
            </a:r>
          </a:p>
          <a:p>
            <a:pPr algn="ctr"/>
            <a:r>
              <a:rPr lang="pt-BR" sz="1400" dirty="0">
                <a:solidFill>
                  <a:srgbClr val="280BFD"/>
                </a:solidFill>
              </a:rPr>
              <a:t>Ex: Obrigações, demandas sazonais</a:t>
            </a:r>
            <a:endParaRPr lang="en-US" sz="1400" dirty="0">
              <a:solidFill>
                <a:srgbClr val="280BFD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6C6E39-E644-41CE-BE81-C75FC5F0D6D1}"/>
              </a:ext>
            </a:extLst>
          </p:cNvPr>
          <p:cNvSpPr txBox="1"/>
          <p:nvPr/>
        </p:nvSpPr>
        <p:spPr>
          <a:xfrm>
            <a:off x="8382278" y="2438400"/>
            <a:ext cx="115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Urgência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6189AF-70D8-4AE6-8242-D4BCB3845131}"/>
              </a:ext>
            </a:extLst>
          </p:cNvPr>
          <p:cNvCxnSpPr/>
          <p:nvPr/>
        </p:nvCxnSpPr>
        <p:spPr>
          <a:xfrm>
            <a:off x="186315" y="2142309"/>
            <a:ext cx="6493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EBB29A3-4D43-43FF-8DDB-6D58FEC34C33}"/>
              </a:ext>
            </a:extLst>
          </p:cNvPr>
          <p:cNvSpPr/>
          <p:nvPr/>
        </p:nvSpPr>
        <p:spPr>
          <a:xfrm>
            <a:off x="186315" y="1854926"/>
            <a:ext cx="2173708" cy="296091"/>
          </a:xfrm>
          <a:prstGeom prst="rect">
            <a:avLst/>
          </a:prstGeom>
          <a:solidFill>
            <a:srgbClr val="280BFD"/>
          </a:solidFill>
          <a:ln>
            <a:solidFill>
              <a:srgbClr val="280B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Solução Proposta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585AEC-A41E-4B14-9307-D912ACFA0A35}"/>
              </a:ext>
            </a:extLst>
          </p:cNvPr>
          <p:cNvCxnSpPr/>
          <p:nvPr/>
        </p:nvCxnSpPr>
        <p:spPr>
          <a:xfrm flipV="1">
            <a:off x="186315" y="2151017"/>
            <a:ext cx="0" cy="1358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23F6D4A-7FB5-434A-9498-69333698B3F6}"/>
              </a:ext>
            </a:extLst>
          </p:cNvPr>
          <p:cNvSpPr txBox="1"/>
          <p:nvPr/>
        </p:nvSpPr>
        <p:spPr>
          <a:xfrm>
            <a:off x="3137944" y="5315576"/>
            <a:ext cx="124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27,6%</a:t>
            </a:r>
            <a:endParaRPr 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1B2C27-A5E8-45B4-8AEA-EB67E22DD77C}"/>
              </a:ext>
            </a:extLst>
          </p:cNvPr>
          <p:cNvSpPr txBox="1"/>
          <p:nvPr/>
        </p:nvSpPr>
        <p:spPr>
          <a:xfrm>
            <a:off x="6106476" y="5351161"/>
            <a:ext cx="1079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24,7%</a:t>
            </a:r>
            <a:endParaRPr 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EB8832-ECD4-499A-8432-8165D4A1B7EF}"/>
              </a:ext>
            </a:extLst>
          </p:cNvPr>
          <p:cNvSpPr txBox="1"/>
          <p:nvPr/>
        </p:nvSpPr>
        <p:spPr>
          <a:xfrm>
            <a:off x="8502698" y="5315576"/>
            <a:ext cx="1125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47,7%</a:t>
            </a:r>
            <a:endParaRPr lang="en-US" sz="2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DC12FB-08FE-4168-99BF-F74F651E0BD7}"/>
              </a:ext>
            </a:extLst>
          </p:cNvPr>
          <p:cNvSpPr/>
          <p:nvPr/>
        </p:nvSpPr>
        <p:spPr>
          <a:xfrm>
            <a:off x="2205951" y="2438400"/>
            <a:ext cx="2982568" cy="3658516"/>
          </a:xfrm>
          <a:prstGeom prst="roundRect">
            <a:avLst/>
          </a:prstGeom>
          <a:solidFill>
            <a:srgbClr val="002060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6491AB8-B7C6-420B-A360-0B6CDFDF9150}"/>
              </a:ext>
            </a:extLst>
          </p:cNvPr>
          <p:cNvSpPr/>
          <p:nvPr/>
        </p:nvSpPr>
        <p:spPr>
          <a:xfrm>
            <a:off x="5251540" y="2438400"/>
            <a:ext cx="2396223" cy="3658516"/>
          </a:xfrm>
          <a:prstGeom prst="roundRect">
            <a:avLst/>
          </a:prstGeom>
          <a:solidFill>
            <a:srgbClr val="002060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BA9EBCA-EA13-4279-95ED-BB87E7D3FDAB}"/>
              </a:ext>
            </a:extLst>
          </p:cNvPr>
          <p:cNvSpPr/>
          <p:nvPr/>
        </p:nvSpPr>
        <p:spPr>
          <a:xfrm>
            <a:off x="7710784" y="2438400"/>
            <a:ext cx="2396223" cy="3658516"/>
          </a:xfrm>
          <a:prstGeom prst="roundRect">
            <a:avLst/>
          </a:prstGeom>
          <a:solidFill>
            <a:srgbClr val="002060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A82D3D-6BCB-4105-967C-1CFDEB70540F}"/>
              </a:ext>
            </a:extLst>
          </p:cNvPr>
          <p:cNvSpPr txBox="1"/>
          <p:nvPr/>
        </p:nvSpPr>
        <p:spPr>
          <a:xfrm>
            <a:off x="1002944" y="5469464"/>
            <a:ext cx="129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Peso Geral: 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C65F25-1392-4812-8957-37F3A37FEE30}"/>
              </a:ext>
            </a:extLst>
          </p:cNvPr>
          <p:cNvSpPr/>
          <p:nvPr/>
        </p:nvSpPr>
        <p:spPr>
          <a:xfrm>
            <a:off x="1002944" y="5383615"/>
            <a:ext cx="9041042" cy="49076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55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007ED7-90F9-47AF-8DA5-ED6A37D8E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880" y="1233886"/>
            <a:ext cx="7227744" cy="38878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4B488-0C2F-434E-8C09-439C3859D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807B70-6395-8945-99F1-E53109619FCB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CB0856-5A53-C342-97C5-7DF19693DC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4233" y="377769"/>
            <a:ext cx="9651873" cy="660270"/>
          </a:xfrm>
        </p:spPr>
        <p:txBody>
          <a:bodyPr/>
          <a:lstStyle/>
          <a:p>
            <a:r>
              <a:rPr lang="pt-BR" dirty="0"/>
              <a:t>Priorização Rollout Acesso</a:t>
            </a:r>
          </a:p>
          <a:p>
            <a:endParaRPr lang="pt-B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1940D5-2953-BB41-8E90-CE2DD63A3D2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7429" y="377769"/>
            <a:ext cx="515179" cy="4314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B16A9C-1FFB-4F05-B72E-2F03DCD9FB81}"/>
              </a:ext>
            </a:extLst>
          </p:cNvPr>
          <p:cNvSpPr txBox="1"/>
          <p:nvPr/>
        </p:nvSpPr>
        <p:spPr>
          <a:xfrm rot="16200000">
            <a:off x="7328718" y="1816683"/>
            <a:ext cx="144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280BFD"/>
                </a:solidFill>
              </a:rPr>
              <a:t>Impacto (Eng</a:t>
            </a:r>
            <a:r>
              <a:rPr lang="en-US" sz="1400" b="1" dirty="0">
                <a:solidFill>
                  <a:srgbClr val="280BFD"/>
                </a:solidFill>
              </a:rPr>
              <a:t>)</a:t>
            </a:r>
            <a:endParaRPr lang="pt-BR" sz="1400" b="1" dirty="0">
              <a:solidFill>
                <a:srgbClr val="280BFD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97E2BF-1B75-4ACF-96D6-593FB828EF15}"/>
              </a:ext>
            </a:extLst>
          </p:cNvPr>
          <p:cNvSpPr txBox="1"/>
          <p:nvPr/>
        </p:nvSpPr>
        <p:spPr>
          <a:xfrm>
            <a:off x="11070643" y="4967872"/>
            <a:ext cx="903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280BFD"/>
                </a:solidFill>
              </a:rPr>
              <a:t>Risco (NI</a:t>
            </a:r>
            <a:r>
              <a:rPr lang="en-US" sz="1400" b="1" dirty="0">
                <a:solidFill>
                  <a:srgbClr val="280BFD"/>
                </a:solidFill>
              </a:rPr>
              <a:t>)</a:t>
            </a:r>
            <a:endParaRPr lang="pt-BR" sz="1400" b="1" dirty="0">
              <a:solidFill>
                <a:srgbClr val="280BFD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2257BF-5E93-448C-9C20-7BFAF14F876C}"/>
              </a:ext>
            </a:extLst>
          </p:cNvPr>
          <p:cNvCxnSpPr/>
          <p:nvPr/>
        </p:nvCxnSpPr>
        <p:spPr>
          <a:xfrm>
            <a:off x="240661" y="1521269"/>
            <a:ext cx="6493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14634EE-40AD-4216-9F59-90C942C50049}"/>
              </a:ext>
            </a:extLst>
          </p:cNvPr>
          <p:cNvSpPr/>
          <p:nvPr/>
        </p:nvSpPr>
        <p:spPr>
          <a:xfrm>
            <a:off x="240661" y="1233886"/>
            <a:ext cx="2173708" cy="296091"/>
          </a:xfrm>
          <a:prstGeom prst="rect">
            <a:avLst/>
          </a:prstGeom>
          <a:solidFill>
            <a:srgbClr val="280BFD"/>
          </a:solidFill>
          <a:ln>
            <a:solidFill>
              <a:srgbClr val="280B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Visão Baseline Q2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E22256B-0F0B-4330-8124-A8F694441E03}"/>
              </a:ext>
            </a:extLst>
          </p:cNvPr>
          <p:cNvCxnSpPr/>
          <p:nvPr/>
        </p:nvCxnSpPr>
        <p:spPr>
          <a:xfrm flipV="1">
            <a:off x="240661" y="1529977"/>
            <a:ext cx="0" cy="1358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7" name="Chart 16">
                <a:extLst>
                  <a:ext uri="{FF2B5EF4-FFF2-40B4-BE49-F238E27FC236}">
                    <a16:creationId xmlns:a16="http://schemas.microsoft.com/office/drawing/2014/main" id="{8ADDBD49-F0BD-402E-A403-C0EACF4B36D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56186274"/>
                  </p:ext>
                </p:extLst>
              </p:nvPr>
            </p:nvGraphicFramePr>
            <p:xfrm>
              <a:off x="319334" y="1662795"/>
              <a:ext cx="2173709" cy="330370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7" name="Chart 16">
                <a:extLst>
                  <a:ext uri="{FF2B5EF4-FFF2-40B4-BE49-F238E27FC236}">
                    <a16:creationId xmlns:a16="http://schemas.microsoft.com/office/drawing/2014/main" id="{8ADDBD49-F0BD-402E-A403-C0EACF4B36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9334" y="1662795"/>
                <a:ext cx="2173709" cy="3303708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ED50297-5DDA-44D0-BAD7-632DA8767BCD}"/>
              </a:ext>
            </a:extLst>
          </p:cNvPr>
          <p:cNvSpPr/>
          <p:nvPr/>
        </p:nvSpPr>
        <p:spPr>
          <a:xfrm>
            <a:off x="5020235" y="1595723"/>
            <a:ext cx="3033000" cy="3030060"/>
          </a:xfrm>
          <a:prstGeom prst="rect">
            <a:avLst/>
          </a:prstGeom>
          <a:solidFill>
            <a:srgbClr val="00B05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0" name="Chart 19">
                <a:extLst>
                  <a:ext uri="{FF2B5EF4-FFF2-40B4-BE49-F238E27FC236}">
                    <a16:creationId xmlns:a16="http://schemas.microsoft.com/office/drawing/2014/main" id="{A231C282-1524-4141-8E5F-CEBDEBC1239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54398554"/>
                  </p:ext>
                </p:extLst>
              </p:nvPr>
            </p:nvGraphicFramePr>
            <p:xfrm>
              <a:off x="2627398" y="1662794"/>
              <a:ext cx="2076079" cy="330370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20" name="Chart 19">
                <a:extLst>
                  <a:ext uri="{FF2B5EF4-FFF2-40B4-BE49-F238E27FC236}">
                    <a16:creationId xmlns:a16="http://schemas.microsoft.com/office/drawing/2014/main" id="{A231C282-1524-4141-8E5F-CEBDEBC1239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27398" y="1662794"/>
                <a:ext cx="2076079" cy="33037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0748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4B488-0C2F-434E-8C09-439C3859D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807B70-6395-8945-99F1-E53109619FCB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CB0856-5A53-C342-97C5-7DF19693DC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4233" y="377769"/>
            <a:ext cx="9651873" cy="660270"/>
          </a:xfrm>
        </p:spPr>
        <p:txBody>
          <a:bodyPr/>
          <a:lstStyle/>
          <a:p>
            <a:r>
              <a:rPr lang="pt-BR" dirty="0"/>
              <a:t>Priorização Rollout Acesso</a:t>
            </a:r>
          </a:p>
          <a:p>
            <a:endParaRPr lang="pt-B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1940D5-2953-BB41-8E90-CE2DD63A3D2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7429" y="377769"/>
            <a:ext cx="515179" cy="431463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2257BF-5E93-448C-9C20-7BFAF14F876C}"/>
              </a:ext>
            </a:extLst>
          </p:cNvPr>
          <p:cNvCxnSpPr/>
          <p:nvPr/>
        </p:nvCxnSpPr>
        <p:spPr>
          <a:xfrm>
            <a:off x="240661" y="1521269"/>
            <a:ext cx="6493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14634EE-40AD-4216-9F59-90C942C50049}"/>
              </a:ext>
            </a:extLst>
          </p:cNvPr>
          <p:cNvSpPr/>
          <p:nvPr/>
        </p:nvSpPr>
        <p:spPr>
          <a:xfrm>
            <a:off x="240661" y="1233886"/>
            <a:ext cx="2173708" cy="296091"/>
          </a:xfrm>
          <a:prstGeom prst="rect">
            <a:avLst/>
          </a:prstGeom>
          <a:solidFill>
            <a:srgbClr val="280BFD"/>
          </a:solidFill>
          <a:ln>
            <a:solidFill>
              <a:srgbClr val="280B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Pontos Positivos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E22256B-0F0B-4330-8124-A8F694441E03}"/>
              </a:ext>
            </a:extLst>
          </p:cNvPr>
          <p:cNvCxnSpPr/>
          <p:nvPr/>
        </p:nvCxnSpPr>
        <p:spPr>
          <a:xfrm flipV="1">
            <a:off x="240661" y="1529977"/>
            <a:ext cx="0" cy="1358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8" descr="How To Target The 1%">
            <a:extLst>
              <a:ext uri="{FF2B5EF4-FFF2-40B4-BE49-F238E27FC236}">
                <a16:creationId xmlns:a16="http://schemas.microsoft.com/office/drawing/2014/main" id="{BFB9AD53-50F9-408C-B6BA-FD830DE5F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38" y="2045191"/>
            <a:ext cx="829077" cy="66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9617D2-E4E6-4BBB-AEB1-67876AA779AE}"/>
              </a:ext>
            </a:extLst>
          </p:cNvPr>
          <p:cNvSpPr txBox="1"/>
          <p:nvPr/>
        </p:nvSpPr>
        <p:spPr>
          <a:xfrm>
            <a:off x="1219170" y="2190660"/>
            <a:ext cx="226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280BFD"/>
                </a:solidFill>
              </a:rPr>
              <a:t>Visão Risco x Impacto</a:t>
            </a:r>
            <a:endParaRPr lang="en-US" dirty="0">
              <a:solidFill>
                <a:srgbClr val="280BFD"/>
              </a:solidFill>
            </a:endParaRPr>
          </a:p>
        </p:txBody>
      </p:sp>
      <p:pic>
        <p:nvPicPr>
          <p:cNvPr id="30" name="Picture 8" descr="How To Target The 1%">
            <a:extLst>
              <a:ext uri="{FF2B5EF4-FFF2-40B4-BE49-F238E27FC236}">
                <a16:creationId xmlns:a16="http://schemas.microsoft.com/office/drawing/2014/main" id="{2C8E0BCC-C33F-47AE-8F05-5ED5CDDBF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41" y="2957970"/>
            <a:ext cx="829077" cy="66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84BB4E3-E777-4154-9275-65E34B9D7434}"/>
              </a:ext>
            </a:extLst>
          </p:cNvPr>
          <p:cNvSpPr txBox="1"/>
          <p:nvPr/>
        </p:nvSpPr>
        <p:spPr>
          <a:xfrm>
            <a:off x="1235173" y="3103439"/>
            <a:ext cx="226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280BFD"/>
                </a:solidFill>
              </a:rPr>
              <a:t>Sinergia</a:t>
            </a:r>
            <a:endParaRPr lang="en-US" dirty="0">
              <a:solidFill>
                <a:srgbClr val="280BFD"/>
              </a:solidFill>
            </a:endParaRPr>
          </a:p>
        </p:txBody>
      </p:sp>
      <p:pic>
        <p:nvPicPr>
          <p:cNvPr id="32" name="Picture 8" descr="How To Target The 1%">
            <a:extLst>
              <a:ext uri="{FF2B5EF4-FFF2-40B4-BE49-F238E27FC236}">
                <a16:creationId xmlns:a16="http://schemas.microsoft.com/office/drawing/2014/main" id="{17179437-B530-45E9-98A4-89E716A6C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16" y="3870749"/>
            <a:ext cx="829077" cy="66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85EB91D-2F6E-4DC3-8A3D-579EA241591D}"/>
              </a:ext>
            </a:extLst>
          </p:cNvPr>
          <p:cNvSpPr txBox="1"/>
          <p:nvPr/>
        </p:nvSpPr>
        <p:spPr>
          <a:xfrm>
            <a:off x="1196048" y="4016218"/>
            <a:ext cx="226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280BFD"/>
                </a:solidFill>
              </a:rPr>
              <a:t>Flexibilidade</a:t>
            </a:r>
            <a:endParaRPr lang="en-US" dirty="0">
              <a:solidFill>
                <a:srgbClr val="280BFD"/>
              </a:solidFill>
            </a:endParaRPr>
          </a:p>
        </p:txBody>
      </p:sp>
      <p:pic>
        <p:nvPicPr>
          <p:cNvPr id="34" name="Picture 8" descr="How To Target The 1%">
            <a:extLst>
              <a:ext uri="{FF2B5EF4-FFF2-40B4-BE49-F238E27FC236}">
                <a16:creationId xmlns:a16="http://schemas.microsoft.com/office/drawing/2014/main" id="{CC6C7772-F8D2-4CE8-9C52-DDFADCEF6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38" y="4870274"/>
            <a:ext cx="829077" cy="66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87385FF-5BB2-4BC1-B78F-815548392E0B}"/>
              </a:ext>
            </a:extLst>
          </p:cNvPr>
          <p:cNvSpPr txBox="1"/>
          <p:nvPr/>
        </p:nvSpPr>
        <p:spPr>
          <a:xfrm>
            <a:off x="1219170" y="5015743"/>
            <a:ext cx="226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280BFD"/>
                </a:solidFill>
              </a:rPr>
              <a:t>Assertividade</a:t>
            </a:r>
            <a:endParaRPr lang="en-US" dirty="0">
              <a:solidFill>
                <a:srgbClr val="280BFD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B631A9A-E273-4AB7-8774-A7E81B9D6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674" y="1161168"/>
            <a:ext cx="740666" cy="73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85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1337</Words>
  <Application>Microsoft Office PowerPoint</Application>
  <PresentationFormat>Widescreen</PresentationFormat>
  <Paragraphs>378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TIM Sans</vt:lpstr>
      <vt:lpstr>TIM Sans Heavy</vt:lpstr>
      <vt:lpstr>TIM Sans Light</vt:lpstr>
      <vt:lpstr>TIM Sans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Monique Tamara Fonseca Da Silva</dc:creator>
  <cp:lastModifiedBy>Monique Tamara Fonseca Da Silva</cp:lastModifiedBy>
  <cp:revision>21</cp:revision>
  <dcterms:created xsi:type="dcterms:W3CDTF">2022-04-26T19:51:51Z</dcterms:created>
  <dcterms:modified xsi:type="dcterms:W3CDTF">2022-05-02T11:30:38Z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7f406a-379f-47ee-930c-6bec6e76f2a4_Enabled">
    <vt:lpwstr>true</vt:lpwstr>
  </property>
  <property fmtid="{D5CDD505-2E9C-101B-9397-08002B2CF9AE}" pid="3" name="MSIP_Label_387f406a-379f-47ee-930c-6bec6e76f2a4_SetDate">
    <vt:lpwstr>2022-05-02T10:27:58Z</vt:lpwstr>
  </property>
  <property fmtid="{D5CDD505-2E9C-101B-9397-08002B2CF9AE}" pid="4" name="MSIP_Label_387f406a-379f-47ee-930c-6bec6e76f2a4_Method">
    <vt:lpwstr>Privileged</vt:lpwstr>
  </property>
  <property fmtid="{D5CDD505-2E9C-101B-9397-08002B2CF9AE}" pid="5" name="MSIP_Label_387f406a-379f-47ee-930c-6bec6e76f2a4_Name">
    <vt:lpwstr>387f406a-379f-47ee-930c-6bec6e76f2a4</vt:lpwstr>
  </property>
  <property fmtid="{D5CDD505-2E9C-101B-9397-08002B2CF9AE}" pid="6" name="MSIP_Label_387f406a-379f-47ee-930c-6bec6e76f2a4_SiteId">
    <vt:lpwstr>57b8c96e-ac2f-4d78-a149-f1fc6817d3c4</vt:lpwstr>
  </property>
  <property fmtid="{D5CDD505-2E9C-101B-9397-08002B2CF9AE}" pid="7" name="MSIP_Label_387f406a-379f-47ee-930c-6bec6e76f2a4_ActionId">
    <vt:lpwstr>ed2fe973-2a29-4ea9-bae1-e91b909eb62a</vt:lpwstr>
  </property>
  <property fmtid="{D5CDD505-2E9C-101B-9397-08002B2CF9AE}" pid="8" name="MSIP_Label_387f406a-379f-47ee-930c-6bec6e76f2a4_ContentBits">
    <vt:lpwstr>2</vt:lpwstr>
  </property>
</Properties>
</file>