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6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2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4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2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99466-B86A-4D82-9F64-55E3A4FA57E1}" type="datetimeFigureOut">
              <a:rPr lang="en-GB" smtClean="0"/>
              <a:t>13/10/2015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A530-E7AD-4791-BD63-E4C336DA5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0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Thinking about sequence recognition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10110110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57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101" y="3096450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chemeClr val="accent6"/>
                </a:solidFill>
              </a:rPr>
              <a:t>0</a:t>
            </a:r>
            <a:r>
              <a:rPr lang="en-GB" dirty="0" smtClean="0">
                <a:solidFill>
                  <a:schemeClr val="accent1"/>
                </a:solidFill>
              </a:rPr>
              <a:t>1</a:t>
            </a:r>
            <a:r>
              <a:rPr lang="en-GB" dirty="0" smtClean="0"/>
              <a:t>_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chemeClr val="accent6"/>
                </a:solidFill>
              </a:rPr>
              <a:t>0</a:t>
            </a:r>
            <a:r>
              <a:rPr lang="en-GB" dirty="0" smtClean="0">
                <a:solidFill>
                  <a:schemeClr val="accent5"/>
                </a:solidFill>
              </a:rPr>
              <a:t>1</a:t>
            </a:r>
            <a:r>
              <a:rPr lang="en-GB" dirty="0" smtClean="0"/>
              <a:t>_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chemeClr val="accent6"/>
                </a:solidFill>
              </a:rPr>
              <a:t>0</a:t>
            </a:r>
            <a:r>
              <a:rPr lang="en-GB" dirty="0" smtClean="0"/>
              <a:t>…</a:t>
            </a:r>
            <a:r>
              <a:rPr lang="en-GB" dirty="0" smtClean="0">
                <a:solidFill>
                  <a:schemeClr val="accent1"/>
                </a:solidFill>
              </a:rPr>
              <a:t>1</a:t>
            </a:r>
            <a:r>
              <a:rPr lang="en-GB" dirty="0" smtClean="0"/>
              <a:t>01_101_10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4" y="6145480"/>
            <a:ext cx="10515600" cy="50055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098473" y="546265"/>
            <a:ext cx="993569" cy="5522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098472" y="1209304"/>
            <a:ext cx="993569" cy="5522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5" idx="4"/>
            <a:endCxn id="11" idx="0"/>
          </p:cNvCxnSpPr>
          <p:nvPr/>
        </p:nvCxnSpPr>
        <p:spPr>
          <a:xfrm flipH="1">
            <a:off x="5595257" y="1098468"/>
            <a:ext cx="1" cy="1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9099" y="1507591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sp>
        <p:nvSpPr>
          <p:cNvPr id="20" name="Oval 19"/>
          <p:cNvSpPr/>
          <p:nvPr/>
        </p:nvSpPr>
        <p:spPr>
          <a:xfrm>
            <a:off x="5098472" y="1915885"/>
            <a:ext cx="993569" cy="5522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1" idx="4"/>
          </p:cNvCxnSpPr>
          <p:nvPr/>
        </p:nvCxnSpPr>
        <p:spPr>
          <a:xfrm>
            <a:off x="5595257" y="1761507"/>
            <a:ext cx="0" cy="1543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52070" y="1711738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sp>
        <p:nvSpPr>
          <p:cNvPr id="24" name="Oval 23"/>
          <p:cNvSpPr/>
          <p:nvPr/>
        </p:nvSpPr>
        <p:spPr>
          <a:xfrm>
            <a:off x="5098471" y="2544287"/>
            <a:ext cx="993569" cy="5522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101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595255" y="2448295"/>
            <a:ext cx="1" cy="1108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52070" y="2368550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1</a:t>
            </a:r>
            <a:endParaRPr lang="en-GB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532542" y="2231696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7459" y="234247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106203" y="2400012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sp>
        <p:nvSpPr>
          <p:cNvPr id="33" name="Oval 32"/>
          <p:cNvSpPr/>
          <p:nvPr/>
        </p:nvSpPr>
        <p:spPr>
          <a:xfrm>
            <a:off x="5141865" y="3163909"/>
            <a:ext cx="993569" cy="5522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1011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595255" y="3082987"/>
            <a:ext cx="1" cy="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52070" y="3003242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1</a:t>
            </a:r>
            <a:endParaRPr lang="en-GB" sz="1050" dirty="0"/>
          </a:p>
        </p:txBody>
      </p:sp>
      <p:cxnSp>
        <p:nvCxnSpPr>
          <p:cNvPr id="40" name="Curved Connector 39"/>
          <p:cNvCxnSpPr>
            <a:stCxn id="5" idx="6"/>
            <a:endCxn id="5" idx="0"/>
          </p:cNvCxnSpPr>
          <p:nvPr/>
        </p:nvCxnSpPr>
        <p:spPr>
          <a:xfrm flipH="1" flipV="1">
            <a:off x="5595258" y="546265"/>
            <a:ext cx="496784" cy="276102"/>
          </a:xfrm>
          <a:prstGeom prst="curvedConnector4">
            <a:avLst>
              <a:gd name="adj1" fmla="val -46016"/>
              <a:gd name="adj2" fmla="val 1827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4" idx="6"/>
            <a:endCxn id="20" idx="6"/>
          </p:cNvCxnSpPr>
          <p:nvPr/>
        </p:nvCxnSpPr>
        <p:spPr>
          <a:xfrm flipV="1">
            <a:off x="6092040" y="2191987"/>
            <a:ext cx="1" cy="628402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3" idx="2"/>
            <a:endCxn id="11" idx="2"/>
          </p:cNvCxnSpPr>
          <p:nvPr/>
        </p:nvCxnSpPr>
        <p:spPr>
          <a:xfrm rot="10800000">
            <a:off x="5098473" y="1485407"/>
            <a:ext cx="43393" cy="1954605"/>
          </a:xfrm>
          <a:prstGeom prst="curvedConnector3">
            <a:avLst>
              <a:gd name="adj1" fmla="val 9552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27706" y="3771612"/>
            <a:ext cx="1061981" cy="4660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10110</a:t>
            </a:r>
            <a:endParaRPr lang="en-GB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601713" y="3674133"/>
            <a:ext cx="1" cy="1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58528" y="3594388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0</a:t>
            </a:r>
          </a:p>
        </p:txBody>
      </p:sp>
      <p:cxnSp>
        <p:nvCxnSpPr>
          <p:cNvPr id="69" name="Curved Connector 68"/>
          <p:cNvCxnSpPr>
            <a:stCxn id="55" idx="2"/>
            <a:endCxn id="5" idx="2"/>
          </p:cNvCxnSpPr>
          <p:nvPr/>
        </p:nvCxnSpPr>
        <p:spPr>
          <a:xfrm rot="10800000">
            <a:off x="5098474" y="822367"/>
            <a:ext cx="29233" cy="3182256"/>
          </a:xfrm>
          <a:prstGeom prst="curvedConnector3">
            <a:avLst>
              <a:gd name="adj1" fmla="val 246628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18056" y="1910640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638440" y="4237762"/>
            <a:ext cx="1" cy="1108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95255" y="4158017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1</a:t>
            </a:r>
            <a:endParaRPr lang="en-GB" sz="1050" dirty="0"/>
          </a:p>
        </p:txBody>
      </p:sp>
      <p:sp>
        <p:nvSpPr>
          <p:cNvPr id="82" name="Oval 81"/>
          <p:cNvSpPr/>
          <p:nvPr/>
        </p:nvSpPr>
        <p:spPr>
          <a:xfrm>
            <a:off x="5134095" y="4344475"/>
            <a:ext cx="1061981" cy="4660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101101</a:t>
            </a:r>
            <a:endParaRPr lang="en-GB" sz="1400" dirty="0"/>
          </a:p>
        </p:txBody>
      </p:sp>
      <p:sp>
        <p:nvSpPr>
          <p:cNvPr id="83" name="Oval 82"/>
          <p:cNvSpPr/>
          <p:nvPr/>
        </p:nvSpPr>
        <p:spPr>
          <a:xfrm>
            <a:off x="5127704" y="4894556"/>
            <a:ext cx="1144969" cy="4660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1011011</a:t>
            </a:r>
            <a:endParaRPr lang="en-GB" sz="1200" dirty="0"/>
          </a:p>
        </p:txBody>
      </p:sp>
      <p:sp>
        <p:nvSpPr>
          <p:cNvPr id="84" name="Oval 83"/>
          <p:cNvSpPr/>
          <p:nvPr/>
        </p:nvSpPr>
        <p:spPr>
          <a:xfrm>
            <a:off x="5134094" y="5446738"/>
            <a:ext cx="1061981" cy="4660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10110110</a:t>
            </a:r>
            <a:endParaRPr lang="en-GB" sz="105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685004" y="4784011"/>
            <a:ext cx="1" cy="1108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641819" y="4704266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5685004" y="5357548"/>
            <a:ext cx="1" cy="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41819" y="5277803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cxnSp>
        <p:nvCxnSpPr>
          <p:cNvPr id="92" name="Curved Connector 91"/>
          <p:cNvCxnSpPr>
            <a:stCxn id="20" idx="7"/>
            <a:endCxn id="5" idx="6"/>
          </p:cNvCxnSpPr>
          <p:nvPr/>
        </p:nvCxnSpPr>
        <p:spPr>
          <a:xfrm rot="5400000" flipH="1" flipV="1">
            <a:off x="5432096" y="1336807"/>
            <a:ext cx="1174386" cy="145506"/>
          </a:xfrm>
          <a:prstGeom prst="curvedConnector4">
            <a:avLst>
              <a:gd name="adj1" fmla="val 2444"/>
              <a:gd name="adj2" fmla="val 35912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77481" y="5230590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cxnSp>
        <p:nvCxnSpPr>
          <p:cNvPr id="103" name="Curved Connector 102"/>
          <p:cNvCxnSpPr>
            <a:stCxn id="82" idx="6"/>
            <a:endCxn id="20" idx="6"/>
          </p:cNvCxnSpPr>
          <p:nvPr/>
        </p:nvCxnSpPr>
        <p:spPr>
          <a:xfrm flipH="1" flipV="1">
            <a:off x="6092041" y="2191987"/>
            <a:ext cx="104035" cy="2385499"/>
          </a:xfrm>
          <a:prstGeom prst="curvedConnector3">
            <a:avLst>
              <a:gd name="adj1" fmla="val -55646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02239" y="2909993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cxnSp>
        <p:nvCxnSpPr>
          <p:cNvPr id="116" name="Curved Connector 115"/>
          <p:cNvCxnSpPr>
            <a:stCxn id="83" idx="2"/>
            <a:endCxn id="11" idx="2"/>
          </p:cNvCxnSpPr>
          <p:nvPr/>
        </p:nvCxnSpPr>
        <p:spPr>
          <a:xfrm rot="10800000">
            <a:off x="5098472" y="1485407"/>
            <a:ext cx="29232" cy="3642161"/>
          </a:xfrm>
          <a:prstGeom prst="curvedConnector3">
            <a:avLst>
              <a:gd name="adj1" fmla="val 281167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091739" y="3313052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cxnSp>
        <p:nvCxnSpPr>
          <p:cNvPr id="121" name="Curved Connector 120"/>
          <p:cNvCxnSpPr>
            <a:stCxn id="84" idx="6"/>
            <a:endCxn id="5" idx="6"/>
          </p:cNvCxnSpPr>
          <p:nvPr/>
        </p:nvCxnSpPr>
        <p:spPr>
          <a:xfrm flipH="1" flipV="1">
            <a:off x="6092042" y="822367"/>
            <a:ext cx="104033" cy="4857382"/>
          </a:xfrm>
          <a:prstGeom prst="curvedConnector3">
            <a:avLst>
              <a:gd name="adj1" fmla="val -10302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258400" y="2969532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0</a:t>
            </a:r>
            <a:endParaRPr lang="en-GB" sz="1050" dirty="0"/>
          </a:p>
        </p:txBody>
      </p:sp>
      <p:cxnSp>
        <p:nvCxnSpPr>
          <p:cNvPr id="140" name="Curved Connector 139"/>
          <p:cNvCxnSpPr/>
          <p:nvPr/>
        </p:nvCxnSpPr>
        <p:spPr>
          <a:xfrm flipH="1" flipV="1">
            <a:off x="5595255" y="1227695"/>
            <a:ext cx="496784" cy="276102"/>
          </a:xfrm>
          <a:prstGeom prst="curvedConnector4">
            <a:avLst>
              <a:gd name="adj1" fmla="val -46016"/>
              <a:gd name="adj2" fmla="val 14193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183907" y="1029536"/>
            <a:ext cx="270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</a:t>
            </a:r>
          </a:p>
        </p:txBody>
      </p:sp>
      <p:cxnSp>
        <p:nvCxnSpPr>
          <p:cNvPr id="3" name="Curved Connector 2"/>
          <p:cNvCxnSpPr>
            <a:stCxn id="84" idx="2"/>
            <a:endCxn id="82" idx="2"/>
          </p:cNvCxnSpPr>
          <p:nvPr/>
        </p:nvCxnSpPr>
        <p:spPr>
          <a:xfrm rot="10800000" flipH="1">
            <a:off x="5134093" y="4577487"/>
            <a:ext cx="1" cy="110226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2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101101101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8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Thinking about sequence recognition</vt:lpstr>
      <vt:lpstr>101_101_10…101_101_10</vt:lpstr>
      <vt:lpstr>PowerPoint Presentation</vt:lpstr>
      <vt:lpstr>PowerPoint Presentation</vt:lpstr>
      <vt:lpstr>101101101</vt:lpstr>
    </vt:vector>
  </TitlesOfParts>
  <Company>University of Southampton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about sequence recognition</dc:title>
  <dc:creator>Thomas Eccles</dc:creator>
  <cp:lastModifiedBy>Thomas Eccles</cp:lastModifiedBy>
  <cp:revision>6</cp:revision>
  <dcterms:created xsi:type="dcterms:W3CDTF">2015-10-09T14:29:04Z</dcterms:created>
  <dcterms:modified xsi:type="dcterms:W3CDTF">2015-10-13T11:31:18Z</dcterms:modified>
</cp:coreProperties>
</file>