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cy Dower" userId="6094b992ffc8bbbe" providerId="LiveId" clId="{A52C60D6-0AD1-49C8-ACF9-2F105DC5F16A}"/>
    <pc:docChg chg="addSld delSld">
      <pc:chgData name="Tracy Dower" userId="6094b992ffc8bbbe" providerId="LiveId" clId="{A52C60D6-0AD1-49C8-ACF9-2F105DC5F16A}" dt="2025-06-23T04:03:40.418" v="1" actId="47"/>
      <pc:docMkLst>
        <pc:docMk/>
      </pc:docMkLst>
      <pc:sldChg chg="new del">
        <pc:chgData name="Tracy Dower" userId="6094b992ffc8bbbe" providerId="LiveId" clId="{A52C60D6-0AD1-49C8-ACF9-2F105DC5F16A}" dt="2025-06-23T04:03:40.418" v="1" actId="47"/>
        <pc:sldMkLst>
          <pc:docMk/>
          <pc:sldMk cId="261148003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Predicting Hospital Stay Duration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Blake Armstrong and Tracy Dower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Objective 1: Identify predictors that influence patient length of stay.</a:t>
            </a:r>
          </a:p>
          <a:p>
            <a:r>
              <a:t>Objective 2: Build the most accurate predictive model for length of stay.</a:t>
            </a:r>
          </a:p>
          <a:p>
            <a:r>
              <a:t>Dataset: 113 hospitals, 11 key variables including infection risk, number of beds, and region.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No missing or invalid data found.</a:t>
            </a:r>
          </a:p>
          <a:p>
            <a:r>
              <a:t>Clear regional differences in length of stay.</a:t>
            </a:r>
          </a:p>
          <a:p>
            <a:r>
              <a:t>Positive association between infection risk and length of stay.</a:t>
            </a:r>
          </a:p>
          <a:p>
            <a:r>
              <a:t>Multicollinearity detected between number of beds and average patients.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Scatterplots: Inf.Risk vs. Length of Stay by Region</a:t>
            </a:r>
          </a:p>
          <a:p>
            <a:r>
              <a:t>Scatterplots: Age vs. Length of Stay by Region</a:t>
            </a:r>
          </a:p>
          <a:p>
            <a:r>
              <a:t>Scatterplots: Avg.Pat vs. Length of Stay by Region</a:t>
            </a:r>
          </a:p>
          <a:p>
            <a:r>
              <a:t>Interaction Visual: Inf.Risk by Region</a:t>
            </a:r>
          </a:p>
          <a:p>
            <a:r>
              <a:t>Interaction Visual: Avg.Pat by Region</a:t>
            </a:r>
          </a:p>
          <a:p>
            <a:r>
              <a:t>Interaction Visual: Avg.Nur by 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1: Simple MLR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Model: Length of Stay ~ Age + Inf.Risk + R.Cul.Rat + R.CX.ray.Rat + Avg.Pat + Avg.Nur + Pct.Ser.Fac + Region</a:t>
            </a:r>
          </a:p>
          <a:p>
            <a:r>
              <a:t>MSE: 1.1049</a:t>
            </a:r>
          </a:p>
          <a:p>
            <a:r>
              <a:t>Significant Predictors: Age, Inf.Risk, Avg.Pat, Avg.Nur, Region</a:t>
            </a:r>
          </a:p>
          <a:p>
            <a:r>
              <a:t>Example: 1% increase in infection risk increases length of stay by ~0.53 days (95% CI: 0.24 to 0.81 days).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2: Complex MLR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 includes interaction terms between numeric predictors and region/affiliation.</a:t>
            </a:r>
          </a:p>
          <a:p>
            <a:r>
              <a:t>Best Model: Length of Stay ~ Age + Inf.Risk + Avg.Pat + Avg.Nur + Inf.Risk x Region + Avg.Pat x Region + Avg.Nur x Region</a:t>
            </a:r>
          </a:p>
          <a:p>
            <a:r>
              <a:t>MSE: 0.9877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Nonparametric Model: LASSO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Cross-validated LASSO regression used for feature selection.</a:t>
            </a:r>
          </a:p>
          <a:p>
            <a:r>
              <a:t>MSE: 1.2077</a:t>
            </a:r>
          </a:p>
          <a:p>
            <a:r>
              <a:t>Did not outperform complex MLR model.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Simple MLR (Objective 1): MSE 1.1049</a:t>
            </a:r>
          </a:p>
          <a:p>
            <a:r>
              <a:t>Complex MLR (Objective 2): MSE 0.9877</a:t>
            </a:r>
          </a:p>
          <a:p>
            <a:r>
              <a:t>Nonparametric (LASSO): MSE 1.2077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Infection risk and region significantly influence length of stay.</a:t>
            </a:r>
          </a:p>
          <a:p>
            <a:r>
              <a:t>Complex MLR model provides the best predictive performance.</a:t>
            </a:r>
          </a:p>
          <a:p>
            <a:r>
              <a:t>Future work: Test additional nonparametric methods, collect more data, explore more interaction terms.</a:t>
            </a:r>
          </a:p>
          <a:p>
            <a:r>
              <a:t>Scope of inference: Hospitals with similar characteristics in the provided dataset.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401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Predicting Hospital Stay Duration</vt:lpstr>
      <vt:lpstr>Introduction</vt:lpstr>
      <vt:lpstr>EDA Highlights</vt:lpstr>
      <vt:lpstr>EDA Visuals</vt:lpstr>
      <vt:lpstr>Objective 1: Simple MLR Model</vt:lpstr>
      <vt:lpstr>Objective 2: Complex MLR Model</vt:lpstr>
      <vt:lpstr>Nonparametric Model: LASSO</vt:lpstr>
      <vt:lpstr>Model Comparison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Tracy Dower</cp:lastModifiedBy>
  <cp:revision>1</cp:revision>
  <dcterms:created xsi:type="dcterms:W3CDTF">2013-01-27T09:14:16Z</dcterms:created>
  <dcterms:modified xsi:type="dcterms:W3CDTF">2025-06-23T04:03:47Z</dcterms:modified>
  <cp:category/>
</cp:coreProperties>
</file>