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8" r:id="rId4"/>
    <p:sldId id="259" r:id="rId5"/>
    <p:sldId id="257" r:id="rId6"/>
    <p:sldId id="260" r:id="rId7"/>
    <p:sldId id="261" r:id="rId8"/>
    <p:sldId id="263" r:id="rId9"/>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D6A6BAAF-704B-42B8-B9B6-0FB4CADED788}">
          <p14:sldIdLst>
            <p14:sldId id="262"/>
            <p14:sldId id="256"/>
          </p14:sldIdLst>
        </p14:section>
        <p14:section name="Introduction" id="{654C6D50-7E42-48FC-885D-409A0E92B042}">
          <p14:sldIdLst>
            <p14:sldId id="258"/>
          </p14:sldIdLst>
        </p14:section>
        <p14:section name="EDA &amp; Data Stats" id="{04EB74A3-128B-4A2E-AAC4-2CD6FF5C1991}">
          <p14:sldIdLst>
            <p14:sldId id="259"/>
            <p14:sldId id="257"/>
          </p14:sldIdLst>
        </p14:section>
        <p14:section name="Objective 1" id="{6C4BF14F-7D66-4EF3-B701-3885D327484F}">
          <p14:sldIdLst>
            <p14:sldId id="260"/>
          </p14:sldIdLst>
        </p14:section>
        <p14:section name="Objective 2" id="{6901965A-7F2E-47CE-B3AF-1230FEF3C694}">
          <p14:sldIdLst>
            <p14:sldId id="261"/>
          </p14:sldIdLst>
        </p14:section>
        <p14:section name="Conclusion &amp; Closing Remarks" id="{E6E3F0AB-64C6-4C86-9BE1-71CA0AB994C1}">
          <p14:sldIdLst>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D7F5C-4DB5-427D-9B59-29D540D600D1}" v="38" dt="2025-05-19T13:42:48.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ke Armstrong" userId="44229cea-1808-42c3-8e6c-de536359695d" providerId="ADAL" clId="{2B9D7F5C-4DB5-427D-9B59-29D540D600D1}"/>
    <pc:docChg chg="undo custSel addSld modSld sldOrd modMainMaster modSection">
      <pc:chgData name="Blake Armstrong" userId="44229cea-1808-42c3-8e6c-de536359695d" providerId="ADAL" clId="{2B9D7F5C-4DB5-427D-9B59-29D540D600D1}" dt="2025-05-19T13:42:48.928" v="394"/>
      <pc:docMkLst>
        <pc:docMk/>
      </pc:docMkLst>
      <pc:sldChg chg="addSp modSp mod setBg">
        <pc:chgData name="Blake Armstrong" userId="44229cea-1808-42c3-8e6c-de536359695d" providerId="ADAL" clId="{2B9D7F5C-4DB5-427D-9B59-29D540D600D1}" dt="2025-05-19T13:11:43.815" v="185" actId="207"/>
        <pc:sldMkLst>
          <pc:docMk/>
          <pc:sldMk cId="1720886946" sldId="256"/>
        </pc:sldMkLst>
        <pc:spChg chg="mod">
          <ac:chgData name="Blake Armstrong" userId="44229cea-1808-42c3-8e6c-de536359695d" providerId="ADAL" clId="{2B9D7F5C-4DB5-427D-9B59-29D540D600D1}" dt="2025-05-19T13:11:43.815" v="185" actId="207"/>
          <ac:spMkLst>
            <pc:docMk/>
            <pc:sldMk cId="1720886946" sldId="256"/>
            <ac:spMk id="2" creationId="{0B47D5B3-2F6A-8496-1810-E56ADA57EE16}"/>
          </ac:spMkLst>
        </pc:spChg>
        <pc:spChg chg="mod">
          <ac:chgData name="Blake Armstrong" userId="44229cea-1808-42c3-8e6c-de536359695d" providerId="ADAL" clId="{2B9D7F5C-4DB5-427D-9B59-29D540D600D1}" dt="2025-05-19T13:10:51.293" v="183" actId="1076"/>
          <ac:spMkLst>
            <pc:docMk/>
            <pc:sldMk cId="1720886946" sldId="256"/>
            <ac:spMk id="3" creationId="{C78A0D36-743C-DD70-9518-4DF5BAB49C73}"/>
          </ac:spMkLst>
        </pc:spChg>
        <pc:picChg chg="add mod ord">
          <ac:chgData name="Blake Armstrong" userId="44229cea-1808-42c3-8e6c-de536359695d" providerId="ADAL" clId="{2B9D7F5C-4DB5-427D-9B59-29D540D600D1}" dt="2025-05-19T13:09:49.243" v="66" actId="1076"/>
          <ac:picMkLst>
            <pc:docMk/>
            <pc:sldMk cId="1720886946" sldId="256"/>
            <ac:picMk id="4" creationId="{8F1FCEEE-F26A-79C0-3A59-023BB5222ED1}"/>
          </ac:picMkLst>
        </pc:picChg>
      </pc:sldChg>
      <pc:sldChg chg="ord">
        <pc:chgData name="Blake Armstrong" userId="44229cea-1808-42c3-8e6c-de536359695d" providerId="ADAL" clId="{2B9D7F5C-4DB5-427D-9B59-29D540D600D1}" dt="2025-05-19T13:42:30.534" v="383"/>
        <pc:sldMkLst>
          <pc:docMk/>
          <pc:sldMk cId="144961801" sldId="257"/>
        </pc:sldMkLst>
      </pc:sldChg>
      <pc:sldChg chg="addSp modSp mod">
        <pc:chgData name="Blake Armstrong" userId="44229cea-1808-42c3-8e6c-de536359695d" providerId="ADAL" clId="{2B9D7F5C-4DB5-427D-9B59-29D540D600D1}" dt="2025-05-19T13:36:37.906" v="291" actId="20577"/>
        <pc:sldMkLst>
          <pc:docMk/>
          <pc:sldMk cId="3354198216" sldId="258"/>
        </pc:sldMkLst>
        <pc:spChg chg="mod">
          <ac:chgData name="Blake Armstrong" userId="44229cea-1808-42c3-8e6c-de536359695d" providerId="ADAL" clId="{2B9D7F5C-4DB5-427D-9B59-29D540D600D1}" dt="2025-05-19T13:36:37.906" v="291" actId="20577"/>
          <ac:spMkLst>
            <pc:docMk/>
            <pc:sldMk cId="3354198216" sldId="258"/>
            <ac:spMk id="2" creationId="{93BFC61C-A679-96AA-55FC-046F8487A8A6}"/>
          </ac:spMkLst>
        </pc:spChg>
        <pc:spChg chg="mod">
          <ac:chgData name="Blake Armstrong" userId="44229cea-1808-42c3-8e6c-de536359695d" providerId="ADAL" clId="{2B9D7F5C-4DB5-427D-9B59-29D540D600D1}" dt="2025-05-19T13:36:33.616" v="279"/>
          <ac:spMkLst>
            <pc:docMk/>
            <pc:sldMk cId="3354198216" sldId="258"/>
            <ac:spMk id="3" creationId="{AE125A18-2B89-6781-FD2E-6E5C4DF1DAB2}"/>
          </ac:spMkLst>
        </pc:spChg>
        <pc:picChg chg="add mod">
          <ac:chgData name="Blake Armstrong" userId="44229cea-1808-42c3-8e6c-de536359695d" providerId="ADAL" clId="{2B9D7F5C-4DB5-427D-9B59-29D540D600D1}" dt="2025-05-19T13:19:08.554" v="269" actId="167"/>
          <ac:picMkLst>
            <pc:docMk/>
            <pc:sldMk cId="3354198216" sldId="258"/>
            <ac:picMk id="3074" creationId="{2E5DED9A-5E48-D3EF-09D9-C32562A7AB8B}"/>
          </ac:picMkLst>
        </pc:picChg>
      </pc:sldChg>
      <pc:sldChg chg="addSp modSp mod">
        <pc:chgData name="Blake Armstrong" userId="44229cea-1808-42c3-8e6c-de536359695d" providerId="ADAL" clId="{2B9D7F5C-4DB5-427D-9B59-29D540D600D1}" dt="2025-05-19T13:36:23.036" v="278" actId="20577"/>
        <pc:sldMkLst>
          <pc:docMk/>
          <pc:sldMk cId="4222380553" sldId="259"/>
        </pc:sldMkLst>
        <pc:spChg chg="mod">
          <ac:chgData name="Blake Armstrong" userId="44229cea-1808-42c3-8e6c-de536359695d" providerId="ADAL" clId="{2B9D7F5C-4DB5-427D-9B59-29D540D600D1}" dt="2025-05-19T13:36:23.036" v="278" actId="20577"/>
          <ac:spMkLst>
            <pc:docMk/>
            <pc:sldMk cId="4222380553" sldId="259"/>
            <ac:spMk id="2" creationId="{0DF5E8AD-B91B-6B7A-C7C8-D6C24CD30404}"/>
          </ac:spMkLst>
        </pc:spChg>
        <pc:spChg chg="mod">
          <ac:chgData name="Blake Armstrong" userId="44229cea-1808-42c3-8e6c-de536359695d" providerId="ADAL" clId="{2B9D7F5C-4DB5-427D-9B59-29D540D600D1}" dt="2025-05-19T13:36:18.956" v="275"/>
          <ac:spMkLst>
            <pc:docMk/>
            <pc:sldMk cId="4222380553" sldId="259"/>
            <ac:spMk id="3" creationId="{E5333F6C-D00D-3331-5798-2568BCEBF3BD}"/>
          </ac:spMkLst>
        </pc:spChg>
        <pc:picChg chg="add mod">
          <ac:chgData name="Blake Armstrong" userId="44229cea-1808-42c3-8e6c-de536359695d" providerId="ADAL" clId="{2B9D7F5C-4DB5-427D-9B59-29D540D600D1}" dt="2025-05-19T13:36:18.237" v="274" actId="167"/>
          <ac:picMkLst>
            <pc:docMk/>
            <pc:sldMk cId="4222380553" sldId="259"/>
            <ac:picMk id="1026" creationId="{0F7B6C2B-1A40-118C-F889-078E9B47418F}"/>
          </ac:picMkLst>
        </pc:picChg>
      </pc:sldChg>
      <pc:sldChg chg="addSp delSp modSp mod">
        <pc:chgData name="Blake Armstrong" userId="44229cea-1808-42c3-8e6c-de536359695d" providerId="ADAL" clId="{2B9D7F5C-4DB5-427D-9B59-29D540D600D1}" dt="2025-05-19T13:37:06.011" v="331" actId="20577"/>
        <pc:sldMkLst>
          <pc:docMk/>
          <pc:sldMk cId="4184841984" sldId="260"/>
        </pc:sldMkLst>
        <pc:spChg chg="mod">
          <ac:chgData name="Blake Armstrong" userId="44229cea-1808-42c3-8e6c-de536359695d" providerId="ADAL" clId="{2B9D7F5C-4DB5-427D-9B59-29D540D600D1}" dt="2025-05-19T13:37:06.011" v="331" actId="20577"/>
          <ac:spMkLst>
            <pc:docMk/>
            <pc:sldMk cId="4184841984" sldId="260"/>
            <ac:spMk id="2" creationId="{9E4996E6-393F-AA54-9072-8F9625BAB80A}"/>
          </ac:spMkLst>
        </pc:spChg>
        <pc:spChg chg="mod">
          <ac:chgData name="Blake Armstrong" userId="44229cea-1808-42c3-8e6c-de536359695d" providerId="ADAL" clId="{2B9D7F5C-4DB5-427D-9B59-29D540D600D1}" dt="2025-05-19T13:36:46.092" v="292"/>
          <ac:spMkLst>
            <pc:docMk/>
            <pc:sldMk cId="4184841984" sldId="260"/>
            <ac:spMk id="3" creationId="{E6DA773C-03A0-FA95-D6D6-2414016D1932}"/>
          </ac:spMkLst>
        </pc:spChg>
        <pc:picChg chg="add del mod">
          <ac:chgData name="Blake Armstrong" userId="44229cea-1808-42c3-8e6c-de536359695d" providerId="ADAL" clId="{2B9D7F5C-4DB5-427D-9B59-29D540D600D1}" dt="2025-05-19T13:18:33.682" v="261" actId="478"/>
          <ac:picMkLst>
            <pc:docMk/>
            <pc:sldMk cId="4184841984" sldId="260"/>
            <ac:picMk id="2050" creationId="{5AEBABE9-26BB-507F-9B12-E2E605F539A9}"/>
          </ac:picMkLst>
        </pc:picChg>
        <pc:picChg chg="add del mod">
          <ac:chgData name="Blake Armstrong" userId="44229cea-1808-42c3-8e6c-de536359695d" providerId="ADAL" clId="{2B9D7F5C-4DB5-427D-9B59-29D540D600D1}" dt="2025-05-19T13:18:44.386" v="265" actId="478"/>
          <ac:picMkLst>
            <pc:docMk/>
            <pc:sldMk cId="4184841984" sldId="260"/>
            <ac:picMk id="2052" creationId="{41B9DA7C-92E0-8EA2-D114-9ECEB2AF8AEA}"/>
          </ac:picMkLst>
        </pc:picChg>
      </pc:sldChg>
      <pc:sldChg chg="modSp mod">
        <pc:chgData name="Blake Armstrong" userId="44229cea-1808-42c3-8e6c-de536359695d" providerId="ADAL" clId="{2B9D7F5C-4DB5-427D-9B59-29D540D600D1}" dt="2025-05-19T13:37:34.925" v="381" actId="20577"/>
        <pc:sldMkLst>
          <pc:docMk/>
          <pc:sldMk cId="2159123583" sldId="261"/>
        </pc:sldMkLst>
        <pc:spChg chg="mod">
          <ac:chgData name="Blake Armstrong" userId="44229cea-1808-42c3-8e6c-de536359695d" providerId="ADAL" clId="{2B9D7F5C-4DB5-427D-9B59-29D540D600D1}" dt="2025-05-19T13:37:34.925" v="381" actId="20577"/>
          <ac:spMkLst>
            <pc:docMk/>
            <pc:sldMk cId="2159123583" sldId="261"/>
            <ac:spMk id="2" creationId="{39129B20-4B7B-353D-54CF-E18CF060BA38}"/>
          </ac:spMkLst>
        </pc:spChg>
        <pc:spChg chg="mod">
          <ac:chgData name="Blake Armstrong" userId="44229cea-1808-42c3-8e6c-de536359695d" providerId="ADAL" clId="{2B9D7F5C-4DB5-427D-9B59-29D540D600D1}" dt="2025-05-19T13:37:21.937" v="332"/>
          <ac:spMkLst>
            <pc:docMk/>
            <pc:sldMk cId="2159123583" sldId="261"/>
            <ac:spMk id="3" creationId="{1B35CF19-78A4-6C0A-10CB-D94C036AC63F}"/>
          </ac:spMkLst>
        </pc:spChg>
      </pc:sldChg>
      <pc:sldChg chg="addSp modSp new mod ord">
        <pc:chgData name="Blake Armstrong" userId="44229cea-1808-42c3-8e6c-de536359695d" providerId="ADAL" clId="{2B9D7F5C-4DB5-427D-9B59-29D540D600D1}" dt="2025-05-19T13:42:37.831" v="385"/>
        <pc:sldMkLst>
          <pc:docMk/>
          <pc:sldMk cId="3757853988" sldId="262"/>
        </pc:sldMkLst>
        <pc:spChg chg="mod">
          <ac:chgData name="Blake Armstrong" userId="44229cea-1808-42c3-8e6c-de536359695d" providerId="ADAL" clId="{2B9D7F5C-4DB5-427D-9B59-29D540D600D1}" dt="2025-05-19T13:12:06.317" v="220" actId="20577"/>
          <ac:spMkLst>
            <pc:docMk/>
            <pc:sldMk cId="3757853988" sldId="262"/>
            <ac:spMk id="2" creationId="{F318FCE2-9CF4-FB0A-587C-AB2A15632A2C}"/>
          </ac:spMkLst>
        </pc:spChg>
        <pc:spChg chg="mod">
          <ac:chgData name="Blake Armstrong" userId="44229cea-1808-42c3-8e6c-de536359695d" providerId="ADAL" clId="{2B9D7F5C-4DB5-427D-9B59-29D540D600D1}" dt="2025-05-19T13:12:13.720" v="235" actId="20577"/>
          <ac:spMkLst>
            <pc:docMk/>
            <pc:sldMk cId="3757853988" sldId="262"/>
            <ac:spMk id="3" creationId="{8B5A4F7B-E08B-B1A0-8F8F-2AA49113AC1B}"/>
          </ac:spMkLst>
        </pc:spChg>
        <pc:spChg chg="add mod">
          <ac:chgData name="Blake Armstrong" userId="44229cea-1808-42c3-8e6c-de536359695d" providerId="ADAL" clId="{2B9D7F5C-4DB5-427D-9B59-29D540D600D1}" dt="2025-05-19T13:12:29.095" v="257" actId="1076"/>
          <ac:spMkLst>
            <pc:docMk/>
            <pc:sldMk cId="3757853988" sldId="262"/>
            <ac:spMk id="4" creationId="{A28615BC-64AB-7EE5-B691-713252404821}"/>
          </ac:spMkLst>
        </pc:spChg>
      </pc:sldChg>
      <pc:sldChg chg="new">
        <pc:chgData name="Blake Armstrong" userId="44229cea-1808-42c3-8e6c-de536359695d" providerId="ADAL" clId="{2B9D7F5C-4DB5-427D-9B59-29D540D600D1}" dt="2025-05-19T13:42:48.908" v="386" actId="680"/>
        <pc:sldMkLst>
          <pc:docMk/>
          <pc:sldMk cId="3255395253" sldId="263"/>
        </pc:sldMkLst>
      </pc:sldChg>
      <pc:sldMasterChg chg="modSldLayout">
        <pc:chgData name="Blake Armstrong" userId="44229cea-1808-42c3-8e6c-de536359695d" providerId="ADAL" clId="{2B9D7F5C-4DB5-427D-9B59-29D540D600D1}" dt="2025-05-19T13:42:48.928" v="394"/>
        <pc:sldMasterMkLst>
          <pc:docMk/>
          <pc:sldMasterMk cId="36809943" sldId="2147483648"/>
        </pc:sldMasterMkLst>
        <pc:sldLayoutChg chg="addSp delSp modSp mod">
          <pc:chgData name="Blake Armstrong" userId="44229cea-1808-42c3-8e6c-de536359695d" providerId="ADAL" clId="{2B9D7F5C-4DB5-427D-9B59-29D540D600D1}" dt="2025-05-19T13:42:48.928" v="394"/>
          <pc:sldLayoutMkLst>
            <pc:docMk/>
            <pc:sldMasterMk cId="36809943" sldId="2147483648"/>
            <pc:sldLayoutMk cId="2345108107" sldId="2147483650"/>
          </pc:sldLayoutMkLst>
          <pc:spChg chg="add del mod modVis">
            <ac:chgData name="Blake Armstrong" userId="44229cea-1808-42c3-8e6c-de536359695d" providerId="ADAL" clId="{2B9D7F5C-4DB5-427D-9B59-29D540D600D1}" dt="2025-05-19T13:42:48.916" v="387"/>
            <ac:spMkLst>
              <pc:docMk/>
              <pc:sldMasterMk cId="36809943" sldId="2147483648"/>
              <pc:sldLayoutMk cId="2345108107" sldId="2147483650"/>
              <ac:spMk id="7" creationId="{147E9B5A-E139-2D97-4DF9-C502D8B5AC10}"/>
            </ac:spMkLst>
          </pc:spChg>
          <pc:spChg chg="add mod modVis">
            <ac:chgData name="Blake Armstrong" userId="44229cea-1808-42c3-8e6c-de536359695d" providerId="ADAL" clId="{2B9D7F5C-4DB5-427D-9B59-29D540D600D1}" dt="2025-05-19T13:42:48.928" v="394"/>
            <ac:spMkLst>
              <pc:docMk/>
              <pc:sldMasterMk cId="36809943" sldId="2147483648"/>
              <pc:sldLayoutMk cId="2345108107" sldId="2147483650"/>
              <ac:spMk id="8" creationId="{3770FBA1-6161-12C6-3AC3-3BBBEDB05E9D}"/>
            </ac:spMkLst>
          </pc:spChg>
          <pc:spChg chg="del">
            <ac:chgData name="Blake Armstrong" userId="44229cea-1808-42c3-8e6c-de536359695d" providerId="ADAL" clId="{2B9D7F5C-4DB5-427D-9B59-29D540D600D1}" dt="2025-05-19T13:11:55.021" v="187"/>
            <ac:spMkLst>
              <pc:docMk/>
              <pc:sldMasterMk cId="36809943" sldId="2147483648"/>
              <pc:sldLayoutMk cId="2345108107" sldId="2147483650"/>
              <ac:spMk id="11" creationId="{A1D83E94-EBAA-677E-605B-ABA2EE1D43C1}"/>
            </ac:spMkLst>
          </pc:s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531EAFF8-28DC-BC46-40D4-5C7505682563}"/>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2D825-AA4E-B289-747E-8439423459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27045E-9FBF-8E70-5027-2EFC12530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428572-8C5F-3A2F-FA96-3FD136A14D72}"/>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5" name="Footer Placeholder 4">
            <a:extLst>
              <a:ext uri="{FF2B5EF4-FFF2-40B4-BE49-F238E27FC236}">
                <a16:creationId xmlns:a16="http://schemas.microsoft.com/office/drawing/2014/main" id="{E562BBE0-D97C-F930-D4DA-C81A4EFB7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DBDD1-C1D8-8057-B277-0F9936479372}"/>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303521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B653-FB2C-E4E8-F259-560CC99722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79A75A-FCBD-8D4F-D85B-DA2C6A205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C75D3-5C26-5726-2AC0-4E981F2D5C16}"/>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5" name="Footer Placeholder 4">
            <a:extLst>
              <a:ext uri="{FF2B5EF4-FFF2-40B4-BE49-F238E27FC236}">
                <a16:creationId xmlns:a16="http://schemas.microsoft.com/office/drawing/2014/main" id="{D6BC0D61-378B-5816-EEBB-7E1CA723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57724-43DA-6412-EA30-B0C452B04933}"/>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40394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36DAE5-49BC-EF4A-7170-2E781EFBC6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58409F-FCD4-14E2-D4D0-18442844C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54141-005E-AB72-70A1-063F591D41E0}"/>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5" name="Footer Placeholder 4">
            <a:extLst>
              <a:ext uri="{FF2B5EF4-FFF2-40B4-BE49-F238E27FC236}">
                <a16:creationId xmlns:a16="http://schemas.microsoft.com/office/drawing/2014/main" id="{8728531D-73BE-726E-0D8F-E32FD0264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D7FF0-C6CE-0F44-4E8B-8063DEFCF313}"/>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227275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3770FBA1-6161-12C6-3AC3-3BBBEDB05E9D}"/>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D99E5-7651-E2EF-0A7D-860C0BCAB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8426E5-0678-9FEF-1D21-9C146C5714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4D256-12ED-D55F-4B0C-038AD00CCE2E}"/>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5" name="Footer Placeholder 4">
            <a:extLst>
              <a:ext uri="{FF2B5EF4-FFF2-40B4-BE49-F238E27FC236}">
                <a16:creationId xmlns:a16="http://schemas.microsoft.com/office/drawing/2014/main" id="{14E703D3-4C43-0623-C9F2-B2809D29B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E84E3-EC5F-9CD2-1EC6-4B36D612B750}"/>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23451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097D-D885-5660-8D2A-E6A6AB9781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6C66EF-AE42-4EEB-CA90-777A15FBD0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2A3389-35A3-6BF6-5BB4-4FE83A9A9F7A}"/>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5" name="Footer Placeholder 4">
            <a:extLst>
              <a:ext uri="{FF2B5EF4-FFF2-40B4-BE49-F238E27FC236}">
                <a16:creationId xmlns:a16="http://schemas.microsoft.com/office/drawing/2014/main" id="{853EB922-D450-AD2C-E467-A9AE5AB7B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11180-F20E-9136-C0D3-DE6BC5E8A798}"/>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86467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1193-C39A-71E3-F949-1F132956B9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1A955-FBFB-03BF-D46D-B51ABC8A0E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34167D-E270-BA76-0D5A-D6E943D7F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8FCABE-91E2-9786-7A0F-B12716AC8647}"/>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6" name="Footer Placeholder 5">
            <a:extLst>
              <a:ext uri="{FF2B5EF4-FFF2-40B4-BE49-F238E27FC236}">
                <a16:creationId xmlns:a16="http://schemas.microsoft.com/office/drawing/2014/main" id="{4D94A691-6C9E-2F15-D87C-FC43BD034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7DAE4-A619-9293-C8D6-A140E7D17015}"/>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43452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4994-8DD2-8B21-CCBF-3D65F13417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43AA-0471-2DBF-2EAA-5EF8E55EB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7C6E3-BCAE-9048-CCBE-E132BFA99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6D7E27-93D1-7AE7-6970-6FDBCAB9D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8D299-A116-CB69-1DC5-3BA664C434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6D0CD4-F617-6C8D-551D-BD74386C7244}"/>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8" name="Footer Placeholder 7">
            <a:extLst>
              <a:ext uri="{FF2B5EF4-FFF2-40B4-BE49-F238E27FC236}">
                <a16:creationId xmlns:a16="http://schemas.microsoft.com/office/drawing/2014/main" id="{4811F505-9B30-9760-3D66-A096C7098D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608472-07AC-25CA-D3F3-8D3AEF1796E7}"/>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248669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39A1-6873-2E97-CD8D-A43DDC857B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201EE-2565-836E-48DA-A3BC6F200388}"/>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4" name="Footer Placeholder 3">
            <a:extLst>
              <a:ext uri="{FF2B5EF4-FFF2-40B4-BE49-F238E27FC236}">
                <a16:creationId xmlns:a16="http://schemas.microsoft.com/office/drawing/2014/main" id="{ABB571CD-DFF3-273C-2427-7034E959E6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D24A3D-B83D-1EB3-2EEB-E272EEC61A2F}"/>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2281003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4ABD2-F9F5-6F16-140B-1BE272FE0F19}"/>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3" name="Footer Placeholder 2">
            <a:extLst>
              <a:ext uri="{FF2B5EF4-FFF2-40B4-BE49-F238E27FC236}">
                <a16:creationId xmlns:a16="http://schemas.microsoft.com/office/drawing/2014/main" id="{E59F55A3-BA33-9202-8381-237655DDB9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C7E293-9580-6891-DE4F-E240820BD7A1}"/>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88165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2392-35C2-D171-677C-B6A34BF3D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A887AD-4235-E375-FB46-A13FDD4FB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4BD76D-EEEA-C8C3-8279-E4C75CC38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987CA-069D-6E96-5B4B-FF9322C24F8F}"/>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6" name="Footer Placeholder 5">
            <a:extLst>
              <a:ext uri="{FF2B5EF4-FFF2-40B4-BE49-F238E27FC236}">
                <a16:creationId xmlns:a16="http://schemas.microsoft.com/office/drawing/2014/main" id="{10EC3EFE-07E8-15A5-3520-4061EF28A8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A169C-FB05-50F0-802B-D0078139C86C}"/>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91035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4202-946D-DE81-0E27-D95D7394C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09DD6-4E5E-96EA-9CC7-168DB87A6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71B3BA-1480-B468-993B-58311EFD0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70492-BBD9-C0AE-3CFF-A803E1929058}"/>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6" name="Footer Placeholder 5">
            <a:extLst>
              <a:ext uri="{FF2B5EF4-FFF2-40B4-BE49-F238E27FC236}">
                <a16:creationId xmlns:a16="http://schemas.microsoft.com/office/drawing/2014/main" id="{697A1F4E-FC62-3198-89CB-07050E8039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2FBE8-158B-B1B7-8ACB-81DB850A5D4F}"/>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47821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DA6A7-8304-F075-4025-390297D767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FD0BFB-0E2D-C329-D3AD-B5CFD87B6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5D473-FE64-81F2-EDB3-2637654A5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6CC89D-671A-4D05-8B6C-D1D06077A57F}" type="datetimeFigureOut">
              <a:rPr lang="en-US" smtClean="0"/>
              <a:t>5/19/2025</a:t>
            </a:fld>
            <a:endParaRPr lang="en-US"/>
          </a:p>
        </p:txBody>
      </p:sp>
      <p:sp>
        <p:nvSpPr>
          <p:cNvPr id="5" name="Footer Placeholder 4">
            <a:extLst>
              <a:ext uri="{FF2B5EF4-FFF2-40B4-BE49-F238E27FC236}">
                <a16:creationId xmlns:a16="http://schemas.microsoft.com/office/drawing/2014/main" id="{6842DEF0-7F4E-AB46-64AB-E3176CEB3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BE98081-5DA5-BAC5-4547-6A097E984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BCEB36-165F-49BC-B2DE-2395E0098BB2}" type="slidenum">
              <a:rPr lang="en-US" smtClean="0"/>
              <a:t>‹#›</a:t>
            </a:fld>
            <a:endParaRPr lang="en-US"/>
          </a:p>
        </p:txBody>
      </p:sp>
    </p:spTree>
    <p:extLst>
      <p:ext uri="{BB962C8B-B14F-4D97-AF65-F5344CB8AC3E}">
        <p14:creationId xmlns:p14="http://schemas.microsoft.com/office/powerpoint/2010/main" val="36809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FCE2-9CF4-FB0A-587C-AB2A15632A2C}"/>
              </a:ext>
            </a:extLst>
          </p:cNvPr>
          <p:cNvSpPr>
            <a:spLocks noGrp="1"/>
          </p:cNvSpPr>
          <p:nvPr>
            <p:ph type="title"/>
          </p:nvPr>
        </p:nvSpPr>
        <p:spPr/>
        <p:txBody>
          <a:bodyPr/>
          <a:lstStyle/>
          <a:p>
            <a:r>
              <a:rPr lang="en-US" dirty="0"/>
              <a:t>For Hospital Art:	</a:t>
            </a:r>
          </a:p>
        </p:txBody>
      </p:sp>
      <p:sp>
        <p:nvSpPr>
          <p:cNvPr id="3" name="Content Placeholder 2">
            <a:extLst>
              <a:ext uri="{FF2B5EF4-FFF2-40B4-BE49-F238E27FC236}">
                <a16:creationId xmlns:a16="http://schemas.microsoft.com/office/drawing/2014/main" id="{8B5A4F7B-E08B-B1A0-8F8F-2AA49113AC1B}"/>
              </a:ext>
            </a:extLst>
          </p:cNvPr>
          <p:cNvSpPr>
            <a:spLocks noGrp="1"/>
          </p:cNvSpPr>
          <p:nvPr>
            <p:ph idx="1"/>
          </p:nvPr>
        </p:nvSpPr>
        <p:spPr/>
        <p:txBody>
          <a:bodyPr/>
          <a:lstStyle/>
          <a:p>
            <a:pPr marL="0" indent="0">
              <a:buNone/>
            </a:pPr>
            <a:r>
              <a:rPr lang="en-US" dirty="0"/>
              <a:t>Google this:</a:t>
            </a:r>
          </a:p>
          <a:p>
            <a:pPr marL="0" indent="0">
              <a:buNone/>
            </a:pPr>
            <a:r>
              <a:rPr lang="en-US" dirty="0"/>
              <a:t>clean graphical line art hospital for </a:t>
            </a:r>
            <a:r>
              <a:rPr lang="en-US" dirty="0" err="1"/>
              <a:t>powerpoint</a:t>
            </a:r>
            <a:endParaRPr lang="en-US" dirty="0"/>
          </a:p>
        </p:txBody>
      </p:sp>
      <p:sp>
        <p:nvSpPr>
          <p:cNvPr id="4" name="Rectangle 3">
            <a:extLst>
              <a:ext uri="{FF2B5EF4-FFF2-40B4-BE49-F238E27FC236}">
                <a16:creationId xmlns:a16="http://schemas.microsoft.com/office/drawing/2014/main" id="{A28615BC-64AB-7EE5-B691-713252404821}"/>
              </a:ext>
            </a:extLst>
          </p:cNvPr>
          <p:cNvSpPr/>
          <p:nvPr/>
        </p:nvSpPr>
        <p:spPr>
          <a:xfrm>
            <a:off x="9882910" y="147782"/>
            <a:ext cx="2179781" cy="812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Delete Slide</a:t>
            </a:r>
          </a:p>
        </p:txBody>
      </p:sp>
    </p:spTree>
    <p:extLst>
      <p:ext uri="{BB962C8B-B14F-4D97-AF65-F5344CB8AC3E}">
        <p14:creationId xmlns:p14="http://schemas.microsoft.com/office/powerpoint/2010/main" val="375785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1FCEEE-F26A-79C0-3A59-023BB5222ED1}"/>
              </a:ext>
            </a:extLst>
          </p:cNvPr>
          <p:cNvPicPr>
            <a:picLocks noChangeAspect="1"/>
          </p:cNvPicPr>
          <p:nvPr/>
        </p:nvPicPr>
        <p:blipFill>
          <a:blip r:embed="rId2"/>
          <a:stretch>
            <a:fillRect/>
          </a:stretch>
        </p:blipFill>
        <p:spPr>
          <a:xfrm>
            <a:off x="1513480" y="0"/>
            <a:ext cx="9165039" cy="5735637"/>
          </a:xfrm>
          <a:prstGeom prst="rect">
            <a:avLst/>
          </a:prstGeom>
        </p:spPr>
      </p:pic>
      <p:sp>
        <p:nvSpPr>
          <p:cNvPr id="2" name="Title 1">
            <a:extLst>
              <a:ext uri="{FF2B5EF4-FFF2-40B4-BE49-F238E27FC236}">
                <a16:creationId xmlns:a16="http://schemas.microsoft.com/office/drawing/2014/main" id="{0B47D5B3-2F6A-8496-1810-E56ADA57EE16}"/>
              </a:ext>
            </a:extLst>
          </p:cNvPr>
          <p:cNvSpPr>
            <a:spLocks noGrp="1"/>
          </p:cNvSpPr>
          <p:nvPr>
            <p:ph type="ctrTitle"/>
          </p:nvPr>
        </p:nvSpPr>
        <p:spPr>
          <a:xfrm>
            <a:off x="1513480" y="5362719"/>
            <a:ext cx="9144000" cy="745836"/>
          </a:xfrm>
        </p:spPr>
        <p:txBody>
          <a:bodyPr anchor="t">
            <a:normAutofit/>
          </a:bodyPr>
          <a:lstStyle/>
          <a:p>
            <a:r>
              <a:rPr lang="en-US" sz="4000" i="1" dirty="0">
                <a:solidFill>
                  <a:schemeClr val="tx2">
                    <a:lumMod val="90000"/>
                    <a:lumOff val="10000"/>
                  </a:schemeClr>
                </a:solidFill>
              </a:rPr>
              <a:t>Hospital Stay Duration Analysis</a:t>
            </a:r>
          </a:p>
        </p:txBody>
      </p:sp>
      <p:sp>
        <p:nvSpPr>
          <p:cNvPr id="3" name="Subtitle 2">
            <a:extLst>
              <a:ext uri="{FF2B5EF4-FFF2-40B4-BE49-F238E27FC236}">
                <a16:creationId xmlns:a16="http://schemas.microsoft.com/office/drawing/2014/main" id="{C78A0D36-743C-DD70-9518-4DF5BAB49C73}"/>
              </a:ext>
            </a:extLst>
          </p:cNvPr>
          <p:cNvSpPr>
            <a:spLocks noGrp="1"/>
          </p:cNvSpPr>
          <p:nvPr>
            <p:ph type="subTitle" idx="1"/>
          </p:nvPr>
        </p:nvSpPr>
        <p:spPr>
          <a:xfrm>
            <a:off x="1492441" y="6003637"/>
            <a:ext cx="9144000" cy="722963"/>
          </a:xfrm>
        </p:spPr>
        <p:txBody>
          <a:bodyPr>
            <a:normAutofit fontScale="92500" lnSpcReduction="10000"/>
          </a:bodyPr>
          <a:lstStyle/>
          <a:p>
            <a:r>
              <a:rPr lang="en-US" i="1" dirty="0">
                <a:solidFill>
                  <a:schemeClr val="bg1">
                    <a:lumMod val="50000"/>
                  </a:schemeClr>
                </a:solidFill>
              </a:rPr>
              <a:t>Tracy Dower &amp; Blake Armstrong</a:t>
            </a:r>
          </a:p>
          <a:p>
            <a:r>
              <a:rPr lang="en-US" sz="1900" i="1" dirty="0">
                <a:solidFill>
                  <a:schemeClr val="bg1">
                    <a:lumMod val="50000"/>
                  </a:schemeClr>
                </a:solidFill>
              </a:rPr>
              <a:t>MSDS 6732 – Applied Statistics</a:t>
            </a:r>
          </a:p>
        </p:txBody>
      </p:sp>
    </p:spTree>
    <p:extLst>
      <p:ext uri="{BB962C8B-B14F-4D97-AF65-F5344CB8AC3E}">
        <p14:creationId xmlns:p14="http://schemas.microsoft.com/office/powerpoint/2010/main" val="172088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44+ Thousand Hospital Line Drawing Royalty-Free Images, Stock Photos &amp;  Pictures | Shutterstock">
            <a:extLst>
              <a:ext uri="{FF2B5EF4-FFF2-40B4-BE49-F238E27FC236}">
                <a16:creationId xmlns:a16="http://schemas.microsoft.com/office/drawing/2014/main" id="{2E5DED9A-5E48-D3EF-09D9-C32562A7AB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684"/>
          <a:stretch/>
        </p:blipFill>
        <p:spPr bwMode="auto">
          <a:xfrm>
            <a:off x="1026268" y="4001294"/>
            <a:ext cx="9906000" cy="25154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3BFC61C-A679-96AA-55FC-046F8487A8A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E125A18-2B89-6781-FD2E-6E5C4DF1DAB2}"/>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rPr>
              <a:t>Objective(s) overview, project outline, and data description/variables used</a:t>
            </a:r>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335419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spital Line Drawing Vector Art, Icons, and Graphics for Free Download">
            <a:extLst>
              <a:ext uri="{FF2B5EF4-FFF2-40B4-BE49-F238E27FC236}">
                <a16:creationId xmlns:a16="http://schemas.microsoft.com/office/drawing/2014/main" id="{0F7B6C2B-1A40-118C-F889-078E9B474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050" y="71438"/>
            <a:ext cx="4743450" cy="20159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F5E8AD-B91B-6B7A-C7C8-D6C24CD30404}"/>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E5333F6C-D00D-3331-5798-2568BCEBF3BD}"/>
              </a:ext>
            </a:extLst>
          </p:cNvPr>
          <p:cNvSpPr>
            <a:spLocks noGrp="1"/>
          </p:cNvSpPr>
          <p:nvPr>
            <p:ph idx="1"/>
          </p:nvPr>
        </p:nvSpPr>
        <p:spPr/>
        <p:txBody>
          <a:bodyPr/>
          <a:lstStyle/>
          <a:p>
            <a:pPr marL="742950" marR="0" lvl="1" indent="-285750">
              <a:spcBef>
                <a:spcPts val="960"/>
              </a:spcBef>
              <a:spcAft>
                <a:spcPts val="960"/>
              </a:spcAft>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Summary of data cleaning</a:t>
            </a:r>
            <a:endParaRPr lang="en-US" sz="18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How was the data split if it was? What percentage?</a:t>
            </a:r>
            <a:endParaRPr lang="en-US" sz="18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Summary statistics / Visual assessments / Others</a:t>
            </a:r>
            <a:endParaRPr lang="en-US" sz="18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Additional visual assessments for interactions/model complexity/addressing assumptions</a:t>
            </a:r>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422238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3A80-534D-1D10-ED09-F186648467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64EB7F-F1AC-4E3A-4A1B-86505F21BC6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3697EE2-1F2D-AE69-5AC6-5613609CD2C6}"/>
              </a:ext>
            </a:extLst>
          </p:cNvPr>
          <p:cNvPicPr>
            <a:picLocks noChangeAspect="1"/>
          </p:cNvPicPr>
          <p:nvPr/>
        </p:nvPicPr>
        <p:blipFill>
          <a:blip r:embed="rId2"/>
          <a:srcRect b="7572"/>
          <a:stretch/>
        </p:blipFill>
        <p:spPr>
          <a:xfrm>
            <a:off x="664845" y="187469"/>
            <a:ext cx="6040756" cy="3006438"/>
          </a:xfrm>
          <a:prstGeom prst="rect">
            <a:avLst/>
          </a:prstGeom>
        </p:spPr>
      </p:pic>
    </p:spTree>
    <p:extLst>
      <p:ext uri="{BB962C8B-B14F-4D97-AF65-F5344CB8AC3E}">
        <p14:creationId xmlns:p14="http://schemas.microsoft.com/office/powerpoint/2010/main" val="14496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96E6-393F-AA54-9072-8F9625BAB80A}"/>
              </a:ext>
            </a:extLst>
          </p:cNvPr>
          <p:cNvSpPr>
            <a:spLocks noGrp="1"/>
          </p:cNvSpPr>
          <p:nvPr>
            <p:ph type="title"/>
          </p:nvPr>
        </p:nvSpPr>
        <p:spPr/>
        <p:txBody>
          <a:bodyPr/>
          <a:lstStyle/>
          <a:p>
            <a:r>
              <a:rPr lang="en-US" dirty="0"/>
              <a:t>Objective 1 – Infection Rate</a:t>
            </a:r>
          </a:p>
        </p:txBody>
      </p:sp>
      <p:sp>
        <p:nvSpPr>
          <p:cNvPr id="3" name="Content Placeholder 2">
            <a:extLst>
              <a:ext uri="{FF2B5EF4-FFF2-40B4-BE49-F238E27FC236}">
                <a16:creationId xmlns:a16="http://schemas.microsoft.com/office/drawing/2014/main" id="{E6DA773C-03A0-FA95-D6D6-2414016D1932}"/>
              </a:ext>
            </a:extLst>
          </p:cNvPr>
          <p:cNvSpPr>
            <a:spLocks noGrp="1"/>
          </p:cNvSpPr>
          <p:nvPr>
            <p:ph idx="1"/>
          </p:nvPr>
        </p:nvSpPr>
        <p:spPr/>
        <p:txBody>
          <a:bodyPr/>
          <a:lstStyle/>
          <a:p>
            <a:pPr marL="342900" marR="0" lvl="0" indent="-342900">
              <a:spcBef>
                <a:spcPts val="960"/>
              </a:spcBef>
              <a:spcAft>
                <a:spcPts val="960"/>
              </a:spcAft>
              <a:buFont typeface="+mj-lt"/>
              <a:buAutoNum type="arabicPeriod"/>
            </a:pPr>
            <a:r>
              <a:rPr lang="en-US" sz="1100" dirty="0">
                <a:solidFill>
                  <a:srgbClr val="000000"/>
                </a:solidFill>
                <a:effectLst/>
                <a:latin typeface="Calibri" panose="020F0502020204030204" pitchFamily="34" charset="0"/>
                <a:ea typeface="Calibri" panose="020F0502020204030204" pitchFamily="34" charset="0"/>
              </a:rPr>
              <a:t>MLR model (Objective 1)</a:t>
            </a:r>
            <a:endParaRPr lang="en-US" sz="12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100" dirty="0">
                <a:solidFill>
                  <a:srgbClr val="000000"/>
                </a:solidFill>
                <a:effectLst/>
                <a:latin typeface="Calibri" panose="020F0502020204030204" pitchFamily="34" charset="0"/>
                <a:ea typeface="Calibri" panose="020F0502020204030204" pitchFamily="34" charset="0"/>
              </a:rPr>
              <a:t>Describe the general approach to building your modeling to answer the primary question.  This can be based on the question, linking key insight from EDA and/or incorporating information from feature selection or AIC model comparisons, </a:t>
            </a:r>
            <a:r>
              <a:rPr lang="en-US" sz="1100" dirty="0" err="1">
                <a:solidFill>
                  <a:srgbClr val="000000"/>
                </a:solidFill>
                <a:effectLst/>
                <a:latin typeface="Calibri" panose="020F0502020204030204" pitchFamily="34" charset="0"/>
                <a:ea typeface="Calibri" panose="020F0502020204030204" pitchFamily="34" charset="0"/>
              </a:rPr>
              <a:t>etc</a:t>
            </a:r>
            <a:endParaRPr lang="en-US" sz="12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100" dirty="0">
                <a:solidFill>
                  <a:srgbClr val="000000"/>
                </a:solidFill>
                <a:effectLst/>
                <a:latin typeface="Calibri" panose="020F0502020204030204" pitchFamily="34" charset="0"/>
                <a:ea typeface="Calibri" panose="020F0502020204030204" pitchFamily="34" charset="0"/>
              </a:rPr>
              <a:t>Produce an equation for the model (If its too long just make sure it is clearly stated what predictors are being used)</a:t>
            </a:r>
            <a:endParaRPr lang="en-US" sz="1200" dirty="0">
              <a:effectLst/>
              <a:latin typeface="Times New Roman" panose="02020603050405020304" pitchFamily="18" charset="0"/>
              <a:ea typeface="Calibri" panose="020F0502020204030204" pitchFamily="34" charset="0"/>
            </a:endParaRPr>
          </a:p>
          <a:p>
            <a:pPr marL="742950" marR="0" lvl="1" indent="-285750">
              <a:buFont typeface="+mj-lt"/>
              <a:buAutoNum type="alphaLcPeriod"/>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Groups should consider carefully what tests and/or confidence intervals could be used to help answer the objectives question(s).  In addition to addressing the objective, </a:t>
            </a:r>
            <a:r>
              <a:rPr lang="en-US" sz="11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should be at least one formal interpretation of a regression coefficient along with a confidence interval.  For some objectives, additional interpretations or summaries may be needed.  It is up to the group to decide on what is appropriate.  The groups may use any MLR related tests from last semester as well as partial F-tests.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8484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9B20-4B7B-353D-54CF-E18CF060BA38}"/>
              </a:ext>
            </a:extLst>
          </p:cNvPr>
          <p:cNvSpPr>
            <a:spLocks noGrp="1"/>
          </p:cNvSpPr>
          <p:nvPr>
            <p:ph type="title"/>
          </p:nvPr>
        </p:nvSpPr>
        <p:spPr/>
        <p:txBody>
          <a:bodyPr/>
          <a:lstStyle/>
          <a:p>
            <a:r>
              <a:rPr lang="en-US" dirty="0"/>
              <a:t>Objective 2 – Complex Modeling and Comparison</a:t>
            </a:r>
          </a:p>
        </p:txBody>
      </p:sp>
      <p:sp>
        <p:nvSpPr>
          <p:cNvPr id="3" name="Content Placeholder 2">
            <a:extLst>
              <a:ext uri="{FF2B5EF4-FFF2-40B4-BE49-F238E27FC236}">
                <a16:creationId xmlns:a16="http://schemas.microsoft.com/office/drawing/2014/main" id="{1B35CF19-78A4-6C0A-10CB-D94C036AC63F}"/>
              </a:ext>
            </a:extLst>
          </p:cNvPr>
          <p:cNvSpPr>
            <a:spLocks noGrp="1"/>
          </p:cNvSpPr>
          <p:nvPr>
            <p:ph idx="1"/>
          </p:nvPr>
        </p:nvSpPr>
        <p:spPr/>
        <p:txBody>
          <a:bodyPr/>
          <a:lstStyle/>
          <a:p>
            <a:pPr marL="342900" marR="0" lvl="0" indent="-342900">
              <a:spcBef>
                <a:spcPts val="960"/>
              </a:spcBef>
              <a:spcAft>
                <a:spcPts val="960"/>
              </a:spcAft>
              <a:buFont typeface="+mj-lt"/>
              <a:buAutoNum type="arabicPeriod"/>
            </a:pPr>
            <a:r>
              <a:rPr lang="en-US" sz="1100" dirty="0">
                <a:solidFill>
                  <a:srgbClr val="000000"/>
                </a:solidFill>
                <a:effectLst/>
                <a:latin typeface="Calibri" panose="020F0502020204030204" pitchFamily="34" charset="0"/>
                <a:ea typeface="Calibri" panose="020F0502020204030204" pitchFamily="34" charset="0"/>
              </a:rPr>
              <a:t>Nonadditive/Complex MLR model for Objective 2</a:t>
            </a:r>
            <a:endParaRPr lang="en-US" sz="12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100" dirty="0">
                <a:solidFill>
                  <a:srgbClr val="000000"/>
                </a:solidFill>
                <a:effectLst/>
                <a:latin typeface="Calibri" panose="020F0502020204030204" pitchFamily="34" charset="0"/>
                <a:ea typeface="Calibri" panose="020F0502020204030204" pitchFamily="34" charset="0"/>
              </a:rPr>
              <a:t>Remind us what EDA graphics support your idea of including any potential interactions.  If you think its weak support of including an interaction, just communicate that. Hopefully we will see some evidence of needing interactions, but if you cannot find any, show us a few graphs of what seems like it may be helpful to consider, even if it is a stretch visually.</a:t>
            </a:r>
            <a:endParaRPr lang="en-US" sz="12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100" dirty="0">
                <a:solidFill>
                  <a:srgbClr val="000000"/>
                </a:solidFill>
                <a:effectLst/>
                <a:latin typeface="Calibri" panose="020F0502020204030204" pitchFamily="34" charset="0"/>
                <a:ea typeface="Calibri" panose="020F0502020204030204" pitchFamily="34" charset="0"/>
              </a:rPr>
              <a:t>Make sure the model is clearly stated.  What predictors are included additively? What interactions and what polynomial terms have been added?  If feature selection suggests that you do not include any interaction terms, state this and include them anyways as an experiment.</a:t>
            </a:r>
            <a:endParaRPr lang="en-US" sz="1200" dirty="0">
              <a:effectLst/>
              <a:latin typeface="Times New Roman" panose="02020603050405020304" pitchFamily="18" charset="0"/>
              <a:ea typeface="Calibri" panose="020F0502020204030204" pitchFamily="34" charset="0"/>
            </a:endParaRPr>
          </a:p>
          <a:p>
            <a:pPr marL="342900" marR="0" lvl="0" indent="-342900">
              <a:spcBef>
                <a:spcPts val="960"/>
              </a:spcBef>
              <a:spcAft>
                <a:spcPts val="960"/>
              </a:spcAft>
              <a:buFont typeface="+mj-lt"/>
              <a:buAutoNum type="arabicPeriod"/>
            </a:pPr>
            <a:r>
              <a:rPr lang="en-US" sz="1100" dirty="0">
                <a:solidFill>
                  <a:srgbClr val="000000"/>
                </a:solidFill>
                <a:effectLst/>
                <a:latin typeface="Calibri" panose="020F0502020204030204" pitchFamily="34" charset="0"/>
                <a:ea typeface="Calibri" panose="020F0502020204030204" pitchFamily="34" charset="0"/>
              </a:rPr>
              <a:t>Model Comparisons for Objective 2</a:t>
            </a:r>
            <a:endParaRPr lang="en-US" sz="12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100" dirty="0">
                <a:solidFill>
                  <a:srgbClr val="000000"/>
                </a:solidFill>
                <a:effectLst/>
                <a:latin typeface="Calibri" panose="020F0502020204030204" pitchFamily="34" charset="0"/>
                <a:ea typeface="Calibri" panose="020F0502020204030204" pitchFamily="34" charset="0"/>
              </a:rPr>
              <a:t>Compare objective 1 model, the complex MLR model from #4, and at least one addition nonparametric mode using an appropriate error metric.  Interpret MSE if applicable</a:t>
            </a:r>
            <a:endParaRPr lang="en-US" sz="1200" dirty="0">
              <a:effectLst/>
              <a:latin typeface="Times New Roman" panose="02020603050405020304" pitchFamily="18" charset="0"/>
              <a:ea typeface="Calibri" panose="020F0502020204030204" pitchFamily="34" charset="0"/>
            </a:endParaRPr>
          </a:p>
          <a:p>
            <a:pPr marL="342900" marR="0" lvl="0" indent="-342900">
              <a:spcBef>
                <a:spcPts val="960"/>
              </a:spcBef>
              <a:spcAft>
                <a:spcPts val="960"/>
              </a:spcAft>
              <a:buFont typeface="+mj-lt"/>
              <a:buAutoNum type="arabicPeriod"/>
            </a:pPr>
            <a:r>
              <a:rPr lang="en-US" sz="1100" dirty="0">
                <a:solidFill>
                  <a:srgbClr val="000000"/>
                </a:solidFill>
                <a:effectLst/>
                <a:latin typeface="Calibri" panose="020F0502020204030204" pitchFamily="34" charset="0"/>
                <a:ea typeface="Calibri" panose="020F0502020204030204" pitchFamily="34" charset="0"/>
              </a:rPr>
              <a:t>Conclusions:  General Findings / Scope of inference / What would you do if given more time / Would you use this moving forward / </a:t>
            </a:r>
            <a:r>
              <a:rPr lang="en-US" sz="1100" dirty="0" err="1">
                <a:solidFill>
                  <a:srgbClr val="000000"/>
                </a:solidFill>
                <a:effectLst/>
                <a:latin typeface="Calibri" panose="020F0502020204030204" pitchFamily="34" charset="0"/>
                <a:ea typeface="Calibri" panose="020F0502020204030204" pitchFamily="34" charset="0"/>
              </a:rPr>
              <a:t>etc</a:t>
            </a:r>
            <a:endParaRPr lang="en-US" sz="12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15912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64AB-8FBA-2F9B-0330-74019F2204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05333E-BD54-02AD-2ADA-7EC3540532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55395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441</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Calibri</vt:lpstr>
      <vt:lpstr>Times New Roman</vt:lpstr>
      <vt:lpstr>Office Theme</vt:lpstr>
      <vt:lpstr>For Hospital Art: </vt:lpstr>
      <vt:lpstr>Hospital Stay Duration Analysis</vt:lpstr>
      <vt:lpstr>Introduction</vt:lpstr>
      <vt:lpstr>EDA</vt:lpstr>
      <vt:lpstr>PowerPoint Presentation</vt:lpstr>
      <vt:lpstr>Objective 1 – Infection Rate</vt:lpstr>
      <vt:lpstr>Objective 2 – Complex Modeling and Comparison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Blake Armstrong</dc:creator>
  <cp:lastModifiedBy>Blake Armstrong</cp:lastModifiedBy>
  <cp:revision>1</cp:revision>
  <dcterms:created xsi:type="dcterms:W3CDTF">2025-05-18T18:27:25Z</dcterms:created>
  <dcterms:modified xsi:type="dcterms:W3CDTF">2025-05-19T13:42:57Z</dcterms:modified>
</cp:coreProperties>
</file>