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CFF6-B754-40B0-8CF8-0B89F8471049}" v="10" dt="2025-04-23T20:26:13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tawiah" userId="5bd6d57bdd9e3651" providerId="LiveId" clId="{F173CFF6-B754-40B0-8CF8-0B89F8471049}"/>
    <pc:docChg chg="undo custSel addSld delSld modSld">
      <pc:chgData name="prince tawiah" userId="5bd6d57bdd9e3651" providerId="LiveId" clId="{F173CFF6-B754-40B0-8CF8-0B89F8471049}" dt="2025-04-23T20:26:16.832" v="122" actId="1076"/>
      <pc:docMkLst>
        <pc:docMk/>
      </pc:docMkLst>
      <pc:sldChg chg="addSp modSp mod">
        <pc:chgData name="prince tawiah" userId="5bd6d57bdd9e3651" providerId="LiveId" clId="{F173CFF6-B754-40B0-8CF8-0B89F8471049}" dt="2025-04-23T20:08:57.088" v="119" actId="1076"/>
        <pc:sldMkLst>
          <pc:docMk/>
          <pc:sldMk cId="0" sldId="256"/>
        </pc:sldMkLst>
        <pc:spChg chg="mod">
          <ac:chgData name="prince tawiah" userId="5bd6d57bdd9e3651" providerId="LiveId" clId="{F173CFF6-B754-40B0-8CF8-0B89F8471049}" dt="2025-04-23T20:08:17.125" v="10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ince tawiah" userId="5bd6d57bdd9e3651" providerId="LiveId" clId="{F173CFF6-B754-40B0-8CF8-0B89F8471049}" dt="2025-04-23T20:08:20.574" v="107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prince tawiah" userId="5bd6d57bdd9e3651" providerId="LiveId" clId="{F173CFF6-B754-40B0-8CF8-0B89F8471049}" dt="2025-04-23T20:08:24.880" v="108" actId="1076"/>
          <ac:spMkLst>
            <pc:docMk/>
            <pc:sldMk cId="0" sldId="256"/>
            <ac:spMk id="4" creationId="{4D10852C-005C-3368-4D9D-E1056DBC2F3B}"/>
          </ac:spMkLst>
        </pc:spChg>
        <pc:spChg chg="add mod">
          <ac:chgData name="prince tawiah" userId="5bd6d57bdd9e3651" providerId="LiveId" clId="{F173CFF6-B754-40B0-8CF8-0B89F8471049}" dt="2025-04-23T20:08:57.088" v="119" actId="1076"/>
          <ac:spMkLst>
            <pc:docMk/>
            <pc:sldMk cId="0" sldId="256"/>
            <ac:spMk id="7" creationId="{8969D267-BDBE-FD7D-D3B3-867B77F696E7}"/>
          </ac:spMkLst>
        </pc:spChg>
      </pc:sldChg>
      <pc:sldChg chg="addSp delSp modSp mod">
        <pc:chgData name="prince tawiah" userId="5bd6d57bdd9e3651" providerId="LiveId" clId="{F173CFF6-B754-40B0-8CF8-0B89F8471049}" dt="2025-04-23T19:37:48.985" v="99" actId="27636"/>
        <pc:sldMkLst>
          <pc:docMk/>
          <pc:sldMk cId="0" sldId="259"/>
        </pc:sldMkLst>
        <pc:spChg chg="mod">
          <ac:chgData name="prince tawiah" userId="5bd6d57bdd9e3651" providerId="LiveId" clId="{F173CFF6-B754-40B0-8CF8-0B89F8471049}" dt="2025-04-23T19:37:48.985" v="99" actId="2763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prince tawiah" userId="5bd6d57bdd9e3651" providerId="LiveId" clId="{F173CFF6-B754-40B0-8CF8-0B89F8471049}" dt="2025-04-23T19:37:06.887" v="84" actId="478"/>
          <ac:spMkLst>
            <pc:docMk/>
            <pc:sldMk cId="0" sldId="259"/>
            <ac:spMk id="4" creationId="{99961577-27B5-FFF4-3113-0D860EBDA770}"/>
          </ac:spMkLst>
        </pc:spChg>
        <pc:picChg chg="add mod ord">
          <ac:chgData name="prince tawiah" userId="5bd6d57bdd9e3651" providerId="LiveId" clId="{F173CFF6-B754-40B0-8CF8-0B89F8471049}" dt="2025-04-16T14:50:30.166" v="52" actId="1036"/>
          <ac:picMkLst>
            <pc:docMk/>
            <pc:sldMk cId="0" sldId="259"/>
            <ac:picMk id="6" creationId="{1D0F24BD-353F-EC61-0F1A-58A06C86F3D1}"/>
          </ac:picMkLst>
        </pc:picChg>
      </pc:sldChg>
      <pc:sldChg chg="modSp mod">
        <pc:chgData name="prince tawiah" userId="5bd6d57bdd9e3651" providerId="LiveId" clId="{F173CFF6-B754-40B0-8CF8-0B89F8471049}" dt="2025-04-16T14:19:44.616" v="38" actId="20577"/>
        <pc:sldMkLst>
          <pc:docMk/>
          <pc:sldMk cId="0" sldId="261"/>
        </pc:sldMkLst>
        <pc:spChg chg="mod">
          <ac:chgData name="prince tawiah" userId="5bd6d57bdd9e3651" providerId="LiveId" clId="{F173CFF6-B754-40B0-8CF8-0B89F8471049}" dt="2025-04-16T14:19:44.616" v="38" actId="20577"/>
          <ac:spMkLst>
            <pc:docMk/>
            <pc:sldMk cId="0" sldId="261"/>
            <ac:spMk id="3" creationId="{00000000-0000-0000-0000-000000000000}"/>
          </ac:spMkLst>
        </pc:spChg>
      </pc:sldChg>
      <pc:sldChg chg="new del">
        <pc:chgData name="prince tawiah" userId="5bd6d57bdd9e3651" providerId="LiveId" clId="{F173CFF6-B754-40B0-8CF8-0B89F8471049}" dt="2025-04-16T14:07:49.695" v="1" actId="47"/>
        <pc:sldMkLst>
          <pc:docMk/>
          <pc:sldMk cId="2486921737" sldId="262"/>
        </pc:sldMkLst>
      </pc:sldChg>
      <pc:sldChg chg="modSp mod">
        <pc:chgData name="prince tawiah" userId="5bd6d57bdd9e3651" providerId="LiveId" clId="{F173CFF6-B754-40B0-8CF8-0B89F8471049}" dt="2025-04-23T20:04:55.655" v="105" actId="1076"/>
        <pc:sldMkLst>
          <pc:docMk/>
          <pc:sldMk cId="4284480762" sldId="264"/>
        </pc:sldMkLst>
        <pc:picChg chg="mod">
          <ac:chgData name="prince tawiah" userId="5bd6d57bdd9e3651" providerId="LiveId" clId="{F173CFF6-B754-40B0-8CF8-0B89F8471049}" dt="2025-04-23T20:04:55.655" v="105" actId="1076"/>
          <ac:picMkLst>
            <pc:docMk/>
            <pc:sldMk cId="4284480762" sldId="264"/>
            <ac:picMk id="7" creationId="{603DBC67-8F4D-1FB0-4538-8187E5DF1230}"/>
          </ac:picMkLst>
        </pc:picChg>
      </pc:sldChg>
      <pc:sldChg chg="addSp delSp modSp mod delAnim modAnim">
        <pc:chgData name="prince tawiah" userId="5bd6d57bdd9e3651" providerId="LiveId" clId="{F173CFF6-B754-40B0-8CF8-0B89F8471049}" dt="2025-04-23T20:26:16.832" v="122" actId="1076"/>
        <pc:sldMkLst>
          <pc:docMk/>
          <pc:sldMk cId="3893385019" sldId="265"/>
        </pc:sldMkLst>
        <pc:picChg chg="del">
          <ac:chgData name="prince tawiah" userId="5bd6d57bdd9e3651" providerId="LiveId" clId="{F173CFF6-B754-40B0-8CF8-0B89F8471049}" dt="2025-04-23T20:04:05.387" v="100" actId="478"/>
          <ac:picMkLst>
            <pc:docMk/>
            <pc:sldMk cId="3893385019" sldId="265"/>
            <ac:picMk id="4" creationId="{C8C9F086-D191-1E2F-0306-7298F8A599AB}"/>
          </ac:picMkLst>
        </pc:picChg>
        <pc:picChg chg="add del mod">
          <ac:chgData name="prince tawiah" userId="5bd6d57bdd9e3651" providerId="LiveId" clId="{F173CFF6-B754-40B0-8CF8-0B89F8471049}" dt="2025-04-23T20:25:54.843" v="120" actId="478"/>
          <ac:picMkLst>
            <pc:docMk/>
            <pc:sldMk cId="3893385019" sldId="265"/>
            <ac:picMk id="7" creationId="{BD3A1C43-A720-8038-324C-3F0586A1078B}"/>
          </ac:picMkLst>
        </pc:picChg>
        <pc:picChg chg="add mod">
          <ac:chgData name="prince tawiah" userId="5bd6d57bdd9e3651" providerId="LiveId" clId="{F173CFF6-B754-40B0-8CF8-0B89F8471049}" dt="2025-04-23T20:26:16.832" v="122" actId="1076"/>
          <ac:picMkLst>
            <pc:docMk/>
            <pc:sldMk cId="3893385019" sldId="265"/>
            <ac:picMk id="9" creationId="{B8AC195E-C1B8-9B05-DB27-3FFB23CEF971}"/>
          </ac:picMkLst>
        </pc:picChg>
      </pc:sldChg>
    </pc:docChg>
  </pc:docChgLst>
  <pc:docChgLst>
    <pc:chgData name="prince tawiah" userId="5bd6d57bdd9e3651" providerId="LiveId" clId="{82D488F0-4F95-416C-8774-C875921998E6}"/>
    <pc:docChg chg="custSel addSld delSld modSld addMainMaster modMainMaster">
      <pc:chgData name="prince tawiah" userId="5bd6d57bdd9e3651" providerId="LiveId" clId="{82D488F0-4F95-416C-8774-C875921998E6}" dt="2025-04-15T21:20:55.683" v="84" actId="2696"/>
      <pc:docMkLst>
        <pc:docMk/>
      </pc:docMkLst>
      <pc:sldChg chg="modSp add del mod">
        <pc:chgData name="prince tawiah" userId="5bd6d57bdd9e3651" providerId="LiveId" clId="{82D488F0-4F95-416C-8774-C875921998E6}" dt="2025-04-15T21:20:55.683" v="84" actId="2696"/>
        <pc:sldMkLst>
          <pc:docMk/>
          <pc:sldMk cId="3929778528" sldId="262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222577769" sldId="263"/>
        </pc:sldMkLst>
      </pc:sldChg>
      <pc:sldChg chg="modSp new del mod">
        <pc:chgData name="prince tawiah" userId="5bd6d57bdd9e3651" providerId="LiveId" clId="{82D488F0-4F95-416C-8774-C875921998E6}" dt="2025-04-15T21:20:55.683" v="84" actId="2696"/>
        <pc:sldMkLst>
          <pc:docMk/>
          <pc:sldMk cId="2651831129" sldId="264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065255618" sldId="265"/>
        </pc:sldMkLst>
      </pc:sldChg>
      <pc:sldChg chg="modSp new del mod">
        <pc:chgData name="prince tawiah" userId="5bd6d57bdd9e3651" providerId="LiveId" clId="{82D488F0-4F95-416C-8774-C875921998E6}" dt="2025-04-15T21:20:55.683" v="84" actId="2696"/>
        <pc:sldMkLst>
          <pc:docMk/>
          <pc:sldMk cId="1278385081" sldId="266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146450729" sldId="267"/>
        </pc:sldMkLst>
      </pc:sldChg>
      <pc:sldChg chg="modSp add del mod">
        <pc:chgData name="prince tawiah" userId="5bd6d57bdd9e3651" providerId="LiveId" clId="{82D488F0-4F95-416C-8774-C875921998E6}" dt="2025-04-15T21:20:55.683" v="84" actId="2696"/>
        <pc:sldMkLst>
          <pc:docMk/>
          <pc:sldMk cId="3465463188" sldId="268"/>
        </pc:sldMkLst>
      </pc:sldChg>
      <pc:sldMasterChg chg="add addSldLayout">
        <pc:chgData name="prince tawiah" userId="5bd6d57bdd9e3651" providerId="LiveId" clId="{82D488F0-4F95-416C-8774-C875921998E6}" dt="2025-04-15T21:20:29.562" v="10"/>
        <pc:sldMasterMkLst>
          <pc:docMk/>
          <pc:sldMasterMk cId="4143850075" sldId="2147483676"/>
        </pc:sldMasterMkLst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083858427" sldId="214748367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84115513" sldId="214748367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77519661" sldId="214748368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25897740" sldId="214748368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050786339" sldId="214748368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06522678" sldId="214748368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148175432" sldId="214748368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617659370" sldId="214748368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241053391" sldId="214748368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053104475" sldId="214748368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271824434" sldId="214748368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050696451" sldId="214748369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182109562" sldId="214748369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705890074" sldId="214748369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097629210" sldId="214748369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840074849" sldId="214748369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53553249" sldId="214748369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500300795" sldId="214748370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64651759" sldId="214748370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329458377" sldId="214748370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35252342" sldId="214748370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544654885" sldId="214748370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058184718" sldId="214748370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11703703" sldId="214748370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822689675" sldId="214748370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719444032" sldId="214748371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57180963" sldId="214748371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93932313" sldId="214748371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932928344" sldId="214748371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424078252" sldId="214748371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58434982" sldId="214748371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785703382" sldId="214748371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88351006" sldId="214748371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23295844" sldId="214748371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117215601" sldId="214748371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101578467" sldId="214748372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37371063" sldId="214748372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762712726" sldId="214748372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305055754" sldId="214748372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59083917" sldId="214748372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115182427" sldId="214748372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78389145" sldId="214748372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042041355" sldId="214748372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102232949" sldId="2147483728"/>
          </pc:sldLayoutMkLst>
        </pc:sldLayoutChg>
        <pc:sldLayoutChg chg="add replId">
          <pc:chgData name="prince tawiah" userId="5bd6d57bdd9e3651" providerId="LiveId" clId="{82D488F0-4F95-416C-8774-C875921998E6}" dt="2025-04-15T21:20:29.562" v="10"/>
          <pc:sldLayoutMkLst>
            <pc:docMk/>
            <pc:sldMasterMk cId="4143850075" sldId="2147483676"/>
            <pc:sldLayoutMk cId="3712790151" sldId="2147483740"/>
          </pc:sldLayoutMkLst>
        </pc:sldLayoutChg>
      </pc:sldMasterChg>
      <pc:sldMasterChg chg="modSldLayout">
        <pc:chgData name="prince tawiah" userId="5bd6d57bdd9e3651" providerId="LiveId" clId="{82D488F0-4F95-416C-8774-C875921998E6}" dt="2025-04-15T21:20:29.413" v="0"/>
        <pc:sldMasterMkLst>
          <pc:docMk/>
          <pc:sldMasterMk cId="1507885880" sldId="2147483696"/>
        </pc:sldMasterMkLst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973656740" sldId="2147483729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3378588974" sldId="2147483730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777370848" sldId="2147483731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759096811" sldId="2147483732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80947538" sldId="2147483733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719753398" sldId="2147483734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1222156321" sldId="2147483735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4155816043" sldId="2147483736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058432730" sldId="2147483737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912005900" sldId="2147483738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1180045504" sldId="214748373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6790D-657C-4009-B6AF-30024CF14D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CC0F63-A728-41CF-8F9F-26EEB58E5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❌ Manual tracking is error-prone and inefficient.</a:t>
          </a:r>
          <a:endParaRPr lang="en-US"/>
        </a:p>
      </dgm:t>
    </dgm:pt>
    <dgm:pt modelId="{5B1C1F9E-A6CA-43D5-A3AB-B7565447E161}" type="parTrans" cxnId="{F7C47E70-285A-4C38-B8F3-3DD840E5D81C}">
      <dgm:prSet/>
      <dgm:spPr/>
      <dgm:t>
        <a:bodyPr/>
        <a:lstStyle/>
        <a:p>
          <a:endParaRPr lang="en-US"/>
        </a:p>
      </dgm:t>
    </dgm:pt>
    <dgm:pt modelId="{E1427B34-CC9D-4829-8D92-783B9BC67466}" type="sibTrans" cxnId="{F7C47E70-285A-4C38-B8F3-3DD840E5D81C}">
      <dgm:prSet/>
      <dgm:spPr/>
      <dgm:t>
        <a:bodyPr/>
        <a:lstStyle/>
        <a:p>
          <a:endParaRPr lang="en-US"/>
        </a:p>
      </dgm:t>
    </dgm:pt>
    <dgm:pt modelId="{00BB758A-60E0-4FFF-9310-F04E8A949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📉 Lack of actionable insights into spending.</a:t>
          </a:r>
          <a:endParaRPr lang="en-US"/>
        </a:p>
      </dgm:t>
    </dgm:pt>
    <dgm:pt modelId="{1435B8AE-4E2E-43EB-96CF-62642CA95B71}" type="parTrans" cxnId="{059FFB72-BEC2-480A-B034-FAB911349598}">
      <dgm:prSet/>
      <dgm:spPr/>
      <dgm:t>
        <a:bodyPr/>
        <a:lstStyle/>
        <a:p>
          <a:endParaRPr lang="en-US"/>
        </a:p>
      </dgm:t>
    </dgm:pt>
    <dgm:pt modelId="{99E20A22-4C24-431D-88E4-9A2BDD07E725}" type="sibTrans" cxnId="{059FFB72-BEC2-480A-B034-FAB911349598}">
      <dgm:prSet/>
      <dgm:spPr/>
      <dgm:t>
        <a:bodyPr/>
        <a:lstStyle/>
        <a:p>
          <a:endParaRPr lang="en-US"/>
        </a:p>
      </dgm:t>
    </dgm:pt>
    <dgm:pt modelId="{25F004F2-A6A8-440A-95D1-CDC3D3171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✅ Automate expense tracking using OCR and Python GUI.</a:t>
          </a:r>
          <a:endParaRPr lang="en-US"/>
        </a:p>
      </dgm:t>
    </dgm:pt>
    <dgm:pt modelId="{4A666B0B-B948-496D-92B5-8C577A158E52}" type="parTrans" cxnId="{D4C6A451-8AC0-4687-B92B-077EAAF1147C}">
      <dgm:prSet/>
      <dgm:spPr/>
      <dgm:t>
        <a:bodyPr/>
        <a:lstStyle/>
        <a:p>
          <a:endParaRPr lang="en-US"/>
        </a:p>
      </dgm:t>
    </dgm:pt>
    <dgm:pt modelId="{D64A000E-5989-4A04-BAB6-7F980AC25AE5}" type="sibTrans" cxnId="{D4C6A451-8AC0-4687-B92B-077EAAF1147C}">
      <dgm:prSet/>
      <dgm:spPr/>
      <dgm:t>
        <a:bodyPr/>
        <a:lstStyle/>
        <a:p>
          <a:endParaRPr lang="en-US"/>
        </a:p>
      </dgm:t>
    </dgm:pt>
    <dgm:pt modelId="{12BA87DF-1A9F-48B4-85B7-4DF6160B7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📊 Visualize trends and export reports for deeper analysis.</a:t>
          </a:r>
          <a:endParaRPr lang="en-US"/>
        </a:p>
      </dgm:t>
    </dgm:pt>
    <dgm:pt modelId="{70145931-9EA1-40E5-9D2B-D7A82D971806}" type="parTrans" cxnId="{22D623DF-EBCA-4023-BFE4-B046B5855DF5}">
      <dgm:prSet/>
      <dgm:spPr/>
      <dgm:t>
        <a:bodyPr/>
        <a:lstStyle/>
        <a:p>
          <a:endParaRPr lang="en-US"/>
        </a:p>
      </dgm:t>
    </dgm:pt>
    <dgm:pt modelId="{33403836-C57E-480A-AB1D-154D23D871C7}" type="sibTrans" cxnId="{22D623DF-EBCA-4023-BFE4-B046B5855DF5}">
      <dgm:prSet/>
      <dgm:spPr/>
      <dgm:t>
        <a:bodyPr/>
        <a:lstStyle/>
        <a:p>
          <a:endParaRPr lang="en-US"/>
        </a:p>
      </dgm:t>
    </dgm:pt>
    <dgm:pt modelId="{8C204BA8-2250-4D43-81F0-AE3F0E0E4043}" type="pres">
      <dgm:prSet presAssocID="{0E46790D-657C-4009-B6AF-30024CF14DA4}" presName="root" presStyleCnt="0">
        <dgm:presLayoutVars>
          <dgm:dir/>
          <dgm:resizeHandles val="exact"/>
        </dgm:presLayoutVars>
      </dgm:prSet>
      <dgm:spPr/>
    </dgm:pt>
    <dgm:pt modelId="{14B6F128-EF03-4305-93E2-A9A2A89D11A4}" type="pres">
      <dgm:prSet presAssocID="{ADCC0F63-A728-41CF-8F9F-26EEB58E551F}" presName="compNode" presStyleCnt="0"/>
      <dgm:spPr/>
    </dgm:pt>
    <dgm:pt modelId="{351E2B34-D52E-4FEB-BBAB-4DB1291EE873}" type="pres">
      <dgm:prSet presAssocID="{ADCC0F63-A728-41CF-8F9F-26EEB58E551F}" presName="bgRect" presStyleLbl="bgShp" presStyleIdx="0" presStyleCnt="4"/>
      <dgm:spPr/>
    </dgm:pt>
    <dgm:pt modelId="{0D19983D-33F3-45DA-BA4E-3CB40B5F58D7}" type="pres">
      <dgm:prSet presAssocID="{ADCC0F63-A728-41CF-8F9F-26EEB58E55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589E74-A449-4611-9516-BEA500D3AB76}" type="pres">
      <dgm:prSet presAssocID="{ADCC0F63-A728-41CF-8F9F-26EEB58E551F}" presName="spaceRect" presStyleCnt="0"/>
      <dgm:spPr/>
    </dgm:pt>
    <dgm:pt modelId="{974BE8A8-F518-46CC-B979-6FEBCC9EB6AE}" type="pres">
      <dgm:prSet presAssocID="{ADCC0F63-A728-41CF-8F9F-26EEB58E551F}" presName="parTx" presStyleLbl="revTx" presStyleIdx="0" presStyleCnt="4">
        <dgm:presLayoutVars>
          <dgm:chMax val="0"/>
          <dgm:chPref val="0"/>
        </dgm:presLayoutVars>
      </dgm:prSet>
      <dgm:spPr/>
    </dgm:pt>
    <dgm:pt modelId="{44075280-237E-4A25-BA9C-0A2FDF392F7F}" type="pres">
      <dgm:prSet presAssocID="{E1427B34-CC9D-4829-8D92-783B9BC67466}" presName="sibTrans" presStyleCnt="0"/>
      <dgm:spPr/>
    </dgm:pt>
    <dgm:pt modelId="{D2658586-FE81-427A-A932-9D5272441ACC}" type="pres">
      <dgm:prSet presAssocID="{00BB758A-60E0-4FFF-9310-F04E8A949676}" presName="compNode" presStyleCnt="0"/>
      <dgm:spPr/>
    </dgm:pt>
    <dgm:pt modelId="{F2468B4C-13C3-4BE8-9370-57644993BF74}" type="pres">
      <dgm:prSet presAssocID="{00BB758A-60E0-4FFF-9310-F04E8A949676}" presName="bgRect" presStyleLbl="bgShp" presStyleIdx="1" presStyleCnt="4"/>
      <dgm:spPr/>
    </dgm:pt>
    <dgm:pt modelId="{313B036E-16B5-40B1-B543-AF47C76BFD88}" type="pres">
      <dgm:prSet presAssocID="{00BB758A-60E0-4FFF-9310-F04E8A949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E181D7-CEAC-4218-90BB-BDA43A9F3253}" type="pres">
      <dgm:prSet presAssocID="{00BB758A-60E0-4FFF-9310-F04E8A949676}" presName="spaceRect" presStyleCnt="0"/>
      <dgm:spPr/>
    </dgm:pt>
    <dgm:pt modelId="{303E2B9F-AB44-488E-A7C1-065B998069A5}" type="pres">
      <dgm:prSet presAssocID="{00BB758A-60E0-4FFF-9310-F04E8A949676}" presName="parTx" presStyleLbl="revTx" presStyleIdx="1" presStyleCnt="4">
        <dgm:presLayoutVars>
          <dgm:chMax val="0"/>
          <dgm:chPref val="0"/>
        </dgm:presLayoutVars>
      </dgm:prSet>
      <dgm:spPr/>
    </dgm:pt>
    <dgm:pt modelId="{45B9D03E-52BC-4387-B0C8-E5E37F57E857}" type="pres">
      <dgm:prSet presAssocID="{99E20A22-4C24-431D-88E4-9A2BDD07E725}" presName="sibTrans" presStyleCnt="0"/>
      <dgm:spPr/>
    </dgm:pt>
    <dgm:pt modelId="{F0672DE0-963A-4F49-8A02-F5B115938652}" type="pres">
      <dgm:prSet presAssocID="{25F004F2-A6A8-440A-95D1-CDC3D317140F}" presName="compNode" presStyleCnt="0"/>
      <dgm:spPr/>
    </dgm:pt>
    <dgm:pt modelId="{C6FD5F24-356F-4CED-A073-794ECCBFFAC2}" type="pres">
      <dgm:prSet presAssocID="{25F004F2-A6A8-440A-95D1-CDC3D317140F}" presName="bgRect" presStyleLbl="bgShp" presStyleIdx="2" presStyleCnt="4"/>
      <dgm:spPr/>
    </dgm:pt>
    <dgm:pt modelId="{6F27738D-1D9D-44F9-8C0E-4F41B5965EDC}" type="pres">
      <dgm:prSet presAssocID="{25F004F2-A6A8-440A-95D1-CDC3D31714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F8DF58-8D8D-481F-BD0B-DC105FAE728C}" type="pres">
      <dgm:prSet presAssocID="{25F004F2-A6A8-440A-95D1-CDC3D317140F}" presName="spaceRect" presStyleCnt="0"/>
      <dgm:spPr/>
    </dgm:pt>
    <dgm:pt modelId="{16754917-D556-4760-AC00-D6378210B125}" type="pres">
      <dgm:prSet presAssocID="{25F004F2-A6A8-440A-95D1-CDC3D317140F}" presName="parTx" presStyleLbl="revTx" presStyleIdx="2" presStyleCnt="4">
        <dgm:presLayoutVars>
          <dgm:chMax val="0"/>
          <dgm:chPref val="0"/>
        </dgm:presLayoutVars>
      </dgm:prSet>
      <dgm:spPr/>
    </dgm:pt>
    <dgm:pt modelId="{F569ECFB-1724-4170-9B02-C5E76E4C8B07}" type="pres">
      <dgm:prSet presAssocID="{D64A000E-5989-4A04-BAB6-7F980AC25AE5}" presName="sibTrans" presStyleCnt="0"/>
      <dgm:spPr/>
    </dgm:pt>
    <dgm:pt modelId="{17628F2E-99CA-489F-8009-B2637305D796}" type="pres">
      <dgm:prSet presAssocID="{12BA87DF-1A9F-48B4-85B7-4DF6160B77C7}" presName="compNode" presStyleCnt="0"/>
      <dgm:spPr/>
    </dgm:pt>
    <dgm:pt modelId="{F0CD9DF9-C53A-4FBB-BDB3-8E56512FD449}" type="pres">
      <dgm:prSet presAssocID="{12BA87DF-1A9F-48B4-85B7-4DF6160B77C7}" presName="bgRect" presStyleLbl="bgShp" presStyleIdx="3" presStyleCnt="4"/>
      <dgm:spPr/>
    </dgm:pt>
    <dgm:pt modelId="{6F90017F-821D-4A22-A4CD-43DB3D4C0315}" type="pres">
      <dgm:prSet presAssocID="{12BA87DF-1A9F-48B4-85B7-4DF6160B77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29AE1E5-59EB-4E3C-84C9-A63E1035090E}" type="pres">
      <dgm:prSet presAssocID="{12BA87DF-1A9F-48B4-85B7-4DF6160B77C7}" presName="spaceRect" presStyleCnt="0"/>
      <dgm:spPr/>
    </dgm:pt>
    <dgm:pt modelId="{7641E39E-D277-419C-B3BC-8166895B8F9F}" type="pres">
      <dgm:prSet presAssocID="{12BA87DF-1A9F-48B4-85B7-4DF6160B77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4C530A-9786-4F2C-8680-9A520A81315F}" type="presOf" srcId="{12BA87DF-1A9F-48B4-85B7-4DF6160B77C7}" destId="{7641E39E-D277-419C-B3BC-8166895B8F9F}" srcOrd="0" destOrd="0" presId="urn:microsoft.com/office/officeart/2018/2/layout/IconVerticalSolidList"/>
    <dgm:cxn modelId="{2BB39641-77BF-4975-A9BD-4FCD8694621B}" type="presOf" srcId="{25F004F2-A6A8-440A-95D1-CDC3D317140F}" destId="{16754917-D556-4760-AC00-D6378210B125}" srcOrd="0" destOrd="0" presId="urn:microsoft.com/office/officeart/2018/2/layout/IconVerticalSolidList"/>
    <dgm:cxn modelId="{264EFF61-C728-47F6-AF5A-2F8027FD27A6}" type="presOf" srcId="{0E46790D-657C-4009-B6AF-30024CF14DA4}" destId="{8C204BA8-2250-4D43-81F0-AE3F0E0E4043}" srcOrd="0" destOrd="0" presId="urn:microsoft.com/office/officeart/2018/2/layout/IconVerticalSolidList"/>
    <dgm:cxn modelId="{F7C47E70-285A-4C38-B8F3-3DD840E5D81C}" srcId="{0E46790D-657C-4009-B6AF-30024CF14DA4}" destId="{ADCC0F63-A728-41CF-8F9F-26EEB58E551F}" srcOrd="0" destOrd="0" parTransId="{5B1C1F9E-A6CA-43D5-A3AB-B7565447E161}" sibTransId="{E1427B34-CC9D-4829-8D92-783B9BC67466}"/>
    <dgm:cxn modelId="{D4C6A451-8AC0-4687-B92B-077EAAF1147C}" srcId="{0E46790D-657C-4009-B6AF-30024CF14DA4}" destId="{25F004F2-A6A8-440A-95D1-CDC3D317140F}" srcOrd="2" destOrd="0" parTransId="{4A666B0B-B948-496D-92B5-8C577A158E52}" sibTransId="{D64A000E-5989-4A04-BAB6-7F980AC25AE5}"/>
    <dgm:cxn modelId="{059FFB72-BEC2-480A-B034-FAB911349598}" srcId="{0E46790D-657C-4009-B6AF-30024CF14DA4}" destId="{00BB758A-60E0-4FFF-9310-F04E8A949676}" srcOrd="1" destOrd="0" parTransId="{1435B8AE-4E2E-43EB-96CF-62642CA95B71}" sibTransId="{99E20A22-4C24-431D-88E4-9A2BDD07E725}"/>
    <dgm:cxn modelId="{434F4295-8C69-48F9-AF7A-F924AAD0B17F}" type="presOf" srcId="{00BB758A-60E0-4FFF-9310-F04E8A949676}" destId="{303E2B9F-AB44-488E-A7C1-065B998069A5}" srcOrd="0" destOrd="0" presId="urn:microsoft.com/office/officeart/2018/2/layout/IconVerticalSolidList"/>
    <dgm:cxn modelId="{F9FF47A1-F7EB-4166-BFAC-C849C7DF9F18}" type="presOf" srcId="{ADCC0F63-A728-41CF-8F9F-26EEB58E551F}" destId="{974BE8A8-F518-46CC-B979-6FEBCC9EB6AE}" srcOrd="0" destOrd="0" presId="urn:microsoft.com/office/officeart/2018/2/layout/IconVerticalSolidList"/>
    <dgm:cxn modelId="{22D623DF-EBCA-4023-BFE4-B046B5855DF5}" srcId="{0E46790D-657C-4009-B6AF-30024CF14DA4}" destId="{12BA87DF-1A9F-48B4-85B7-4DF6160B77C7}" srcOrd="3" destOrd="0" parTransId="{70145931-9EA1-40E5-9D2B-D7A82D971806}" sibTransId="{33403836-C57E-480A-AB1D-154D23D871C7}"/>
    <dgm:cxn modelId="{BBA0884E-B824-4B77-8EAE-4BCD30AE1D69}" type="presParOf" srcId="{8C204BA8-2250-4D43-81F0-AE3F0E0E4043}" destId="{14B6F128-EF03-4305-93E2-A9A2A89D11A4}" srcOrd="0" destOrd="0" presId="urn:microsoft.com/office/officeart/2018/2/layout/IconVerticalSolidList"/>
    <dgm:cxn modelId="{A84A136A-A6A5-47B9-89E8-D2E18800408C}" type="presParOf" srcId="{14B6F128-EF03-4305-93E2-A9A2A89D11A4}" destId="{351E2B34-D52E-4FEB-BBAB-4DB1291EE873}" srcOrd="0" destOrd="0" presId="urn:microsoft.com/office/officeart/2018/2/layout/IconVerticalSolidList"/>
    <dgm:cxn modelId="{5EEBA951-BC1A-493D-B46A-91B0F64C1964}" type="presParOf" srcId="{14B6F128-EF03-4305-93E2-A9A2A89D11A4}" destId="{0D19983D-33F3-45DA-BA4E-3CB40B5F58D7}" srcOrd="1" destOrd="0" presId="urn:microsoft.com/office/officeart/2018/2/layout/IconVerticalSolidList"/>
    <dgm:cxn modelId="{BF46B2EA-AE94-4103-8C18-999956DF5650}" type="presParOf" srcId="{14B6F128-EF03-4305-93E2-A9A2A89D11A4}" destId="{C1589E74-A449-4611-9516-BEA500D3AB76}" srcOrd="2" destOrd="0" presId="urn:microsoft.com/office/officeart/2018/2/layout/IconVerticalSolidList"/>
    <dgm:cxn modelId="{5A70057B-46F3-4199-87AA-C46626E3E0CB}" type="presParOf" srcId="{14B6F128-EF03-4305-93E2-A9A2A89D11A4}" destId="{974BE8A8-F518-46CC-B979-6FEBCC9EB6AE}" srcOrd="3" destOrd="0" presId="urn:microsoft.com/office/officeart/2018/2/layout/IconVerticalSolidList"/>
    <dgm:cxn modelId="{02F44C15-33DE-4085-B17E-E5FB6FDF2297}" type="presParOf" srcId="{8C204BA8-2250-4D43-81F0-AE3F0E0E4043}" destId="{44075280-237E-4A25-BA9C-0A2FDF392F7F}" srcOrd="1" destOrd="0" presId="urn:microsoft.com/office/officeart/2018/2/layout/IconVerticalSolidList"/>
    <dgm:cxn modelId="{16F3FC34-822F-4BCB-A91F-70D9B7E6F1A9}" type="presParOf" srcId="{8C204BA8-2250-4D43-81F0-AE3F0E0E4043}" destId="{D2658586-FE81-427A-A932-9D5272441ACC}" srcOrd="2" destOrd="0" presId="urn:microsoft.com/office/officeart/2018/2/layout/IconVerticalSolidList"/>
    <dgm:cxn modelId="{45D2B29E-A718-4E18-9974-6142FDFA3036}" type="presParOf" srcId="{D2658586-FE81-427A-A932-9D5272441ACC}" destId="{F2468B4C-13C3-4BE8-9370-57644993BF74}" srcOrd="0" destOrd="0" presId="urn:microsoft.com/office/officeart/2018/2/layout/IconVerticalSolidList"/>
    <dgm:cxn modelId="{F56AB51C-69BB-4B3C-A8AA-C50625EEF75E}" type="presParOf" srcId="{D2658586-FE81-427A-A932-9D5272441ACC}" destId="{313B036E-16B5-40B1-B543-AF47C76BFD88}" srcOrd="1" destOrd="0" presId="urn:microsoft.com/office/officeart/2018/2/layout/IconVerticalSolidList"/>
    <dgm:cxn modelId="{B15B0CD3-7275-4E4B-BB26-2EA859FD92D5}" type="presParOf" srcId="{D2658586-FE81-427A-A932-9D5272441ACC}" destId="{CFE181D7-CEAC-4218-90BB-BDA43A9F3253}" srcOrd="2" destOrd="0" presId="urn:microsoft.com/office/officeart/2018/2/layout/IconVerticalSolidList"/>
    <dgm:cxn modelId="{F442B843-FD3E-4FD2-868E-CBA2D2F4AD85}" type="presParOf" srcId="{D2658586-FE81-427A-A932-9D5272441ACC}" destId="{303E2B9F-AB44-488E-A7C1-065B998069A5}" srcOrd="3" destOrd="0" presId="urn:microsoft.com/office/officeart/2018/2/layout/IconVerticalSolidList"/>
    <dgm:cxn modelId="{DFA6A414-12C3-4377-82F3-6278287FF1EC}" type="presParOf" srcId="{8C204BA8-2250-4D43-81F0-AE3F0E0E4043}" destId="{45B9D03E-52BC-4387-B0C8-E5E37F57E857}" srcOrd="3" destOrd="0" presId="urn:microsoft.com/office/officeart/2018/2/layout/IconVerticalSolidList"/>
    <dgm:cxn modelId="{3277BB85-5CA3-4639-85C3-0D175317A4E4}" type="presParOf" srcId="{8C204BA8-2250-4D43-81F0-AE3F0E0E4043}" destId="{F0672DE0-963A-4F49-8A02-F5B115938652}" srcOrd="4" destOrd="0" presId="urn:microsoft.com/office/officeart/2018/2/layout/IconVerticalSolidList"/>
    <dgm:cxn modelId="{0CC3D843-44C7-465F-B589-827D64273568}" type="presParOf" srcId="{F0672DE0-963A-4F49-8A02-F5B115938652}" destId="{C6FD5F24-356F-4CED-A073-794ECCBFFAC2}" srcOrd="0" destOrd="0" presId="urn:microsoft.com/office/officeart/2018/2/layout/IconVerticalSolidList"/>
    <dgm:cxn modelId="{13234219-3203-4ED8-A477-3205D2E5DF93}" type="presParOf" srcId="{F0672DE0-963A-4F49-8A02-F5B115938652}" destId="{6F27738D-1D9D-44F9-8C0E-4F41B5965EDC}" srcOrd="1" destOrd="0" presId="urn:microsoft.com/office/officeart/2018/2/layout/IconVerticalSolidList"/>
    <dgm:cxn modelId="{3FA49B37-5CBB-4C4B-AB35-03C7F28D71FE}" type="presParOf" srcId="{F0672DE0-963A-4F49-8A02-F5B115938652}" destId="{EDF8DF58-8D8D-481F-BD0B-DC105FAE728C}" srcOrd="2" destOrd="0" presId="urn:microsoft.com/office/officeart/2018/2/layout/IconVerticalSolidList"/>
    <dgm:cxn modelId="{4331AE8C-1923-4B23-AE67-356F8DFEEE86}" type="presParOf" srcId="{F0672DE0-963A-4F49-8A02-F5B115938652}" destId="{16754917-D556-4760-AC00-D6378210B125}" srcOrd="3" destOrd="0" presId="urn:microsoft.com/office/officeart/2018/2/layout/IconVerticalSolidList"/>
    <dgm:cxn modelId="{7520C847-BED7-45D0-ADD8-245EB9A62D13}" type="presParOf" srcId="{8C204BA8-2250-4D43-81F0-AE3F0E0E4043}" destId="{F569ECFB-1724-4170-9B02-C5E76E4C8B07}" srcOrd="5" destOrd="0" presId="urn:microsoft.com/office/officeart/2018/2/layout/IconVerticalSolidList"/>
    <dgm:cxn modelId="{F82275DD-BC43-461C-AC99-99CEC49DABFD}" type="presParOf" srcId="{8C204BA8-2250-4D43-81F0-AE3F0E0E4043}" destId="{17628F2E-99CA-489F-8009-B2637305D796}" srcOrd="6" destOrd="0" presId="urn:microsoft.com/office/officeart/2018/2/layout/IconVerticalSolidList"/>
    <dgm:cxn modelId="{3375F5D1-B0B7-48AF-BCA0-2D75EB47AED8}" type="presParOf" srcId="{17628F2E-99CA-489F-8009-B2637305D796}" destId="{F0CD9DF9-C53A-4FBB-BDB3-8E56512FD449}" srcOrd="0" destOrd="0" presId="urn:microsoft.com/office/officeart/2018/2/layout/IconVerticalSolidList"/>
    <dgm:cxn modelId="{814EB295-3941-456B-8591-354E3C52039A}" type="presParOf" srcId="{17628F2E-99CA-489F-8009-B2637305D796}" destId="{6F90017F-821D-4A22-A4CD-43DB3D4C0315}" srcOrd="1" destOrd="0" presId="urn:microsoft.com/office/officeart/2018/2/layout/IconVerticalSolidList"/>
    <dgm:cxn modelId="{123803DF-5897-412D-A041-C7D9FB3DF384}" type="presParOf" srcId="{17628F2E-99CA-489F-8009-B2637305D796}" destId="{A29AE1E5-59EB-4E3C-84C9-A63E1035090E}" srcOrd="2" destOrd="0" presId="urn:microsoft.com/office/officeart/2018/2/layout/IconVerticalSolidList"/>
    <dgm:cxn modelId="{A39CFDC8-05BD-4464-A92B-A4868EB2EB66}" type="presParOf" srcId="{17628F2E-99CA-489F-8009-B2637305D796}" destId="{7641E39E-D277-419C-B3BC-8166895B8F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729E3-99C1-480B-B14F-573C9E665A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163A75-D365-46EC-B788-5361BCF2B06C}">
      <dgm:prSet/>
      <dgm:spPr/>
      <dgm:t>
        <a:bodyPr/>
        <a:lstStyle/>
        <a:p>
          <a:r>
            <a:rPr lang="en-US"/>
            <a:t>Tkinter GUI with OCR (Tesseract) for receipt scanning.</a:t>
          </a:r>
        </a:p>
      </dgm:t>
    </dgm:pt>
    <dgm:pt modelId="{868FD8E8-FE72-4B85-B125-0A9DEBD8F2EF}" type="parTrans" cxnId="{065796CD-CA59-4C04-9A2B-C8595CF0A1CF}">
      <dgm:prSet/>
      <dgm:spPr/>
      <dgm:t>
        <a:bodyPr/>
        <a:lstStyle/>
        <a:p>
          <a:endParaRPr lang="en-US"/>
        </a:p>
      </dgm:t>
    </dgm:pt>
    <dgm:pt modelId="{E8E19DE8-DE5B-464B-ADF5-FDE7AC324EB3}" type="sibTrans" cxnId="{065796CD-CA59-4C04-9A2B-C8595CF0A1CF}">
      <dgm:prSet/>
      <dgm:spPr/>
      <dgm:t>
        <a:bodyPr/>
        <a:lstStyle/>
        <a:p>
          <a:endParaRPr lang="en-US"/>
        </a:p>
      </dgm:t>
    </dgm:pt>
    <dgm:pt modelId="{D9A87556-8F0F-4A73-B5B3-39B6B44C14DE}">
      <dgm:prSet/>
      <dgm:spPr/>
      <dgm:t>
        <a:bodyPr/>
        <a:lstStyle/>
        <a:p>
          <a:r>
            <a:rPr lang="en-US"/>
            <a:t>MySQL database for secure local data storage.</a:t>
          </a:r>
        </a:p>
      </dgm:t>
    </dgm:pt>
    <dgm:pt modelId="{C86F3A4E-CCDE-48DF-BA68-81118E05B1E5}" type="parTrans" cxnId="{6194234C-D6E8-44E2-B637-AD61751E4874}">
      <dgm:prSet/>
      <dgm:spPr/>
      <dgm:t>
        <a:bodyPr/>
        <a:lstStyle/>
        <a:p>
          <a:endParaRPr lang="en-US"/>
        </a:p>
      </dgm:t>
    </dgm:pt>
    <dgm:pt modelId="{8C863F24-975B-409C-8331-3B962452595C}" type="sibTrans" cxnId="{6194234C-D6E8-44E2-B637-AD61751E4874}">
      <dgm:prSet/>
      <dgm:spPr/>
      <dgm:t>
        <a:bodyPr/>
        <a:lstStyle/>
        <a:p>
          <a:endParaRPr lang="en-US"/>
        </a:p>
      </dgm:t>
    </dgm:pt>
    <dgm:pt modelId="{99308250-ECB5-412B-BB52-EDFC3CEC3A8C}">
      <dgm:prSet/>
      <dgm:spPr/>
      <dgm:t>
        <a:bodyPr/>
        <a:lstStyle/>
        <a:p>
          <a:r>
            <a:rPr lang="en-US"/>
            <a:t>Matplotlib for charts and dashboards.</a:t>
          </a:r>
        </a:p>
      </dgm:t>
    </dgm:pt>
    <dgm:pt modelId="{711D3961-C68B-4FE1-8DB7-4D81FA81B4B1}" type="parTrans" cxnId="{799E4EDF-C16A-46B0-A77C-E4DEA9BD179D}">
      <dgm:prSet/>
      <dgm:spPr/>
      <dgm:t>
        <a:bodyPr/>
        <a:lstStyle/>
        <a:p>
          <a:endParaRPr lang="en-US"/>
        </a:p>
      </dgm:t>
    </dgm:pt>
    <dgm:pt modelId="{676B7CB2-C8BE-4820-B7E6-3BD5BB239CBB}" type="sibTrans" cxnId="{799E4EDF-C16A-46B0-A77C-E4DEA9BD179D}">
      <dgm:prSet/>
      <dgm:spPr/>
      <dgm:t>
        <a:bodyPr/>
        <a:lstStyle/>
        <a:p>
          <a:endParaRPr lang="en-US"/>
        </a:p>
      </dgm:t>
    </dgm:pt>
    <dgm:pt modelId="{8AF92EF5-8D71-4D18-8C82-A97A4A73C892}">
      <dgm:prSet/>
      <dgm:spPr/>
      <dgm:t>
        <a:bodyPr/>
        <a:lstStyle/>
        <a:p>
          <a:r>
            <a:rPr lang="en-US"/>
            <a:t>CSV export for use with external tools.</a:t>
          </a:r>
        </a:p>
      </dgm:t>
    </dgm:pt>
    <dgm:pt modelId="{CC4D263F-A7D4-4BDD-9CBF-177CEC8C998C}" type="parTrans" cxnId="{E079B25C-D69F-4A98-B615-86AB06781015}">
      <dgm:prSet/>
      <dgm:spPr/>
      <dgm:t>
        <a:bodyPr/>
        <a:lstStyle/>
        <a:p>
          <a:endParaRPr lang="en-US"/>
        </a:p>
      </dgm:t>
    </dgm:pt>
    <dgm:pt modelId="{67B3B3BC-79EB-4C10-82B4-A5940BF79C65}" type="sibTrans" cxnId="{E079B25C-D69F-4A98-B615-86AB06781015}">
      <dgm:prSet/>
      <dgm:spPr/>
      <dgm:t>
        <a:bodyPr/>
        <a:lstStyle/>
        <a:p>
          <a:endParaRPr lang="en-US"/>
        </a:p>
      </dgm:t>
    </dgm:pt>
    <dgm:pt modelId="{7A16786B-9A77-4C3E-9C8F-62EBFA6A1065}" type="pres">
      <dgm:prSet presAssocID="{9CF729E3-99C1-480B-B14F-573C9E665ADC}" presName="root" presStyleCnt="0">
        <dgm:presLayoutVars>
          <dgm:dir/>
          <dgm:resizeHandles val="exact"/>
        </dgm:presLayoutVars>
      </dgm:prSet>
      <dgm:spPr/>
    </dgm:pt>
    <dgm:pt modelId="{B686B8D9-8C18-47F4-85AB-7D2AD552615C}" type="pres">
      <dgm:prSet presAssocID="{9CF729E3-99C1-480B-B14F-573C9E665ADC}" presName="container" presStyleCnt="0">
        <dgm:presLayoutVars>
          <dgm:dir/>
          <dgm:resizeHandles val="exact"/>
        </dgm:presLayoutVars>
      </dgm:prSet>
      <dgm:spPr/>
    </dgm:pt>
    <dgm:pt modelId="{BE2D72A2-B9D8-4DB3-9A2A-CDA24B2980C8}" type="pres">
      <dgm:prSet presAssocID="{BC163A75-D365-46EC-B788-5361BCF2B06C}" presName="compNode" presStyleCnt="0"/>
      <dgm:spPr/>
    </dgm:pt>
    <dgm:pt modelId="{CFBEE7CB-F566-4C8F-B02B-1EF2DF7E1A6C}" type="pres">
      <dgm:prSet presAssocID="{BC163A75-D365-46EC-B788-5361BCF2B06C}" presName="iconBgRect" presStyleLbl="bgShp" presStyleIdx="0" presStyleCnt="4"/>
      <dgm:spPr/>
    </dgm:pt>
    <dgm:pt modelId="{F2F44D97-2154-4DC8-80BE-4702F722A7F0}" type="pres">
      <dgm:prSet presAssocID="{BC163A75-D365-46EC-B788-5361BCF2B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E9E8432-AC43-4474-AD27-87BDAC99BB10}" type="pres">
      <dgm:prSet presAssocID="{BC163A75-D365-46EC-B788-5361BCF2B06C}" presName="spaceRect" presStyleCnt="0"/>
      <dgm:spPr/>
    </dgm:pt>
    <dgm:pt modelId="{3A88C193-E2F1-418E-8C62-256F49C31B00}" type="pres">
      <dgm:prSet presAssocID="{BC163A75-D365-46EC-B788-5361BCF2B06C}" presName="textRect" presStyleLbl="revTx" presStyleIdx="0" presStyleCnt="4">
        <dgm:presLayoutVars>
          <dgm:chMax val="1"/>
          <dgm:chPref val="1"/>
        </dgm:presLayoutVars>
      </dgm:prSet>
      <dgm:spPr/>
    </dgm:pt>
    <dgm:pt modelId="{F249BC92-16D7-4018-B1B0-CC7A3ABF1A4B}" type="pres">
      <dgm:prSet presAssocID="{E8E19DE8-DE5B-464B-ADF5-FDE7AC324EB3}" presName="sibTrans" presStyleLbl="sibTrans2D1" presStyleIdx="0" presStyleCnt="0"/>
      <dgm:spPr/>
    </dgm:pt>
    <dgm:pt modelId="{3AD222C6-E1AB-4C2B-BFBD-FE9691E27CBA}" type="pres">
      <dgm:prSet presAssocID="{D9A87556-8F0F-4A73-B5B3-39B6B44C14DE}" presName="compNode" presStyleCnt="0"/>
      <dgm:spPr/>
    </dgm:pt>
    <dgm:pt modelId="{AE2B562D-67DE-42CE-AC87-2F01A1DE3959}" type="pres">
      <dgm:prSet presAssocID="{D9A87556-8F0F-4A73-B5B3-39B6B44C14DE}" presName="iconBgRect" presStyleLbl="bgShp" presStyleIdx="1" presStyleCnt="4"/>
      <dgm:spPr/>
    </dgm:pt>
    <dgm:pt modelId="{222E2277-024A-472C-8599-2A3299028509}" type="pres">
      <dgm:prSet presAssocID="{D9A87556-8F0F-4A73-B5B3-39B6B44C14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768DC7-FA31-45F1-B14F-C01D1AD245F3}" type="pres">
      <dgm:prSet presAssocID="{D9A87556-8F0F-4A73-B5B3-39B6B44C14DE}" presName="spaceRect" presStyleCnt="0"/>
      <dgm:spPr/>
    </dgm:pt>
    <dgm:pt modelId="{0EC74F89-9817-4E46-A048-547C03D16E60}" type="pres">
      <dgm:prSet presAssocID="{D9A87556-8F0F-4A73-B5B3-39B6B44C14DE}" presName="textRect" presStyleLbl="revTx" presStyleIdx="1" presStyleCnt="4">
        <dgm:presLayoutVars>
          <dgm:chMax val="1"/>
          <dgm:chPref val="1"/>
        </dgm:presLayoutVars>
      </dgm:prSet>
      <dgm:spPr/>
    </dgm:pt>
    <dgm:pt modelId="{1ACA17ED-3B18-4055-9410-768BDA6E7957}" type="pres">
      <dgm:prSet presAssocID="{8C863F24-975B-409C-8331-3B962452595C}" presName="sibTrans" presStyleLbl="sibTrans2D1" presStyleIdx="0" presStyleCnt="0"/>
      <dgm:spPr/>
    </dgm:pt>
    <dgm:pt modelId="{3EC0CA68-1E0A-437B-9C2F-4B53300C9754}" type="pres">
      <dgm:prSet presAssocID="{99308250-ECB5-412B-BB52-EDFC3CEC3A8C}" presName="compNode" presStyleCnt="0"/>
      <dgm:spPr/>
    </dgm:pt>
    <dgm:pt modelId="{4F79B8F8-0DF5-4695-B2F0-F86D6B83AD75}" type="pres">
      <dgm:prSet presAssocID="{99308250-ECB5-412B-BB52-EDFC3CEC3A8C}" presName="iconBgRect" presStyleLbl="bgShp" presStyleIdx="2" presStyleCnt="4"/>
      <dgm:spPr/>
    </dgm:pt>
    <dgm:pt modelId="{A55A4571-D642-42F8-A76A-096B2BC5E459}" type="pres">
      <dgm:prSet presAssocID="{99308250-ECB5-412B-BB52-EDFC3CEC3A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A673038-2BB8-442C-9779-C07AA9F398F4}" type="pres">
      <dgm:prSet presAssocID="{99308250-ECB5-412B-BB52-EDFC3CEC3A8C}" presName="spaceRect" presStyleCnt="0"/>
      <dgm:spPr/>
    </dgm:pt>
    <dgm:pt modelId="{B81C909C-5933-4418-AE4B-4FE202BF2C66}" type="pres">
      <dgm:prSet presAssocID="{99308250-ECB5-412B-BB52-EDFC3CEC3A8C}" presName="textRect" presStyleLbl="revTx" presStyleIdx="2" presStyleCnt="4">
        <dgm:presLayoutVars>
          <dgm:chMax val="1"/>
          <dgm:chPref val="1"/>
        </dgm:presLayoutVars>
      </dgm:prSet>
      <dgm:spPr/>
    </dgm:pt>
    <dgm:pt modelId="{72E4C4E4-1AD9-4477-94C2-26D15734D3A3}" type="pres">
      <dgm:prSet presAssocID="{676B7CB2-C8BE-4820-B7E6-3BD5BB239CBB}" presName="sibTrans" presStyleLbl="sibTrans2D1" presStyleIdx="0" presStyleCnt="0"/>
      <dgm:spPr/>
    </dgm:pt>
    <dgm:pt modelId="{A747BBBF-6FD1-4493-95E0-848C1F92EE45}" type="pres">
      <dgm:prSet presAssocID="{8AF92EF5-8D71-4D18-8C82-A97A4A73C892}" presName="compNode" presStyleCnt="0"/>
      <dgm:spPr/>
    </dgm:pt>
    <dgm:pt modelId="{D73BD393-1CF5-4DEF-AC61-A3B87562E2DF}" type="pres">
      <dgm:prSet presAssocID="{8AF92EF5-8D71-4D18-8C82-A97A4A73C892}" presName="iconBgRect" presStyleLbl="bgShp" presStyleIdx="3" presStyleCnt="4"/>
      <dgm:spPr/>
    </dgm:pt>
    <dgm:pt modelId="{68631C5C-5A95-4025-A57D-5D176DD8F907}" type="pres">
      <dgm:prSet presAssocID="{8AF92EF5-8D71-4D18-8C82-A97A4A73C8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68F1C1D-10BF-436D-A1E0-1A98D1CB77A2}" type="pres">
      <dgm:prSet presAssocID="{8AF92EF5-8D71-4D18-8C82-A97A4A73C892}" presName="spaceRect" presStyleCnt="0"/>
      <dgm:spPr/>
    </dgm:pt>
    <dgm:pt modelId="{1064CE93-1244-4B1C-83D0-3728F80C0B54}" type="pres">
      <dgm:prSet presAssocID="{8AF92EF5-8D71-4D18-8C82-A97A4A73C8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67670D-2183-4C8D-A630-588E0377F77C}" type="presOf" srcId="{9CF729E3-99C1-480B-B14F-573C9E665ADC}" destId="{7A16786B-9A77-4C3E-9C8F-62EBFA6A1065}" srcOrd="0" destOrd="0" presId="urn:microsoft.com/office/officeart/2018/2/layout/IconCircleList"/>
    <dgm:cxn modelId="{7B1A2B5B-87B8-4449-AE16-E30CCB23DDE7}" type="presOf" srcId="{BC163A75-D365-46EC-B788-5361BCF2B06C}" destId="{3A88C193-E2F1-418E-8C62-256F49C31B00}" srcOrd="0" destOrd="0" presId="urn:microsoft.com/office/officeart/2018/2/layout/IconCircleList"/>
    <dgm:cxn modelId="{E079B25C-D69F-4A98-B615-86AB06781015}" srcId="{9CF729E3-99C1-480B-B14F-573C9E665ADC}" destId="{8AF92EF5-8D71-4D18-8C82-A97A4A73C892}" srcOrd="3" destOrd="0" parTransId="{CC4D263F-A7D4-4BDD-9CBF-177CEC8C998C}" sibTransId="{67B3B3BC-79EB-4C10-82B4-A5940BF79C65}"/>
    <dgm:cxn modelId="{9A218767-EDE6-4B83-B4F9-BCFBDA417ADF}" type="presOf" srcId="{E8E19DE8-DE5B-464B-ADF5-FDE7AC324EB3}" destId="{F249BC92-16D7-4018-B1B0-CC7A3ABF1A4B}" srcOrd="0" destOrd="0" presId="urn:microsoft.com/office/officeart/2018/2/layout/IconCircleList"/>
    <dgm:cxn modelId="{6194234C-D6E8-44E2-B637-AD61751E4874}" srcId="{9CF729E3-99C1-480B-B14F-573C9E665ADC}" destId="{D9A87556-8F0F-4A73-B5B3-39B6B44C14DE}" srcOrd="1" destOrd="0" parTransId="{C86F3A4E-CCDE-48DF-BA68-81118E05B1E5}" sibTransId="{8C863F24-975B-409C-8331-3B962452595C}"/>
    <dgm:cxn modelId="{3D5F7691-CE8B-4044-93D4-84240F7F30A8}" type="presOf" srcId="{8AF92EF5-8D71-4D18-8C82-A97A4A73C892}" destId="{1064CE93-1244-4B1C-83D0-3728F80C0B54}" srcOrd="0" destOrd="0" presId="urn:microsoft.com/office/officeart/2018/2/layout/IconCircleList"/>
    <dgm:cxn modelId="{2E3E9E91-CA0D-4A25-9F6A-2A67488582DF}" type="presOf" srcId="{676B7CB2-C8BE-4820-B7E6-3BD5BB239CBB}" destId="{72E4C4E4-1AD9-4477-94C2-26D15734D3A3}" srcOrd="0" destOrd="0" presId="urn:microsoft.com/office/officeart/2018/2/layout/IconCircleList"/>
    <dgm:cxn modelId="{86AFABA2-5F09-4418-A98B-496AA5A4896E}" type="presOf" srcId="{D9A87556-8F0F-4A73-B5B3-39B6B44C14DE}" destId="{0EC74F89-9817-4E46-A048-547C03D16E60}" srcOrd="0" destOrd="0" presId="urn:microsoft.com/office/officeart/2018/2/layout/IconCircleList"/>
    <dgm:cxn modelId="{54E96BBA-C741-4BC7-889A-94DAC264C0AA}" type="presOf" srcId="{99308250-ECB5-412B-BB52-EDFC3CEC3A8C}" destId="{B81C909C-5933-4418-AE4B-4FE202BF2C66}" srcOrd="0" destOrd="0" presId="urn:microsoft.com/office/officeart/2018/2/layout/IconCircleList"/>
    <dgm:cxn modelId="{065796CD-CA59-4C04-9A2B-C8595CF0A1CF}" srcId="{9CF729E3-99C1-480B-B14F-573C9E665ADC}" destId="{BC163A75-D365-46EC-B788-5361BCF2B06C}" srcOrd="0" destOrd="0" parTransId="{868FD8E8-FE72-4B85-B125-0A9DEBD8F2EF}" sibTransId="{E8E19DE8-DE5B-464B-ADF5-FDE7AC324EB3}"/>
    <dgm:cxn modelId="{799E4EDF-C16A-46B0-A77C-E4DEA9BD179D}" srcId="{9CF729E3-99C1-480B-B14F-573C9E665ADC}" destId="{99308250-ECB5-412B-BB52-EDFC3CEC3A8C}" srcOrd="2" destOrd="0" parTransId="{711D3961-C68B-4FE1-8DB7-4D81FA81B4B1}" sibTransId="{676B7CB2-C8BE-4820-B7E6-3BD5BB239CBB}"/>
    <dgm:cxn modelId="{525DE3E5-89B4-455D-B9D3-C53462FED4D7}" type="presOf" srcId="{8C863F24-975B-409C-8331-3B962452595C}" destId="{1ACA17ED-3B18-4055-9410-768BDA6E7957}" srcOrd="0" destOrd="0" presId="urn:microsoft.com/office/officeart/2018/2/layout/IconCircleList"/>
    <dgm:cxn modelId="{B9B603FD-3490-4B9E-919E-636997778D75}" type="presParOf" srcId="{7A16786B-9A77-4C3E-9C8F-62EBFA6A1065}" destId="{B686B8D9-8C18-47F4-85AB-7D2AD552615C}" srcOrd="0" destOrd="0" presId="urn:microsoft.com/office/officeart/2018/2/layout/IconCircleList"/>
    <dgm:cxn modelId="{1E1B4DFB-B628-41B8-A216-FC5A41309706}" type="presParOf" srcId="{B686B8D9-8C18-47F4-85AB-7D2AD552615C}" destId="{BE2D72A2-B9D8-4DB3-9A2A-CDA24B2980C8}" srcOrd="0" destOrd="0" presId="urn:microsoft.com/office/officeart/2018/2/layout/IconCircleList"/>
    <dgm:cxn modelId="{FDB41737-125E-49E7-A132-D29F19B702F5}" type="presParOf" srcId="{BE2D72A2-B9D8-4DB3-9A2A-CDA24B2980C8}" destId="{CFBEE7CB-F566-4C8F-B02B-1EF2DF7E1A6C}" srcOrd="0" destOrd="0" presId="urn:microsoft.com/office/officeart/2018/2/layout/IconCircleList"/>
    <dgm:cxn modelId="{17665043-0192-41F8-A006-D1A183E272F9}" type="presParOf" srcId="{BE2D72A2-B9D8-4DB3-9A2A-CDA24B2980C8}" destId="{F2F44D97-2154-4DC8-80BE-4702F722A7F0}" srcOrd="1" destOrd="0" presId="urn:microsoft.com/office/officeart/2018/2/layout/IconCircleList"/>
    <dgm:cxn modelId="{939DBA4F-E1EB-4E30-9833-1FDC4FB16263}" type="presParOf" srcId="{BE2D72A2-B9D8-4DB3-9A2A-CDA24B2980C8}" destId="{1E9E8432-AC43-4474-AD27-87BDAC99BB10}" srcOrd="2" destOrd="0" presId="urn:microsoft.com/office/officeart/2018/2/layout/IconCircleList"/>
    <dgm:cxn modelId="{453A5A7A-4D36-479E-9E90-BD86606CE7F0}" type="presParOf" srcId="{BE2D72A2-B9D8-4DB3-9A2A-CDA24B2980C8}" destId="{3A88C193-E2F1-418E-8C62-256F49C31B00}" srcOrd="3" destOrd="0" presId="urn:microsoft.com/office/officeart/2018/2/layout/IconCircleList"/>
    <dgm:cxn modelId="{D2A0BB58-4AB9-46EF-8825-0E756415B8AD}" type="presParOf" srcId="{B686B8D9-8C18-47F4-85AB-7D2AD552615C}" destId="{F249BC92-16D7-4018-B1B0-CC7A3ABF1A4B}" srcOrd="1" destOrd="0" presId="urn:microsoft.com/office/officeart/2018/2/layout/IconCircleList"/>
    <dgm:cxn modelId="{5FAC5CFE-B71E-4F60-B073-A1DEB955AD9D}" type="presParOf" srcId="{B686B8D9-8C18-47F4-85AB-7D2AD552615C}" destId="{3AD222C6-E1AB-4C2B-BFBD-FE9691E27CBA}" srcOrd="2" destOrd="0" presId="urn:microsoft.com/office/officeart/2018/2/layout/IconCircleList"/>
    <dgm:cxn modelId="{BDBE5972-ED49-4F2C-89A0-E5B9F7E4D14C}" type="presParOf" srcId="{3AD222C6-E1AB-4C2B-BFBD-FE9691E27CBA}" destId="{AE2B562D-67DE-42CE-AC87-2F01A1DE3959}" srcOrd="0" destOrd="0" presId="urn:microsoft.com/office/officeart/2018/2/layout/IconCircleList"/>
    <dgm:cxn modelId="{5295A714-8F5A-4FD1-8A6C-2425A0F3C15F}" type="presParOf" srcId="{3AD222C6-E1AB-4C2B-BFBD-FE9691E27CBA}" destId="{222E2277-024A-472C-8599-2A3299028509}" srcOrd="1" destOrd="0" presId="urn:microsoft.com/office/officeart/2018/2/layout/IconCircleList"/>
    <dgm:cxn modelId="{656B11AF-9F34-488A-B497-212282913904}" type="presParOf" srcId="{3AD222C6-E1AB-4C2B-BFBD-FE9691E27CBA}" destId="{D4768DC7-FA31-45F1-B14F-C01D1AD245F3}" srcOrd="2" destOrd="0" presId="urn:microsoft.com/office/officeart/2018/2/layout/IconCircleList"/>
    <dgm:cxn modelId="{3E2D1041-ABA5-4163-BEB7-3E7E54828FE1}" type="presParOf" srcId="{3AD222C6-E1AB-4C2B-BFBD-FE9691E27CBA}" destId="{0EC74F89-9817-4E46-A048-547C03D16E60}" srcOrd="3" destOrd="0" presId="urn:microsoft.com/office/officeart/2018/2/layout/IconCircleList"/>
    <dgm:cxn modelId="{E5810680-9EDD-411E-8E8D-3F7EA6854C51}" type="presParOf" srcId="{B686B8D9-8C18-47F4-85AB-7D2AD552615C}" destId="{1ACA17ED-3B18-4055-9410-768BDA6E7957}" srcOrd="3" destOrd="0" presId="urn:microsoft.com/office/officeart/2018/2/layout/IconCircleList"/>
    <dgm:cxn modelId="{DA0F9F52-C66C-48B8-94DE-C7B2FADC873A}" type="presParOf" srcId="{B686B8D9-8C18-47F4-85AB-7D2AD552615C}" destId="{3EC0CA68-1E0A-437B-9C2F-4B53300C9754}" srcOrd="4" destOrd="0" presId="urn:microsoft.com/office/officeart/2018/2/layout/IconCircleList"/>
    <dgm:cxn modelId="{84D9696C-B706-49EA-9084-E5B2537C8473}" type="presParOf" srcId="{3EC0CA68-1E0A-437B-9C2F-4B53300C9754}" destId="{4F79B8F8-0DF5-4695-B2F0-F86D6B83AD75}" srcOrd="0" destOrd="0" presId="urn:microsoft.com/office/officeart/2018/2/layout/IconCircleList"/>
    <dgm:cxn modelId="{3D07A734-1D5A-44A9-8926-3BAA59A7BB5F}" type="presParOf" srcId="{3EC0CA68-1E0A-437B-9C2F-4B53300C9754}" destId="{A55A4571-D642-42F8-A76A-096B2BC5E459}" srcOrd="1" destOrd="0" presId="urn:microsoft.com/office/officeart/2018/2/layout/IconCircleList"/>
    <dgm:cxn modelId="{F46BBB1E-9D6F-45E8-A04D-DD40990BD526}" type="presParOf" srcId="{3EC0CA68-1E0A-437B-9C2F-4B53300C9754}" destId="{7A673038-2BB8-442C-9779-C07AA9F398F4}" srcOrd="2" destOrd="0" presId="urn:microsoft.com/office/officeart/2018/2/layout/IconCircleList"/>
    <dgm:cxn modelId="{209758AF-D741-42B8-AA93-8A3E0786B2CF}" type="presParOf" srcId="{3EC0CA68-1E0A-437B-9C2F-4B53300C9754}" destId="{B81C909C-5933-4418-AE4B-4FE202BF2C66}" srcOrd="3" destOrd="0" presId="urn:microsoft.com/office/officeart/2018/2/layout/IconCircleList"/>
    <dgm:cxn modelId="{EA0C8F19-F948-44C9-88A6-3EDC034605AD}" type="presParOf" srcId="{B686B8D9-8C18-47F4-85AB-7D2AD552615C}" destId="{72E4C4E4-1AD9-4477-94C2-26D15734D3A3}" srcOrd="5" destOrd="0" presId="urn:microsoft.com/office/officeart/2018/2/layout/IconCircleList"/>
    <dgm:cxn modelId="{E84D2268-D40C-49C3-A6FA-91147457BC26}" type="presParOf" srcId="{B686B8D9-8C18-47F4-85AB-7D2AD552615C}" destId="{A747BBBF-6FD1-4493-95E0-848C1F92EE45}" srcOrd="6" destOrd="0" presId="urn:microsoft.com/office/officeart/2018/2/layout/IconCircleList"/>
    <dgm:cxn modelId="{6FE1F80E-4190-474B-9D0B-C5DDFB4C8A2B}" type="presParOf" srcId="{A747BBBF-6FD1-4493-95E0-848C1F92EE45}" destId="{D73BD393-1CF5-4DEF-AC61-A3B87562E2DF}" srcOrd="0" destOrd="0" presId="urn:microsoft.com/office/officeart/2018/2/layout/IconCircleList"/>
    <dgm:cxn modelId="{BCA3D56E-F7FC-4021-B077-B7EA85086EFC}" type="presParOf" srcId="{A747BBBF-6FD1-4493-95E0-848C1F92EE45}" destId="{68631C5C-5A95-4025-A57D-5D176DD8F907}" srcOrd="1" destOrd="0" presId="urn:microsoft.com/office/officeart/2018/2/layout/IconCircleList"/>
    <dgm:cxn modelId="{1812B2B0-3F93-413C-9F79-84D367093116}" type="presParOf" srcId="{A747BBBF-6FD1-4493-95E0-848C1F92EE45}" destId="{668F1C1D-10BF-436D-A1E0-1A98D1CB77A2}" srcOrd="2" destOrd="0" presId="urn:microsoft.com/office/officeart/2018/2/layout/IconCircleList"/>
    <dgm:cxn modelId="{253ADF7B-6018-47DD-9B67-987AACEFADF5}" type="presParOf" srcId="{A747BBBF-6FD1-4493-95E0-848C1F92EE45}" destId="{1064CE93-1244-4B1C-83D0-3728F80C0B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FABA4-DD45-449F-8015-842C9EE7F2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66EB8D-EB4B-4047-9CC8-2E906ADDF5AA}">
      <dgm:prSet/>
      <dgm:spPr/>
      <dgm:t>
        <a:bodyPr/>
        <a:lstStyle/>
        <a:p>
          <a:r>
            <a:rPr lang="en-US"/>
            <a:t>⚠️ OCR misreads low-quality receipts.</a:t>
          </a:r>
        </a:p>
      </dgm:t>
    </dgm:pt>
    <dgm:pt modelId="{9F7057A0-761C-4BFF-816D-2FC0D09FB549}" type="parTrans" cxnId="{C9DFEDB1-FFAE-404D-9B02-F357B1ADF339}">
      <dgm:prSet/>
      <dgm:spPr/>
      <dgm:t>
        <a:bodyPr/>
        <a:lstStyle/>
        <a:p>
          <a:endParaRPr lang="en-US"/>
        </a:p>
      </dgm:t>
    </dgm:pt>
    <dgm:pt modelId="{B3244DBA-B04A-4FE4-A15F-C48B7F892259}" type="sibTrans" cxnId="{C9DFEDB1-FFAE-404D-9B02-F357B1ADF339}">
      <dgm:prSet/>
      <dgm:spPr/>
      <dgm:t>
        <a:bodyPr/>
        <a:lstStyle/>
        <a:p>
          <a:endParaRPr lang="en-US"/>
        </a:p>
      </dgm:t>
    </dgm:pt>
    <dgm:pt modelId="{BBABDB4D-2453-4AD6-BF2B-98E5834C896B}">
      <dgm:prSet/>
      <dgm:spPr/>
      <dgm:t>
        <a:bodyPr/>
        <a:lstStyle/>
        <a:p>
          <a:r>
            <a:rPr lang="en-US"/>
            <a:t>📁 Duplicate image handling.</a:t>
          </a:r>
        </a:p>
      </dgm:t>
    </dgm:pt>
    <dgm:pt modelId="{F42B7D3C-FD42-4A60-A7CB-E52983FF9BB3}" type="parTrans" cxnId="{4A9DB3BC-93CA-4007-8B09-484F98DF083B}">
      <dgm:prSet/>
      <dgm:spPr/>
      <dgm:t>
        <a:bodyPr/>
        <a:lstStyle/>
        <a:p>
          <a:endParaRPr lang="en-US"/>
        </a:p>
      </dgm:t>
    </dgm:pt>
    <dgm:pt modelId="{51EBA203-38D7-4714-B1F4-3F53AE043740}" type="sibTrans" cxnId="{4A9DB3BC-93CA-4007-8B09-484F98DF083B}">
      <dgm:prSet/>
      <dgm:spPr/>
      <dgm:t>
        <a:bodyPr/>
        <a:lstStyle/>
        <a:p>
          <a:endParaRPr lang="en-US"/>
        </a:p>
      </dgm:t>
    </dgm:pt>
    <dgm:pt modelId="{2D1C3008-6E03-4E00-9F95-5383E13DA520}">
      <dgm:prSet/>
      <dgm:spPr/>
      <dgm:t>
        <a:bodyPr/>
        <a:lstStyle/>
        <a:p>
          <a:r>
            <a:rPr lang="en-US"/>
            <a:t>🔐 Multi-user login and cloud backup.</a:t>
          </a:r>
        </a:p>
      </dgm:t>
    </dgm:pt>
    <dgm:pt modelId="{D02D0636-400B-4FE3-A377-F7BE29413246}" type="parTrans" cxnId="{B0606BAB-0DC5-4735-9505-3094BB130130}">
      <dgm:prSet/>
      <dgm:spPr/>
      <dgm:t>
        <a:bodyPr/>
        <a:lstStyle/>
        <a:p>
          <a:endParaRPr lang="en-US"/>
        </a:p>
      </dgm:t>
    </dgm:pt>
    <dgm:pt modelId="{633B4B69-0115-4076-858D-1DF591BC75F0}" type="sibTrans" cxnId="{B0606BAB-0DC5-4735-9505-3094BB130130}">
      <dgm:prSet/>
      <dgm:spPr/>
      <dgm:t>
        <a:bodyPr/>
        <a:lstStyle/>
        <a:p>
          <a:endParaRPr lang="en-US"/>
        </a:p>
      </dgm:t>
    </dgm:pt>
    <dgm:pt modelId="{7DDEDCC9-961E-4655-AE24-83ECEDF0AFCD}">
      <dgm:prSet/>
      <dgm:spPr/>
      <dgm:t>
        <a:bodyPr/>
        <a:lstStyle/>
        <a:p>
          <a:r>
            <a:rPr lang="en-US"/>
            <a:t>🤖 AI-based auto-categorization, mobile version.</a:t>
          </a:r>
        </a:p>
      </dgm:t>
    </dgm:pt>
    <dgm:pt modelId="{58CE1023-57CC-49D4-B9D7-2C44998C7CA4}" type="parTrans" cxnId="{8CD7513C-72E0-466E-82EA-95DBB3D07644}">
      <dgm:prSet/>
      <dgm:spPr/>
      <dgm:t>
        <a:bodyPr/>
        <a:lstStyle/>
        <a:p>
          <a:endParaRPr lang="en-US"/>
        </a:p>
      </dgm:t>
    </dgm:pt>
    <dgm:pt modelId="{D46BE204-732C-44F2-BBB2-4429008F5ADE}" type="sibTrans" cxnId="{8CD7513C-72E0-466E-82EA-95DBB3D07644}">
      <dgm:prSet/>
      <dgm:spPr/>
      <dgm:t>
        <a:bodyPr/>
        <a:lstStyle/>
        <a:p>
          <a:endParaRPr lang="en-US"/>
        </a:p>
      </dgm:t>
    </dgm:pt>
    <dgm:pt modelId="{9D3BC72E-D0A6-4A02-8CC4-70104A132765}" type="pres">
      <dgm:prSet presAssocID="{D8CFABA4-DD45-449F-8015-842C9EE7F2BE}" presName="linear" presStyleCnt="0">
        <dgm:presLayoutVars>
          <dgm:animLvl val="lvl"/>
          <dgm:resizeHandles val="exact"/>
        </dgm:presLayoutVars>
      </dgm:prSet>
      <dgm:spPr/>
    </dgm:pt>
    <dgm:pt modelId="{7A430194-5548-4CF1-A422-9A0192F5DA00}" type="pres">
      <dgm:prSet presAssocID="{C766EB8D-EB4B-4047-9CC8-2E906ADDF5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DE2CD4-AAAF-4799-BC56-31172B6B6917}" type="pres">
      <dgm:prSet presAssocID="{B3244DBA-B04A-4FE4-A15F-C48B7F892259}" presName="spacer" presStyleCnt="0"/>
      <dgm:spPr/>
    </dgm:pt>
    <dgm:pt modelId="{DBB1F526-3B77-46CA-BE92-3D6ED71BA283}" type="pres">
      <dgm:prSet presAssocID="{BBABDB4D-2453-4AD6-BF2B-98E5834C8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EC51E4-3EBE-403B-8820-25EC844948A2}" type="pres">
      <dgm:prSet presAssocID="{51EBA203-38D7-4714-B1F4-3F53AE043740}" presName="spacer" presStyleCnt="0"/>
      <dgm:spPr/>
    </dgm:pt>
    <dgm:pt modelId="{8D04FA22-37CD-46AD-B5F7-A6B06304FF63}" type="pres">
      <dgm:prSet presAssocID="{2D1C3008-6E03-4E00-9F95-5383E13DA5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5D218E-1007-4F1F-9AD7-8E2E01AB867D}" type="pres">
      <dgm:prSet presAssocID="{633B4B69-0115-4076-858D-1DF591BC75F0}" presName="spacer" presStyleCnt="0"/>
      <dgm:spPr/>
    </dgm:pt>
    <dgm:pt modelId="{1FE5231C-B689-4DF0-A570-023570E079DB}" type="pres">
      <dgm:prSet presAssocID="{7DDEDCC9-961E-4655-AE24-83ECEDF0AF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07A704-9F46-42EC-9EEC-296F89C77ABD}" type="presOf" srcId="{2D1C3008-6E03-4E00-9F95-5383E13DA520}" destId="{8D04FA22-37CD-46AD-B5F7-A6B06304FF63}" srcOrd="0" destOrd="0" presId="urn:microsoft.com/office/officeart/2005/8/layout/vList2"/>
    <dgm:cxn modelId="{8CD7513C-72E0-466E-82EA-95DBB3D07644}" srcId="{D8CFABA4-DD45-449F-8015-842C9EE7F2BE}" destId="{7DDEDCC9-961E-4655-AE24-83ECEDF0AFCD}" srcOrd="3" destOrd="0" parTransId="{58CE1023-57CC-49D4-B9D7-2C44998C7CA4}" sibTransId="{D46BE204-732C-44F2-BBB2-4429008F5ADE}"/>
    <dgm:cxn modelId="{800A8190-8F30-4EC9-97C0-0D01D0678F74}" type="presOf" srcId="{7DDEDCC9-961E-4655-AE24-83ECEDF0AFCD}" destId="{1FE5231C-B689-4DF0-A570-023570E079DB}" srcOrd="0" destOrd="0" presId="urn:microsoft.com/office/officeart/2005/8/layout/vList2"/>
    <dgm:cxn modelId="{B0606BAB-0DC5-4735-9505-3094BB130130}" srcId="{D8CFABA4-DD45-449F-8015-842C9EE7F2BE}" destId="{2D1C3008-6E03-4E00-9F95-5383E13DA520}" srcOrd="2" destOrd="0" parTransId="{D02D0636-400B-4FE3-A377-F7BE29413246}" sibTransId="{633B4B69-0115-4076-858D-1DF591BC75F0}"/>
    <dgm:cxn modelId="{C9DFEDB1-FFAE-404D-9B02-F357B1ADF339}" srcId="{D8CFABA4-DD45-449F-8015-842C9EE7F2BE}" destId="{C766EB8D-EB4B-4047-9CC8-2E906ADDF5AA}" srcOrd="0" destOrd="0" parTransId="{9F7057A0-761C-4BFF-816D-2FC0D09FB549}" sibTransId="{B3244DBA-B04A-4FE4-A15F-C48B7F892259}"/>
    <dgm:cxn modelId="{4A9DB3BC-93CA-4007-8B09-484F98DF083B}" srcId="{D8CFABA4-DD45-449F-8015-842C9EE7F2BE}" destId="{BBABDB4D-2453-4AD6-BF2B-98E5834C896B}" srcOrd="1" destOrd="0" parTransId="{F42B7D3C-FD42-4A60-A7CB-E52983FF9BB3}" sibTransId="{51EBA203-38D7-4714-B1F4-3F53AE043740}"/>
    <dgm:cxn modelId="{79DC80F2-3F58-4672-8175-E0C240914D05}" type="presOf" srcId="{BBABDB4D-2453-4AD6-BF2B-98E5834C896B}" destId="{DBB1F526-3B77-46CA-BE92-3D6ED71BA283}" srcOrd="0" destOrd="0" presId="urn:microsoft.com/office/officeart/2005/8/layout/vList2"/>
    <dgm:cxn modelId="{ED2890F3-FB94-420B-9DE0-DE08A5DAF54B}" type="presOf" srcId="{D8CFABA4-DD45-449F-8015-842C9EE7F2BE}" destId="{9D3BC72E-D0A6-4A02-8CC4-70104A132765}" srcOrd="0" destOrd="0" presId="urn:microsoft.com/office/officeart/2005/8/layout/vList2"/>
    <dgm:cxn modelId="{5C799FFA-C7AD-47E6-9937-CFAFF446E2D8}" type="presOf" srcId="{C766EB8D-EB4B-4047-9CC8-2E906ADDF5AA}" destId="{7A430194-5548-4CF1-A422-9A0192F5DA00}" srcOrd="0" destOrd="0" presId="urn:microsoft.com/office/officeart/2005/8/layout/vList2"/>
    <dgm:cxn modelId="{247FEB37-1B0C-4C2F-B083-4A5FB9F93A06}" type="presParOf" srcId="{9D3BC72E-D0A6-4A02-8CC4-70104A132765}" destId="{7A430194-5548-4CF1-A422-9A0192F5DA00}" srcOrd="0" destOrd="0" presId="urn:microsoft.com/office/officeart/2005/8/layout/vList2"/>
    <dgm:cxn modelId="{CC744123-D2D3-4626-BDA2-EADB96503997}" type="presParOf" srcId="{9D3BC72E-D0A6-4A02-8CC4-70104A132765}" destId="{CFDE2CD4-AAAF-4799-BC56-31172B6B6917}" srcOrd="1" destOrd="0" presId="urn:microsoft.com/office/officeart/2005/8/layout/vList2"/>
    <dgm:cxn modelId="{8C8C5382-E3B0-4C70-BD3B-DCBCD03EC5D8}" type="presParOf" srcId="{9D3BC72E-D0A6-4A02-8CC4-70104A132765}" destId="{DBB1F526-3B77-46CA-BE92-3D6ED71BA283}" srcOrd="2" destOrd="0" presId="urn:microsoft.com/office/officeart/2005/8/layout/vList2"/>
    <dgm:cxn modelId="{BC1F7F4F-C738-4656-9ADE-2F6D93BBFEA7}" type="presParOf" srcId="{9D3BC72E-D0A6-4A02-8CC4-70104A132765}" destId="{B2EC51E4-3EBE-403B-8820-25EC844948A2}" srcOrd="3" destOrd="0" presId="urn:microsoft.com/office/officeart/2005/8/layout/vList2"/>
    <dgm:cxn modelId="{F18D8286-0D99-4DFB-9E6F-1ACD62403C8B}" type="presParOf" srcId="{9D3BC72E-D0A6-4A02-8CC4-70104A132765}" destId="{8D04FA22-37CD-46AD-B5F7-A6B06304FF63}" srcOrd="4" destOrd="0" presId="urn:microsoft.com/office/officeart/2005/8/layout/vList2"/>
    <dgm:cxn modelId="{05EEC9D8-50EC-41F2-B292-7D47EB03C08B}" type="presParOf" srcId="{9D3BC72E-D0A6-4A02-8CC4-70104A132765}" destId="{8F5D218E-1007-4F1F-9AD7-8E2E01AB867D}" srcOrd="5" destOrd="0" presId="urn:microsoft.com/office/officeart/2005/8/layout/vList2"/>
    <dgm:cxn modelId="{BD75D67C-64B4-443B-A82A-68CE8362E260}" type="presParOf" srcId="{9D3BC72E-D0A6-4A02-8CC4-70104A132765}" destId="{1FE5231C-B689-4DF0-A570-023570E079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E2B34-D52E-4FEB-BBAB-4DB1291EE873}">
      <dsp:nvSpPr>
        <dsp:cNvPr id="0" name=""/>
        <dsp:cNvSpPr/>
      </dsp:nvSpPr>
      <dsp:spPr>
        <a:xfrm>
          <a:off x="0" y="2319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9983D-33F3-45DA-BA4E-3CB40B5F58D7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BE8A8-F518-46CC-B979-6FEBCC9EB6AE}">
      <dsp:nvSpPr>
        <dsp:cNvPr id="0" name=""/>
        <dsp:cNvSpPr/>
      </dsp:nvSpPr>
      <dsp:spPr>
        <a:xfrm>
          <a:off x="1357638" y="2319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❌ Manual tracking is error-prone and inefficient.</a:t>
          </a:r>
          <a:endParaRPr lang="en-US" sz="1900" kern="1200"/>
        </a:p>
      </dsp:txBody>
      <dsp:txXfrm>
        <a:off x="1357638" y="2319"/>
        <a:ext cx="3571548" cy="1175444"/>
      </dsp:txXfrm>
    </dsp:sp>
    <dsp:sp modelId="{F2468B4C-13C3-4BE8-9370-57644993BF74}">
      <dsp:nvSpPr>
        <dsp:cNvPr id="0" name=""/>
        <dsp:cNvSpPr/>
      </dsp:nvSpPr>
      <dsp:spPr>
        <a:xfrm>
          <a:off x="0" y="1471624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036E-16B5-40B1-B543-AF47C76BFD88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E2B9F-AB44-488E-A7C1-065B998069A5}">
      <dsp:nvSpPr>
        <dsp:cNvPr id="0" name=""/>
        <dsp:cNvSpPr/>
      </dsp:nvSpPr>
      <dsp:spPr>
        <a:xfrm>
          <a:off x="1357638" y="1471624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📉 Lack of actionable insights into spending.</a:t>
          </a:r>
          <a:endParaRPr lang="en-US" sz="1900" kern="1200"/>
        </a:p>
      </dsp:txBody>
      <dsp:txXfrm>
        <a:off x="1357638" y="1471624"/>
        <a:ext cx="3571548" cy="1175444"/>
      </dsp:txXfrm>
    </dsp:sp>
    <dsp:sp modelId="{C6FD5F24-356F-4CED-A073-794ECCBFFAC2}">
      <dsp:nvSpPr>
        <dsp:cNvPr id="0" name=""/>
        <dsp:cNvSpPr/>
      </dsp:nvSpPr>
      <dsp:spPr>
        <a:xfrm>
          <a:off x="0" y="2940930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7738D-1D9D-44F9-8C0E-4F41B5965EDC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4917-D556-4760-AC00-D6378210B125}">
      <dsp:nvSpPr>
        <dsp:cNvPr id="0" name=""/>
        <dsp:cNvSpPr/>
      </dsp:nvSpPr>
      <dsp:spPr>
        <a:xfrm>
          <a:off x="1357638" y="2940930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✅ Automate expense tracking using OCR and Python GUI.</a:t>
          </a:r>
          <a:endParaRPr lang="en-US" sz="1900" kern="1200"/>
        </a:p>
      </dsp:txBody>
      <dsp:txXfrm>
        <a:off x="1357638" y="2940930"/>
        <a:ext cx="3571548" cy="1175444"/>
      </dsp:txXfrm>
    </dsp:sp>
    <dsp:sp modelId="{F0CD9DF9-C53A-4FBB-BDB3-8E56512FD449}">
      <dsp:nvSpPr>
        <dsp:cNvPr id="0" name=""/>
        <dsp:cNvSpPr/>
      </dsp:nvSpPr>
      <dsp:spPr>
        <a:xfrm>
          <a:off x="0" y="4410236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0017F-821D-4A22-A4CD-43DB3D4C0315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E39E-D277-419C-B3BC-8166895B8F9F}">
      <dsp:nvSpPr>
        <dsp:cNvPr id="0" name=""/>
        <dsp:cNvSpPr/>
      </dsp:nvSpPr>
      <dsp:spPr>
        <a:xfrm>
          <a:off x="1357638" y="4410236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📊 Visualize trends and export reports for deeper analysis.</a:t>
          </a:r>
          <a:endParaRPr lang="en-US" sz="1900" kern="1200"/>
        </a:p>
      </dsp:txBody>
      <dsp:txXfrm>
        <a:off x="1357638" y="4410236"/>
        <a:ext cx="3571548" cy="1175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E7CB-F566-4C8F-B02B-1EF2DF7E1A6C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44D97-2154-4DC8-80BE-4702F722A7F0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8C193-E2F1-418E-8C62-256F49C31B00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Tkinter GUI with OCR (Tesseract) for receipt scanning.</a:t>
          </a:r>
        </a:p>
      </dsp:txBody>
      <dsp:txXfrm>
        <a:off x="1256380" y="519739"/>
        <a:ext cx="2313927" cy="981666"/>
      </dsp:txXfrm>
    </dsp:sp>
    <dsp:sp modelId="{AE2B562D-67DE-42CE-AC87-2F01A1DE3959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2277-024A-472C-8599-2A3299028509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74F89-9817-4E46-A048-547C03D16E60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MySQL database for secure local data storage.</a:t>
          </a:r>
        </a:p>
      </dsp:txBody>
      <dsp:txXfrm>
        <a:off x="5165515" y="519739"/>
        <a:ext cx="2313927" cy="981666"/>
      </dsp:txXfrm>
    </dsp:sp>
    <dsp:sp modelId="{4F79B8F8-0DF5-4695-B2F0-F86D6B83AD75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A4571-D642-42F8-A76A-096B2BC5E459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909C-5933-4418-AE4B-4FE202BF2C66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Matplotlib for charts and dashboards.</a:t>
          </a:r>
        </a:p>
      </dsp:txBody>
      <dsp:txXfrm>
        <a:off x="1256380" y="2116439"/>
        <a:ext cx="2313927" cy="981666"/>
      </dsp:txXfrm>
    </dsp:sp>
    <dsp:sp modelId="{D73BD393-1CF5-4DEF-AC61-A3B87562E2DF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31C5C-5A95-4025-A57D-5D176DD8F907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CE93-1244-4B1C-83D0-3728F80C0B54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CSV export for use with external tools.</a:t>
          </a:r>
        </a:p>
      </dsp:txBody>
      <dsp:txXfrm>
        <a:off x="5165515" y="2116439"/>
        <a:ext cx="2313927" cy="98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30194-5548-4CF1-A422-9A0192F5DA00}">
      <dsp:nvSpPr>
        <dsp:cNvPr id="0" name=""/>
        <dsp:cNvSpPr/>
      </dsp:nvSpPr>
      <dsp:spPr>
        <a:xfrm>
          <a:off x="0" y="14064"/>
          <a:ext cx="3856434" cy="1295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⚠️ OCR misreads low-quality receipts.</a:t>
          </a:r>
        </a:p>
      </dsp:txBody>
      <dsp:txXfrm>
        <a:off x="63219" y="77283"/>
        <a:ext cx="3729996" cy="1168605"/>
      </dsp:txXfrm>
    </dsp:sp>
    <dsp:sp modelId="{DBB1F526-3B77-46CA-BE92-3D6ED71BA283}">
      <dsp:nvSpPr>
        <dsp:cNvPr id="0" name=""/>
        <dsp:cNvSpPr/>
      </dsp:nvSpPr>
      <dsp:spPr>
        <a:xfrm>
          <a:off x="0" y="1375348"/>
          <a:ext cx="3856434" cy="1295043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📁 Duplicate image handling.</a:t>
          </a:r>
        </a:p>
      </dsp:txBody>
      <dsp:txXfrm>
        <a:off x="63219" y="1438567"/>
        <a:ext cx="3729996" cy="1168605"/>
      </dsp:txXfrm>
    </dsp:sp>
    <dsp:sp modelId="{8D04FA22-37CD-46AD-B5F7-A6B06304FF63}">
      <dsp:nvSpPr>
        <dsp:cNvPr id="0" name=""/>
        <dsp:cNvSpPr/>
      </dsp:nvSpPr>
      <dsp:spPr>
        <a:xfrm>
          <a:off x="0" y="2736632"/>
          <a:ext cx="3856434" cy="1295043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🔐 Multi-user login and cloud backup.</a:t>
          </a:r>
        </a:p>
      </dsp:txBody>
      <dsp:txXfrm>
        <a:off x="63219" y="2799851"/>
        <a:ext cx="3729996" cy="1168605"/>
      </dsp:txXfrm>
    </dsp:sp>
    <dsp:sp modelId="{1FE5231C-B689-4DF0-A570-023570E079DB}">
      <dsp:nvSpPr>
        <dsp:cNvPr id="0" name=""/>
        <dsp:cNvSpPr/>
      </dsp:nvSpPr>
      <dsp:spPr>
        <a:xfrm>
          <a:off x="0" y="4097916"/>
          <a:ext cx="3856434" cy="1295043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🤖 AI-based auto-categorization, mobile version.</a:t>
          </a:r>
        </a:p>
      </dsp:txBody>
      <dsp:txXfrm>
        <a:off x="63219" y="4161135"/>
        <a:ext cx="3729996" cy="116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EBD3A9-7FA0-EE2E-8A23-4663E9F8C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SUPERVISOR: DR. WEIHUA ZHOU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8842C-C1B1-6A4D-743E-BC9E219CD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EAAB-DD21-471B-942E-A26F226D83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2F44B-0254-D3A3-6743-EBEB8D080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E5B8E-37ED-CA8B-5B65-57A0F465D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0C77-75BA-40F4-BED9-49CDA780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092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SUPERVISOR: DR. WEIHUA ZHOU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23DDB-3FDB-40DE-BCDC-9071B91FD88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C70F5-1031-410E-A98E-653B09D8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16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6BF-093A-4471-A8F6-5C7A49EE05BE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144-18B5-49F4-B634-7251943C4825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992-4709-484A-8B13-C57CAACF477E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2838451"/>
            <a:ext cx="8154824" cy="3435348"/>
          </a:xfrm>
        </p:spPr>
        <p:txBody>
          <a:bodyPr anchor="t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8" y="831520"/>
            <a:ext cx="4131469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2476017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26D32-D4AA-F873-023C-407B30CBCB37}"/>
              </a:ext>
            </a:extLst>
          </p:cNvPr>
          <p:cNvSpPr/>
          <p:nvPr userDrawn="1"/>
        </p:nvSpPr>
        <p:spPr>
          <a:xfrm>
            <a:off x="0" y="0"/>
            <a:ext cx="8703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2838451"/>
            <a:ext cx="8154824" cy="3435348"/>
          </a:xfrm>
        </p:spPr>
        <p:txBody>
          <a:bodyPr anchor="t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8" y="831520"/>
            <a:ext cx="4131469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2476017"/>
            <a:ext cx="108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6868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3093721"/>
            <a:ext cx="8154824" cy="2448863"/>
          </a:xfrm>
        </p:spPr>
        <p:txBody>
          <a:bodyPr anchor="b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5678322"/>
            <a:ext cx="122607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5814062"/>
            <a:ext cx="8154824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427243"/>
            <a:ext cx="7183274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272740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831520"/>
            <a:ext cx="7183274" cy="3286719"/>
          </a:xfrm>
        </p:spPr>
        <p:txBody>
          <a:bodyPr anchor="b">
            <a:noAutofit/>
          </a:bodyPr>
          <a:lstStyle>
            <a:lvl1pPr algn="l"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8703469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343423"/>
            <a:ext cx="8154824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188920"/>
            <a:ext cx="108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1775460"/>
            <a:ext cx="8154824" cy="225895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4"/>
            <a:ext cx="8295680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389136"/>
            <a:ext cx="4131702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188920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1249684"/>
            <a:ext cx="4131702" cy="2784735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2405" y="584202"/>
            <a:ext cx="3343275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7675" y="1714500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84200"/>
            <a:ext cx="7174310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84885" y="1714500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7675" y="299420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4885" y="2994208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7675" y="427391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885" y="4273916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7675" y="5553623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885" y="5553623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72001" y="1714500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09211" y="1714500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72001" y="299420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709211" y="2994208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72001" y="427391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09211" y="4273916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72001" y="5553623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09211" y="5553623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532" y="1804174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84200"/>
            <a:ext cx="7174310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7742" y="1742695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532" y="303355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7742" y="2972077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532" y="426293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7742" y="4201459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532" y="5492321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77742" y="5430842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29238" y="1755274"/>
            <a:ext cx="3253979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5131-8516-4109-BF25-C33331E355FD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9907" y="1884287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97117" y="1884287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63" y="1755274"/>
            <a:ext cx="2610644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59907" y="2801774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97117" y="2801774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59907" y="3719261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197117" y="3719261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9907" y="463674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197117" y="4636748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9907" y="555423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97117" y="5554236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2283619" y="2283621"/>
            <a:ext cx="6858001" cy="229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9422" y="2932809"/>
            <a:ext cx="5689606" cy="99238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9907" y="583762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83280" y="583762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59907" y="1760428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3280" y="1760428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59907" y="2937094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83280" y="2937094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9907" y="4113760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83280" y="4113760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9907" y="5290426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383280" y="5290426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440531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099265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3757999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5416732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7075465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8145860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132693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5104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2791427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133838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4450160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92572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6108894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51305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7767627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110038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72001" y="1238317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100370"/>
            <a:ext cx="3376613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0641" y="1625567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0641" y="1238316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1" y="2440606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30641" y="2827856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30641" y="2440605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2001" y="3642895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30641" y="4030145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30641" y="3642894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1" y="4845183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0641" y="5232433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0641" y="4845182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100370"/>
            <a:ext cx="3376613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510" y="1376536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29510" y="2571747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29510" y="3538996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9510" y="4730644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9319" y="1491192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69349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9433" y="3715117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874404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9907" y="4909237"/>
            <a:ext cx="4560094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6457500" y="4754735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429" y="2681329"/>
            <a:ext cx="6103144" cy="1918905"/>
          </a:xfrm>
        </p:spPr>
        <p:txBody>
          <a:bodyPr anchor="b">
            <a:noAutofit/>
          </a:bodyPr>
          <a:lstStyle>
            <a:lvl1pPr algn="r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762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533" y="4276724"/>
            <a:ext cx="6908958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6269490" y="4040700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32" y="2029855"/>
            <a:ext cx="6908958" cy="1774823"/>
          </a:xfrm>
        </p:spPr>
        <p:txBody>
          <a:bodyPr anchor="ctr">
            <a:noAutofit/>
          </a:bodyPr>
          <a:lstStyle>
            <a:lvl1pPr algn="r"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440531" y="584200"/>
            <a:ext cx="7179469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7722" y="5053964"/>
            <a:ext cx="3754278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17722" y="4817940"/>
            <a:ext cx="58686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7722" y="1531621"/>
            <a:ext cx="3754278" cy="3050297"/>
          </a:xfrm>
        </p:spPr>
        <p:txBody>
          <a:bodyPr anchor="b">
            <a:noAutofit/>
          </a:bodyPr>
          <a:lstStyle>
            <a:lvl1pPr algn="l"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2016" y="920750"/>
            <a:ext cx="3903107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50" y="585048"/>
            <a:ext cx="3854381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584200"/>
            <a:ext cx="41147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50" y="3044022"/>
            <a:ext cx="3854381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050" y="2640102"/>
            <a:ext cx="3854381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2354681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59907" y="584200"/>
            <a:ext cx="1512094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6695" y="998878"/>
            <a:ext cx="3758428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36695" y="594958"/>
            <a:ext cx="3758428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1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50F331-432F-4FC0-ACF8-1A236805369D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SAT-4650: Applied Computing in Python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6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229" y="584200"/>
            <a:ext cx="5260893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1" y="584200"/>
            <a:ext cx="2619375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4226" y="2339802"/>
            <a:ext cx="5260892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4226" y="1935882"/>
            <a:ext cx="5260892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5" y="3724275"/>
            <a:ext cx="38556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2398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5533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64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0" y="4128194"/>
            <a:ext cx="3854381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0" y="3724274"/>
            <a:ext cx="385438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226" y="584200"/>
            <a:ext cx="1237774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63" y="1150559"/>
            <a:ext cx="2610644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0130" y="1554479"/>
            <a:ext cx="3734993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0130" y="1150559"/>
            <a:ext cx="373499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1" y="584201"/>
            <a:ext cx="3748802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" y="584200"/>
            <a:ext cx="413385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6321" y="2878789"/>
            <a:ext cx="3748802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6321" y="2474023"/>
            <a:ext cx="3748802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78149"/>
            <a:ext cx="4131469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150" y="2241723"/>
            <a:ext cx="4131469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532" y="1835574"/>
            <a:ext cx="4131469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987" y="3429000"/>
            <a:ext cx="2511029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84094" y="584200"/>
            <a:ext cx="2511029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1879" y="3429000"/>
            <a:ext cx="2511029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3793682"/>
            <a:ext cx="2610644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" y="584200"/>
            <a:ext cx="3745838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584200"/>
            <a:ext cx="3745838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4226" y="4197602"/>
            <a:ext cx="4983612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4226" y="3793682"/>
            <a:ext cx="4983612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634" y="583763"/>
            <a:ext cx="4427938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1" y="583762"/>
            <a:ext cx="2480783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8986" y="4204262"/>
            <a:ext cx="4123013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8986" y="3800342"/>
            <a:ext cx="412301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5634" y="2389036"/>
            <a:ext cx="4427938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5634" y="1985115"/>
            <a:ext cx="4427938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46321" y="3800342"/>
            <a:ext cx="3748802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1" y="583761"/>
            <a:ext cx="3748802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0" y="583763"/>
            <a:ext cx="4131470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50331" y="2993317"/>
            <a:ext cx="3744792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50331" y="2589397"/>
            <a:ext cx="3744792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4572" y="4206364"/>
            <a:ext cx="4113417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4572" y="3802444"/>
            <a:ext cx="411341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8"/>
            <a:ext cx="2865041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2"/>
            <a:ext cx="7174310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262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262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915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61915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25540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5540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2"/>
            <a:ext cx="7174310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262" y="2584172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9262" y="1886767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8291" y="2584172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8291" y="1886767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9262" y="4874366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262" y="4176961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78291" y="4874366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8291" y="4176961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FC53-2E7D-47FE-8A40-587EB58E50E1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67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49262" y="2463922"/>
            <a:ext cx="7867840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88" y="1580745"/>
            <a:ext cx="7867841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091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91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63655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3655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2002" y="1711315"/>
            <a:ext cx="18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6800798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00798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1598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091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91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63655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3655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6800798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00798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1598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56746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56746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3993889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93889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14689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263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263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760360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0360" y="1789592"/>
            <a:ext cx="1185969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1159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0373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0373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2871470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71470" y="1789592"/>
            <a:ext cx="1185969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9227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71484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71484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4982581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2581" y="1789592"/>
            <a:ext cx="1185969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338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82594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2594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7093691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093691" y="1789592"/>
            <a:ext cx="1185969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21449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49262" y="1684338"/>
            <a:ext cx="4122739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7008" y="2343998"/>
            <a:ext cx="359022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7008" y="1684338"/>
            <a:ext cx="359022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194491" y="1684338"/>
            <a:ext cx="4122739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9261" y="2343998"/>
            <a:ext cx="359022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9261" y="1684338"/>
            <a:ext cx="359022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1062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" y="4916153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1062" y="4238551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2578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84318" y="2343998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4318" y="1666396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84094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087574" y="4916153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7574" y="4238551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1062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" y="4916153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1062" y="4238551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7568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7567" y="2343998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77567" y="1666396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4074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7553" y="4916153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7553" y="4238551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70580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70579" y="2343998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70579" y="1666396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887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887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7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39744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39744" y="2338327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39744" y="1660724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55601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855601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55601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71458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71458" y="2338327"/>
            <a:ext cx="1507808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71458" y="1660724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8731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087315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7315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887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887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7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57721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57721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57721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155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291555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91555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25389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25389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25389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59222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59222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59222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9305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293055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3055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31A7-8112-4982-A58C-0083E235C465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6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9605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0532" y="2415646"/>
            <a:ext cx="2664249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0532" y="1738044"/>
            <a:ext cx="2664249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3043562" y="3357980"/>
            <a:ext cx="2942576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24918" y="2415646"/>
            <a:ext cx="2670203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24918" y="1738044"/>
            <a:ext cx="26702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00287" y="5360049"/>
            <a:ext cx="4443414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00287" y="4889799"/>
            <a:ext cx="4443414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6917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5777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2031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8066" y="3925457"/>
            <a:ext cx="2047875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8066" y="3247855"/>
            <a:ext cx="2047875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60117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582031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2567819" y="3357980"/>
            <a:ext cx="3923433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562889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3131" y="3925457"/>
            <a:ext cx="1939527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13131" y="3247855"/>
            <a:ext cx="1939527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93271" y="5453522"/>
            <a:ext cx="2308340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93271" y="4775920"/>
            <a:ext cx="2308340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95431" y="2415646"/>
            <a:ext cx="2308340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95431" y="1738044"/>
            <a:ext cx="2308340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15200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09605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6917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5777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3863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062705" y="3357980"/>
            <a:ext cx="4904291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80136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80136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41853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41853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703569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03569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760344" y="5455256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60344" y="4777653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23363" y="5455256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23363" y="4777653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63191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61277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593632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574490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5534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263623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263623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3225339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3225339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5187055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187055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243831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243831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4206850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4206850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36206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1579419" y="3357980"/>
            <a:ext cx="5885150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168566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68566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827A4B-C9AF-4CAB-B263-75817E16EC74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SAT-4650: Applied Computing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F06A-9F7A-4FEF-8065-499B8721646D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8757-9B41-4567-9E25-1BA2ECCDAC45}" type="datetime1">
              <a:rPr lang="en-US" smtClean="0"/>
              <a:t>4/23/2025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3AA-4618-4879-AEA6-1900496A249C}" type="datetime1">
              <a:rPr lang="en-US" smtClean="0"/>
              <a:t>4/23/2025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28EFD1-7321-404D-93B8-534B109D22EA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SAT-4650: Applied Computing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29" r:id="rId4"/>
    <p:sldLayoutId id="2147483732" r:id="rId5"/>
    <p:sldLayoutId id="2147483730" r:id="rId6"/>
    <p:sldLayoutId id="2147483739" r:id="rId7"/>
    <p:sldLayoutId id="2147483736" r:id="rId8"/>
    <p:sldLayoutId id="2147483737" r:id="rId9"/>
    <p:sldLayoutId id="2147483738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8686800" y="0"/>
            <a:ext cx="45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583764"/>
            <a:ext cx="7777163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991065"/>
            <a:ext cx="7777163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81620" y="2241331"/>
            <a:ext cx="3667561" cy="35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r>
              <a:rPr lang="en-US"/>
              <a:t>SAT-4650: Applied Computing in Python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188" y="6274237"/>
            <a:ext cx="352425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8317230" y="-1057275"/>
            <a:ext cx="27432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01E7-DA78-11E2-1CBC-BFA01955B12B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19" y="6400800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7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01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710" r:id="rId28"/>
    <p:sldLayoutId id="2147483693" r:id="rId29"/>
    <p:sldLayoutId id="2147483697" r:id="rId30"/>
    <p:sldLayoutId id="2147483698" r:id="rId31"/>
    <p:sldLayoutId id="2147483699" r:id="rId32"/>
    <p:sldLayoutId id="2147483711" r:id="rId33"/>
    <p:sldLayoutId id="2147483712" r:id="rId34"/>
    <p:sldLayoutId id="2147483694" r:id="rId35"/>
    <p:sldLayoutId id="2147483704" r:id="rId36"/>
    <p:sldLayoutId id="2147483705" r:id="rId37"/>
    <p:sldLayoutId id="2147483706" r:id="rId38"/>
    <p:sldLayoutId id="2147483716" r:id="rId39"/>
    <p:sldLayoutId id="2147483717" r:id="rId40"/>
    <p:sldLayoutId id="2147483718" r:id="rId41"/>
    <p:sldLayoutId id="2147483719" r:id="rId42"/>
    <p:sldLayoutId id="2147483703" r:id="rId43"/>
    <p:sldLayoutId id="2147483695" r:id="rId44"/>
    <p:sldLayoutId id="2147483740" r:id="rId45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773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958" userDrawn="1">
          <p15:clr>
            <a:srgbClr val="F26B43"/>
          </p15:clr>
        </p15:guide>
        <p15:guide id="6" pos="3833" userDrawn="1">
          <p15:clr>
            <a:srgbClr val="F26B43"/>
          </p15:clr>
        </p15:guide>
        <p15:guide id="7" pos="4802" userDrawn="1">
          <p15:clr>
            <a:srgbClr val="F26B43"/>
          </p15:clr>
        </p15:guide>
        <p15:guide id="8" pos="278" userDrawn="1">
          <p15:clr>
            <a:srgbClr val="F26B43"/>
          </p15:clr>
        </p15:guide>
        <p15:guide id="9" pos="5465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541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8249" y="436261"/>
            <a:ext cx="3729383" cy="3106732"/>
          </a:xfrm>
        </p:spPr>
        <p:txBody>
          <a:bodyPr anchor="b">
            <a:normAutofit/>
          </a:bodyPr>
          <a:lstStyle/>
          <a:p>
            <a:r>
              <a:rPr lang="en-US" sz="4900" dirty="0"/>
              <a:t>Expenditure Tracker (Personal Finance Management)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3077" y="3913783"/>
            <a:ext cx="3729384" cy="810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Simplifying Daily Expense Management with OCR and Analytics</a:t>
            </a:r>
          </a:p>
        </p:txBody>
      </p:sp>
      <p:pic>
        <p:nvPicPr>
          <p:cNvPr id="12" name="Picture 11" descr="Calculator and folders">
            <a:extLst>
              <a:ext uri="{FF2B5EF4-FFF2-40B4-BE49-F238E27FC236}">
                <a16:creationId xmlns:a16="http://schemas.microsoft.com/office/drawing/2014/main" id="{B02DAB76-170C-C34F-99FC-3639E8A6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9" r="37226" b="-1"/>
          <a:stretch/>
        </p:blipFill>
        <p:spPr>
          <a:xfrm>
            <a:off x="20" y="2"/>
            <a:ext cx="4571752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598"/>
            <a:ext cx="4571770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10852C-005C-3368-4D9D-E1056DBC2F3B}"/>
              </a:ext>
            </a:extLst>
          </p:cNvPr>
          <p:cNvSpPr txBox="1">
            <a:spLocks/>
          </p:cNvSpPr>
          <p:nvPr/>
        </p:nvSpPr>
        <p:spPr>
          <a:xfrm>
            <a:off x="5006705" y="5012751"/>
            <a:ext cx="3729384" cy="810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PRINCE TAWIAH</a:t>
            </a:r>
          </a:p>
          <a:p>
            <a:r>
              <a:rPr lang="en-US" sz="2800" dirty="0"/>
              <a:t>MS DATA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9D267-BDBE-FD7D-D3B3-867B77F696E7}"/>
              </a:ext>
            </a:extLst>
          </p:cNvPr>
          <p:cNvSpPr txBox="1"/>
          <p:nvPr/>
        </p:nvSpPr>
        <p:spPr>
          <a:xfrm>
            <a:off x="6582697" y="6560238"/>
            <a:ext cx="2561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SUPERVISOR: DR. WEIHUA ZHOU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rPr dirty="0"/>
              <a:t>✅ Simplifies personal finance management.</a:t>
            </a:r>
          </a:p>
          <a:p>
            <a:r>
              <a:rPr dirty="0"/>
              <a:t>🔍 Enhances visibility into expenses.</a:t>
            </a:r>
          </a:p>
          <a:p>
            <a:r>
              <a:rPr dirty="0"/>
              <a:t>💾 Secure, local-first solution with export features.</a:t>
            </a:r>
          </a:p>
          <a:p>
            <a:r>
              <a:rPr dirty="0"/>
              <a:t>🙌 Thank you!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8C16-A4FC-FDF3-6657-5461FE4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20E7D-6FE5-35BA-7763-BDAC8A4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500"/>
              <a:t>Problem and Objectives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B972554-350C-2ADB-704A-D6048C9B2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136456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5A22-7A20-D286-9CFA-87A4E14A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6BDE-76CF-6DB0-45A1-2FCABDA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System Overview &amp; Tech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65D1F-FD8F-A19C-30C8-2BDCA4C16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52497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2F7BD-10C1-0310-B7A3-51CD3759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91D9-102B-1DEB-F98E-ADC37C44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📝 Manual and OCR-based expense entry.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📅 Date picker and category dropdown.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📈 Dashboard with pie and trend charts.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📤 Export to CSV. Secure local storage.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1D0F24BD-353F-EC61-0F1A-58A06C86F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593" y="-30511"/>
            <a:ext cx="3799407" cy="32198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59B7-7FCF-600E-0906-BC2BB963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0BBE-D951-5B60-6681-EA155114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Challenges &amp; Future 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627FEF-86A5-66AF-1E6D-DE7B35C7E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83932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C2DF0-A127-CF59-E54C-3C905609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41D3-66DA-45AD-9B55-F95B4B9F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FC4C2-455A-9524-94DC-4D1E0202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C8B-0141-56FD-0D95-B4036357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12320"/>
            <a:ext cx="7772400" cy="1609344"/>
          </a:xfrm>
        </p:spPr>
        <p:txBody>
          <a:bodyPr/>
          <a:lstStyle/>
          <a:p>
            <a:r>
              <a:rPr lang="en-US"/>
              <a:t>GUI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9DEB3A-82D7-B239-02EE-4CB962CD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811"/>
            <a:ext cx="9144000" cy="46839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428A-6734-A936-DC60-D3F46293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00761-877A-6DF9-ADE9-6729A249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75A3-C794-5C72-5DB9-51936D00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36CB-9135-05A0-3A29-6EE747C9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12320"/>
            <a:ext cx="7772400" cy="1609344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3CFA8F6F-F258-4CD8-39AF-A3556696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41" t="9621" r="2968" b="7041"/>
          <a:stretch/>
        </p:blipFill>
        <p:spPr>
          <a:xfrm>
            <a:off x="304800" y="1447523"/>
            <a:ext cx="4267200" cy="4048709"/>
          </a:xfrm>
          <a:prstGeom prst="rect">
            <a:avLst/>
          </a:prstGeom>
        </p:spPr>
      </p:pic>
      <p:pic>
        <p:nvPicPr>
          <p:cNvPr id="7" name="Picture 6" descr="A pie chart of expenses distribution&#10;&#10;AI-generated content may be incorrect.">
            <a:extLst>
              <a:ext uri="{FF2B5EF4-FFF2-40B4-BE49-F238E27FC236}">
                <a16:creationId xmlns:a16="http://schemas.microsoft.com/office/drawing/2014/main" id="{603DBC67-8F4D-1FB0-4538-8187E5DF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7523"/>
            <a:ext cx="4453651" cy="40487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8E52B-31E1-E08B-698A-975867F0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B994-962B-298A-48F0-49EC38F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C983-BD93-1DF8-B2C5-638F7F63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7A16-8D4F-2D56-140C-2A50DBAF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15" y="112320"/>
            <a:ext cx="7772400" cy="160934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FDE96-A874-2AF9-C94A-05B63118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C32-8184-63B2-6C19-148E33A0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B8AC195E-C1B8-9B05-DB27-3FFB23CEF9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14757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20E-7CF3-9E02-B73D-B1E1A48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12320"/>
            <a:ext cx="7772400" cy="1609344"/>
          </a:xfrm>
        </p:spPr>
        <p:txBody>
          <a:bodyPr/>
          <a:lstStyle/>
          <a:p>
            <a:r>
              <a:rPr lang="en-US" dirty="0"/>
              <a:t>MySQL Database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67FFE1-691A-E994-6C64-D30CC0EC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328"/>
            <a:ext cx="9144000" cy="4896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02ECA-7576-DF6E-76AA-C50180A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SAT-4650: Applied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96E3F-C266-F3C0-80B7-0D7C980A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cean">
  <a:themeElements>
    <a:clrScheme name="Custom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E2051C-4FE6-4853-8EF2-E0055DF91AFC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350</TotalTime>
  <Words>259</Words>
  <Application>Microsoft Office PowerPoint</Application>
  <PresentationFormat>On-screen Show (4:3)</PresentationFormat>
  <Paragraphs>52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Rockwell</vt:lpstr>
      <vt:lpstr>Rockwell Condensed</vt:lpstr>
      <vt:lpstr>Rockwell Extra Bold</vt:lpstr>
      <vt:lpstr>Wingdings</vt:lpstr>
      <vt:lpstr>Wood Type</vt:lpstr>
      <vt:lpstr>Ocean</vt:lpstr>
      <vt:lpstr>Expenditure Tracker (Personal Finance Management)</vt:lpstr>
      <vt:lpstr>Problem and Objectives</vt:lpstr>
      <vt:lpstr>System Overview &amp; Tech Stack</vt:lpstr>
      <vt:lpstr>Key Features</vt:lpstr>
      <vt:lpstr>Challenges &amp; Future Scope</vt:lpstr>
      <vt:lpstr>GUI</vt:lpstr>
      <vt:lpstr>Visualization</vt:lpstr>
      <vt:lpstr>DEMO</vt:lpstr>
      <vt:lpstr>MySQL Database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prince tawiah</cp:lastModifiedBy>
  <cp:revision>4</cp:revision>
  <dcterms:created xsi:type="dcterms:W3CDTF">2013-01-27T09:14:16Z</dcterms:created>
  <dcterms:modified xsi:type="dcterms:W3CDTF">2025-04-23T20:26:25Z</dcterms:modified>
  <cp:category/>
</cp:coreProperties>
</file>