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  <p:sldMasterId id="2147483676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73CFF6-B754-40B0-8CF8-0B89F8471049}" v="4" dt="2025-04-17T20:27:32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3" d="100"/>
          <a:sy n="43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nce tawiah" userId="5bd6d57bdd9e3651" providerId="LiveId" clId="{F173CFF6-B754-40B0-8CF8-0B89F8471049}"/>
    <pc:docChg chg="undo custSel addSld delSld modSld">
      <pc:chgData name="prince tawiah" userId="5bd6d57bdd9e3651" providerId="LiveId" clId="{F173CFF6-B754-40B0-8CF8-0B89F8471049}" dt="2025-04-17T20:26:56.965" v="82" actId="20577"/>
      <pc:docMkLst>
        <pc:docMk/>
      </pc:docMkLst>
      <pc:sldChg chg="addSp delSp modSp mod">
        <pc:chgData name="prince tawiah" userId="5bd6d57bdd9e3651" providerId="LiveId" clId="{F173CFF6-B754-40B0-8CF8-0B89F8471049}" dt="2025-04-17T20:26:56.965" v="82" actId="20577"/>
        <pc:sldMkLst>
          <pc:docMk/>
          <pc:sldMk cId="0" sldId="259"/>
        </pc:sldMkLst>
        <pc:spChg chg="add mod">
          <ac:chgData name="prince tawiah" userId="5bd6d57bdd9e3651" providerId="LiveId" clId="{F173CFF6-B754-40B0-8CF8-0B89F8471049}" dt="2025-04-17T20:26:56.965" v="82" actId="20577"/>
          <ac:spMkLst>
            <pc:docMk/>
            <pc:sldMk cId="0" sldId="259"/>
            <ac:spMk id="4" creationId="{99961577-27B5-FFF4-3113-0D860EBDA770}"/>
          </ac:spMkLst>
        </pc:spChg>
        <pc:picChg chg="add mod ord">
          <ac:chgData name="prince tawiah" userId="5bd6d57bdd9e3651" providerId="LiveId" clId="{F173CFF6-B754-40B0-8CF8-0B89F8471049}" dt="2025-04-16T14:50:30.166" v="52" actId="1036"/>
          <ac:picMkLst>
            <pc:docMk/>
            <pc:sldMk cId="0" sldId="259"/>
            <ac:picMk id="6" creationId="{1D0F24BD-353F-EC61-0F1A-58A06C86F3D1}"/>
          </ac:picMkLst>
        </pc:picChg>
        <pc:picChg chg="del">
          <ac:chgData name="prince tawiah" userId="5bd6d57bdd9e3651" providerId="LiveId" clId="{F173CFF6-B754-40B0-8CF8-0B89F8471049}" dt="2025-04-16T14:48:01.338" v="39" actId="478"/>
          <ac:picMkLst>
            <pc:docMk/>
            <pc:sldMk cId="0" sldId="259"/>
            <ac:picMk id="16" creationId="{15304B90-BAC5-6D92-E8B2-C4CA9D8885EA}"/>
          </ac:picMkLst>
        </pc:picChg>
      </pc:sldChg>
      <pc:sldChg chg="modSp mod">
        <pc:chgData name="prince tawiah" userId="5bd6d57bdd9e3651" providerId="LiveId" clId="{F173CFF6-B754-40B0-8CF8-0B89F8471049}" dt="2025-04-16T14:19:44.616" v="38" actId="20577"/>
        <pc:sldMkLst>
          <pc:docMk/>
          <pc:sldMk cId="0" sldId="261"/>
        </pc:sldMkLst>
        <pc:spChg chg="mod">
          <ac:chgData name="prince tawiah" userId="5bd6d57bdd9e3651" providerId="LiveId" clId="{F173CFF6-B754-40B0-8CF8-0B89F8471049}" dt="2025-04-16T14:19:44.616" v="38" actId="20577"/>
          <ac:spMkLst>
            <pc:docMk/>
            <pc:sldMk cId="0" sldId="261"/>
            <ac:spMk id="3" creationId="{00000000-0000-0000-0000-000000000000}"/>
          </ac:spMkLst>
        </pc:spChg>
      </pc:sldChg>
      <pc:sldChg chg="new del">
        <pc:chgData name="prince tawiah" userId="5bd6d57bdd9e3651" providerId="LiveId" clId="{F173CFF6-B754-40B0-8CF8-0B89F8471049}" dt="2025-04-16T14:07:49.695" v="1" actId="47"/>
        <pc:sldMkLst>
          <pc:docMk/>
          <pc:sldMk cId="2486921737" sldId="262"/>
        </pc:sldMkLst>
      </pc:sldChg>
    </pc:docChg>
  </pc:docChgLst>
  <pc:docChgLst>
    <pc:chgData name="prince tawiah" userId="5bd6d57bdd9e3651" providerId="LiveId" clId="{82D488F0-4F95-416C-8774-C875921998E6}"/>
    <pc:docChg chg="custSel addSld delSld modSld addMainMaster modMainMaster">
      <pc:chgData name="prince tawiah" userId="5bd6d57bdd9e3651" providerId="LiveId" clId="{82D488F0-4F95-416C-8774-C875921998E6}" dt="2025-04-15T21:20:55.683" v="84" actId="2696"/>
      <pc:docMkLst>
        <pc:docMk/>
      </pc:docMkLst>
      <pc:sldChg chg="modSp add del mod">
        <pc:chgData name="prince tawiah" userId="5bd6d57bdd9e3651" providerId="LiveId" clId="{82D488F0-4F95-416C-8774-C875921998E6}" dt="2025-04-15T21:20:55.683" v="84" actId="2696"/>
        <pc:sldMkLst>
          <pc:docMk/>
          <pc:sldMk cId="3929778528" sldId="262"/>
        </pc:sldMkLst>
      </pc:sldChg>
      <pc:sldChg chg="addSp delSp modSp new del mod">
        <pc:chgData name="prince tawiah" userId="5bd6d57bdd9e3651" providerId="LiveId" clId="{82D488F0-4F95-416C-8774-C875921998E6}" dt="2025-04-15T21:20:55.683" v="84" actId="2696"/>
        <pc:sldMkLst>
          <pc:docMk/>
          <pc:sldMk cId="3222577769" sldId="263"/>
        </pc:sldMkLst>
      </pc:sldChg>
      <pc:sldChg chg="modSp new del mod">
        <pc:chgData name="prince tawiah" userId="5bd6d57bdd9e3651" providerId="LiveId" clId="{82D488F0-4F95-416C-8774-C875921998E6}" dt="2025-04-15T21:20:55.683" v="84" actId="2696"/>
        <pc:sldMkLst>
          <pc:docMk/>
          <pc:sldMk cId="2651831129" sldId="264"/>
        </pc:sldMkLst>
      </pc:sldChg>
      <pc:sldChg chg="addSp delSp modSp new del mod">
        <pc:chgData name="prince tawiah" userId="5bd6d57bdd9e3651" providerId="LiveId" clId="{82D488F0-4F95-416C-8774-C875921998E6}" dt="2025-04-15T21:20:55.683" v="84" actId="2696"/>
        <pc:sldMkLst>
          <pc:docMk/>
          <pc:sldMk cId="3065255618" sldId="265"/>
        </pc:sldMkLst>
      </pc:sldChg>
      <pc:sldChg chg="modSp new del mod">
        <pc:chgData name="prince tawiah" userId="5bd6d57bdd9e3651" providerId="LiveId" clId="{82D488F0-4F95-416C-8774-C875921998E6}" dt="2025-04-15T21:20:55.683" v="84" actId="2696"/>
        <pc:sldMkLst>
          <pc:docMk/>
          <pc:sldMk cId="1278385081" sldId="266"/>
        </pc:sldMkLst>
      </pc:sldChg>
      <pc:sldChg chg="addSp delSp modSp new del mod">
        <pc:chgData name="prince tawiah" userId="5bd6d57bdd9e3651" providerId="LiveId" clId="{82D488F0-4F95-416C-8774-C875921998E6}" dt="2025-04-15T21:20:55.683" v="84" actId="2696"/>
        <pc:sldMkLst>
          <pc:docMk/>
          <pc:sldMk cId="3146450729" sldId="267"/>
        </pc:sldMkLst>
      </pc:sldChg>
      <pc:sldChg chg="modSp add del mod">
        <pc:chgData name="prince tawiah" userId="5bd6d57bdd9e3651" providerId="LiveId" clId="{82D488F0-4F95-416C-8774-C875921998E6}" dt="2025-04-15T21:20:55.683" v="84" actId="2696"/>
        <pc:sldMkLst>
          <pc:docMk/>
          <pc:sldMk cId="3465463188" sldId="268"/>
        </pc:sldMkLst>
      </pc:sldChg>
      <pc:sldMasterChg chg="add addSldLayout">
        <pc:chgData name="prince tawiah" userId="5bd6d57bdd9e3651" providerId="LiveId" clId="{82D488F0-4F95-416C-8774-C875921998E6}" dt="2025-04-15T21:20:29.562" v="10"/>
        <pc:sldMasterMkLst>
          <pc:docMk/>
          <pc:sldMasterMk cId="4143850075" sldId="2147483676"/>
        </pc:sldMasterMkLst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3083858427" sldId="2147483677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84115513" sldId="2147483679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2477519661" sldId="2147483681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2825897740" sldId="2147483682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3050786339" sldId="2147483683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3206522678" sldId="2147483684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4148175432" sldId="2147483685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3617659370" sldId="2147483686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4241053391" sldId="2147483687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2053104475" sldId="2147483688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2271824434" sldId="2147483689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1050696451" sldId="2147483693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4182109562" sldId="2147483694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3705890074" sldId="2147483695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2097629210" sldId="2147483697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3840074849" sldId="2147483698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1553553249" sldId="2147483699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500300795" sldId="2147483700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364651759" sldId="2147483701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1329458377" sldId="2147483702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2835252342" sldId="2147483703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3544654885" sldId="2147483704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4058184718" sldId="2147483705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3211703703" sldId="2147483706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1822689675" sldId="2147483707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2719444032" sldId="2147483710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3257180963" sldId="2147483711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1593932313" sldId="2147483712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3932928344" sldId="2147483713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3424078252" sldId="2147483714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2458434982" sldId="2147483715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1785703382" sldId="2147483716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88351006" sldId="2147483717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123295844" sldId="2147483718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1117215601" sldId="2147483719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1101578467" sldId="2147483720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1537371063" sldId="2147483721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3762712726" sldId="2147483722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2305055754" sldId="2147483723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2459083917" sldId="2147483724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2115182427" sldId="2147483725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2878389145" sldId="2147483726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4042041355" sldId="2147483727"/>
          </pc:sldLayoutMkLst>
        </pc:sldLayoutChg>
        <pc:sldLayoutChg chg="add">
          <pc:chgData name="prince tawiah" userId="5bd6d57bdd9e3651" providerId="LiveId" clId="{82D488F0-4F95-416C-8774-C875921998E6}" dt="2025-04-15T21:20:29.413" v="0"/>
          <pc:sldLayoutMkLst>
            <pc:docMk/>
            <pc:sldMasterMk cId="4143850075" sldId="2147483676"/>
            <pc:sldLayoutMk cId="3102232949" sldId="2147483728"/>
          </pc:sldLayoutMkLst>
        </pc:sldLayoutChg>
        <pc:sldLayoutChg chg="add replId">
          <pc:chgData name="prince tawiah" userId="5bd6d57bdd9e3651" providerId="LiveId" clId="{82D488F0-4F95-416C-8774-C875921998E6}" dt="2025-04-15T21:20:29.562" v="10"/>
          <pc:sldLayoutMkLst>
            <pc:docMk/>
            <pc:sldMasterMk cId="4143850075" sldId="2147483676"/>
            <pc:sldLayoutMk cId="3712790151" sldId="2147483740"/>
          </pc:sldLayoutMkLst>
        </pc:sldLayoutChg>
      </pc:sldMasterChg>
      <pc:sldMasterChg chg="modSldLayout">
        <pc:chgData name="prince tawiah" userId="5bd6d57bdd9e3651" providerId="LiveId" clId="{82D488F0-4F95-416C-8774-C875921998E6}" dt="2025-04-15T21:20:29.413" v="0"/>
        <pc:sldMasterMkLst>
          <pc:docMk/>
          <pc:sldMasterMk cId="1507885880" sldId="2147483696"/>
        </pc:sldMasterMkLst>
        <pc:sldLayoutChg chg="replId">
          <pc:chgData name="prince tawiah" userId="5bd6d57bdd9e3651" providerId="LiveId" clId="{82D488F0-4F95-416C-8774-C875921998E6}" dt="2025-04-15T21:20:29.413" v="0"/>
          <pc:sldLayoutMkLst>
            <pc:docMk/>
            <pc:sldMasterMk cId="1507885880" sldId="2147483696"/>
            <pc:sldLayoutMk cId="2973656740" sldId="2147483729"/>
          </pc:sldLayoutMkLst>
        </pc:sldLayoutChg>
        <pc:sldLayoutChg chg="replId">
          <pc:chgData name="prince tawiah" userId="5bd6d57bdd9e3651" providerId="LiveId" clId="{82D488F0-4F95-416C-8774-C875921998E6}" dt="2025-04-15T21:20:29.413" v="0"/>
          <pc:sldLayoutMkLst>
            <pc:docMk/>
            <pc:sldMasterMk cId="1507885880" sldId="2147483696"/>
            <pc:sldLayoutMk cId="3378588974" sldId="2147483730"/>
          </pc:sldLayoutMkLst>
        </pc:sldLayoutChg>
        <pc:sldLayoutChg chg="replId">
          <pc:chgData name="prince tawiah" userId="5bd6d57bdd9e3651" providerId="LiveId" clId="{82D488F0-4F95-416C-8774-C875921998E6}" dt="2025-04-15T21:20:29.413" v="0"/>
          <pc:sldLayoutMkLst>
            <pc:docMk/>
            <pc:sldMasterMk cId="1507885880" sldId="2147483696"/>
            <pc:sldLayoutMk cId="777370848" sldId="2147483731"/>
          </pc:sldLayoutMkLst>
        </pc:sldLayoutChg>
        <pc:sldLayoutChg chg="replId">
          <pc:chgData name="prince tawiah" userId="5bd6d57bdd9e3651" providerId="LiveId" clId="{82D488F0-4F95-416C-8774-C875921998E6}" dt="2025-04-15T21:20:29.413" v="0"/>
          <pc:sldLayoutMkLst>
            <pc:docMk/>
            <pc:sldMasterMk cId="1507885880" sldId="2147483696"/>
            <pc:sldLayoutMk cId="2759096811" sldId="2147483732"/>
          </pc:sldLayoutMkLst>
        </pc:sldLayoutChg>
        <pc:sldLayoutChg chg="replId">
          <pc:chgData name="prince tawiah" userId="5bd6d57bdd9e3651" providerId="LiveId" clId="{82D488F0-4F95-416C-8774-C875921998E6}" dt="2025-04-15T21:20:29.413" v="0"/>
          <pc:sldLayoutMkLst>
            <pc:docMk/>
            <pc:sldMasterMk cId="1507885880" sldId="2147483696"/>
            <pc:sldLayoutMk cId="280947538" sldId="2147483733"/>
          </pc:sldLayoutMkLst>
        </pc:sldLayoutChg>
        <pc:sldLayoutChg chg="replId">
          <pc:chgData name="prince tawiah" userId="5bd6d57bdd9e3651" providerId="LiveId" clId="{82D488F0-4F95-416C-8774-C875921998E6}" dt="2025-04-15T21:20:29.413" v="0"/>
          <pc:sldLayoutMkLst>
            <pc:docMk/>
            <pc:sldMasterMk cId="1507885880" sldId="2147483696"/>
            <pc:sldLayoutMk cId="719753398" sldId="2147483734"/>
          </pc:sldLayoutMkLst>
        </pc:sldLayoutChg>
        <pc:sldLayoutChg chg="replId">
          <pc:chgData name="prince tawiah" userId="5bd6d57bdd9e3651" providerId="LiveId" clId="{82D488F0-4F95-416C-8774-C875921998E6}" dt="2025-04-15T21:20:29.413" v="0"/>
          <pc:sldLayoutMkLst>
            <pc:docMk/>
            <pc:sldMasterMk cId="1507885880" sldId="2147483696"/>
            <pc:sldLayoutMk cId="1222156321" sldId="2147483735"/>
          </pc:sldLayoutMkLst>
        </pc:sldLayoutChg>
        <pc:sldLayoutChg chg="replId">
          <pc:chgData name="prince tawiah" userId="5bd6d57bdd9e3651" providerId="LiveId" clId="{82D488F0-4F95-416C-8774-C875921998E6}" dt="2025-04-15T21:20:29.413" v="0"/>
          <pc:sldLayoutMkLst>
            <pc:docMk/>
            <pc:sldMasterMk cId="1507885880" sldId="2147483696"/>
            <pc:sldLayoutMk cId="4155816043" sldId="2147483736"/>
          </pc:sldLayoutMkLst>
        </pc:sldLayoutChg>
        <pc:sldLayoutChg chg="replId">
          <pc:chgData name="prince tawiah" userId="5bd6d57bdd9e3651" providerId="LiveId" clId="{82D488F0-4F95-416C-8774-C875921998E6}" dt="2025-04-15T21:20:29.413" v="0"/>
          <pc:sldLayoutMkLst>
            <pc:docMk/>
            <pc:sldMasterMk cId="1507885880" sldId="2147483696"/>
            <pc:sldLayoutMk cId="2058432730" sldId="2147483737"/>
          </pc:sldLayoutMkLst>
        </pc:sldLayoutChg>
        <pc:sldLayoutChg chg="replId">
          <pc:chgData name="prince tawiah" userId="5bd6d57bdd9e3651" providerId="LiveId" clId="{82D488F0-4F95-416C-8774-C875921998E6}" dt="2025-04-15T21:20:29.413" v="0"/>
          <pc:sldLayoutMkLst>
            <pc:docMk/>
            <pc:sldMasterMk cId="1507885880" sldId="2147483696"/>
            <pc:sldLayoutMk cId="2912005900" sldId="2147483738"/>
          </pc:sldLayoutMkLst>
        </pc:sldLayoutChg>
        <pc:sldLayoutChg chg="replId">
          <pc:chgData name="prince tawiah" userId="5bd6d57bdd9e3651" providerId="LiveId" clId="{82D488F0-4F95-416C-8774-C875921998E6}" dt="2025-04-15T21:20:29.413" v="0"/>
          <pc:sldLayoutMkLst>
            <pc:docMk/>
            <pc:sldMasterMk cId="1507885880" sldId="2147483696"/>
            <pc:sldLayoutMk cId="1180045504" sldId="2147483739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46790D-657C-4009-B6AF-30024CF14DA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DCC0F63-A728-41CF-8F9F-26EEB58E55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❌ Manual tracking is error-prone and inefficient.</a:t>
          </a:r>
          <a:endParaRPr lang="en-US"/>
        </a:p>
      </dgm:t>
    </dgm:pt>
    <dgm:pt modelId="{5B1C1F9E-A6CA-43D5-A3AB-B7565447E161}" type="parTrans" cxnId="{F7C47E70-285A-4C38-B8F3-3DD840E5D81C}">
      <dgm:prSet/>
      <dgm:spPr/>
      <dgm:t>
        <a:bodyPr/>
        <a:lstStyle/>
        <a:p>
          <a:endParaRPr lang="en-US"/>
        </a:p>
      </dgm:t>
    </dgm:pt>
    <dgm:pt modelId="{E1427B34-CC9D-4829-8D92-783B9BC67466}" type="sibTrans" cxnId="{F7C47E70-285A-4C38-B8F3-3DD840E5D81C}">
      <dgm:prSet/>
      <dgm:spPr/>
      <dgm:t>
        <a:bodyPr/>
        <a:lstStyle/>
        <a:p>
          <a:endParaRPr lang="en-US"/>
        </a:p>
      </dgm:t>
    </dgm:pt>
    <dgm:pt modelId="{00BB758A-60E0-4FFF-9310-F04E8A9496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📉 Lack of actionable insights into spending.</a:t>
          </a:r>
          <a:endParaRPr lang="en-US"/>
        </a:p>
      </dgm:t>
    </dgm:pt>
    <dgm:pt modelId="{1435B8AE-4E2E-43EB-96CF-62642CA95B71}" type="parTrans" cxnId="{059FFB72-BEC2-480A-B034-FAB911349598}">
      <dgm:prSet/>
      <dgm:spPr/>
      <dgm:t>
        <a:bodyPr/>
        <a:lstStyle/>
        <a:p>
          <a:endParaRPr lang="en-US"/>
        </a:p>
      </dgm:t>
    </dgm:pt>
    <dgm:pt modelId="{99E20A22-4C24-431D-88E4-9A2BDD07E725}" type="sibTrans" cxnId="{059FFB72-BEC2-480A-B034-FAB911349598}">
      <dgm:prSet/>
      <dgm:spPr/>
      <dgm:t>
        <a:bodyPr/>
        <a:lstStyle/>
        <a:p>
          <a:endParaRPr lang="en-US"/>
        </a:p>
      </dgm:t>
    </dgm:pt>
    <dgm:pt modelId="{25F004F2-A6A8-440A-95D1-CDC3D31714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✅ Automate expense tracking using OCR and Python GUI.</a:t>
          </a:r>
          <a:endParaRPr lang="en-US"/>
        </a:p>
      </dgm:t>
    </dgm:pt>
    <dgm:pt modelId="{4A666B0B-B948-496D-92B5-8C577A158E52}" type="parTrans" cxnId="{D4C6A451-8AC0-4687-B92B-077EAAF1147C}">
      <dgm:prSet/>
      <dgm:spPr/>
      <dgm:t>
        <a:bodyPr/>
        <a:lstStyle/>
        <a:p>
          <a:endParaRPr lang="en-US"/>
        </a:p>
      </dgm:t>
    </dgm:pt>
    <dgm:pt modelId="{D64A000E-5989-4A04-BAB6-7F980AC25AE5}" type="sibTrans" cxnId="{D4C6A451-8AC0-4687-B92B-077EAAF1147C}">
      <dgm:prSet/>
      <dgm:spPr/>
      <dgm:t>
        <a:bodyPr/>
        <a:lstStyle/>
        <a:p>
          <a:endParaRPr lang="en-US"/>
        </a:p>
      </dgm:t>
    </dgm:pt>
    <dgm:pt modelId="{12BA87DF-1A9F-48B4-85B7-4DF6160B77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📊 Visualize trends and export reports for deeper analysis.</a:t>
          </a:r>
          <a:endParaRPr lang="en-US"/>
        </a:p>
      </dgm:t>
    </dgm:pt>
    <dgm:pt modelId="{70145931-9EA1-40E5-9D2B-D7A82D971806}" type="parTrans" cxnId="{22D623DF-EBCA-4023-BFE4-B046B5855DF5}">
      <dgm:prSet/>
      <dgm:spPr/>
      <dgm:t>
        <a:bodyPr/>
        <a:lstStyle/>
        <a:p>
          <a:endParaRPr lang="en-US"/>
        </a:p>
      </dgm:t>
    </dgm:pt>
    <dgm:pt modelId="{33403836-C57E-480A-AB1D-154D23D871C7}" type="sibTrans" cxnId="{22D623DF-EBCA-4023-BFE4-B046B5855DF5}">
      <dgm:prSet/>
      <dgm:spPr/>
      <dgm:t>
        <a:bodyPr/>
        <a:lstStyle/>
        <a:p>
          <a:endParaRPr lang="en-US"/>
        </a:p>
      </dgm:t>
    </dgm:pt>
    <dgm:pt modelId="{8C204BA8-2250-4D43-81F0-AE3F0E0E4043}" type="pres">
      <dgm:prSet presAssocID="{0E46790D-657C-4009-B6AF-30024CF14DA4}" presName="root" presStyleCnt="0">
        <dgm:presLayoutVars>
          <dgm:dir/>
          <dgm:resizeHandles val="exact"/>
        </dgm:presLayoutVars>
      </dgm:prSet>
      <dgm:spPr/>
    </dgm:pt>
    <dgm:pt modelId="{14B6F128-EF03-4305-93E2-A9A2A89D11A4}" type="pres">
      <dgm:prSet presAssocID="{ADCC0F63-A728-41CF-8F9F-26EEB58E551F}" presName="compNode" presStyleCnt="0"/>
      <dgm:spPr/>
    </dgm:pt>
    <dgm:pt modelId="{351E2B34-D52E-4FEB-BBAB-4DB1291EE873}" type="pres">
      <dgm:prSet presAssocID="{ADCC0F63-A728-41CF-8F9F-26EEB58E551F}" presName="bgRect" presStyleLbl="bgShp" presStyleIdx="0" presStyleCnt="4"/>
      <dgm:spPr/>
    </dgm:pt>
    <dgm:pt modelId="{0D19983D-33F3-45DA-BA4E-3CB40B5F58D7}" type="pres">
      <dgm:prSet presAssocID="{ADCC0F63-A728-41CF-8F9F-26EEB58E551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C1589E74-A449-4611-9516-BEA500D3AB76}" type="pres">
      <dgm:prSet presAssocID="{ADCC0F63-A728-41CF-8F9F-26EEB58E551F}" presName="spaceRect" presStyleCnt="0"/>
      <dgm:spPr/>
    </dgm:pt>
    <dgm:pt modelId="{974BE8A8-F518-46CC-B979-6FEBCC9EB6AE}" type="pres">
      <dgm:prSet presAssocID="{ADCC0F63-A728-41CF-8F9F-26EEB58E551F}" presName="parTx" presStyleLbl="revTx" presStyleIdx="0" presStyleCnt="4">
        <dgm:presLayoutVars>
          <dgm:chMax val="0"/>
          <dgm:chPref val="0"/>
        </dgm:presLayoutVars>
      </dgm:prSet>
      <dgm:spPr/>
    </dgm:pt>
    <dgm:pt modelId="{44075280-237E-4A25-BA9C-0A2FDF392F7F}" type="pres">
      <dgm:prSet presAssocID="{E1427B34-CC9D-4829-8D92-783B9BC67466}" presName="sibTrans" presStyleCnt="0"/>
      <dgm:spPr/>
    </dgm:pt>
    <dgm:pt modelId="{D2658586-FE81-427A-A932-9D5272441ACC}" type="pres">
      <dgm:prSet presAssocID="{00BB758A-60E0-4FFF-9310-F04E8A949676}" presName="compNode" presStyleCnt="0"/>
      <dgm:spPr/>
    </dgm:pt>
    <dgm:pt modelId="{F2468B4C-13C3-4BE8-9370-57644993BF74}" type="pres">
      <dgm:prSet presAssocID="{00BB758A-60E0-4FFF-9310-F04E8A949676}" presName="bgRect" presStyleLbl="bgShp" presStyleIdx="1" presStyleCnt="4"/>
      <dgm:spPr/>
    </dgm:pt>
    <dgm:pt modelId="{313B036E-16B5-40B1-B543-AF47C76BFD88}" type="pres">
      <dgm:prSet presAssocID="{00BB758A-60E0-4FFF-9310-F04E8A9496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FE181D7-CEAC-4218-90BB-BDA43A9F3253}" type="pres">
      <dgm:prSet presAssocID="{00BB758A-60E0-4FFF-9310-F04E8A949676}" presName="spaceRect" presStyleCnt="0"/>
      <dgm:spPr/>
    </dgm:pt>
    <dgm:pt modelId="{303E2B9F-AB44-488E-A7C1-065B998069A5}" type="pres">
      <dgm:prSet presAssocID="{00BB758A-60E0-4FFF-9310-F04E8A949676}" presName="parTx" presStyleLbl="revTx" presStyleIdx="1" presStyleCnt="4">
        <dgm:presLayoutVars>
          <dgm:chMax val="0"/>
          <dgm:chPref val="0"/>
        </dgm:presLayoutVars>
      </dgm:prSet>
      <dgm:spPr/>
    </dgm:pt>
    <dgm:pt modelId="{45B9D03E-52BC-4387-B0C8-E5E37F57E857}" type="pres">
      <dgm:prSet presAssocID="{99E20A22-4C24-431D-88E4-9A2BDD07E725}" presName="sibTrans" presStyleCnt="0"/>
      <dgm:spPr/>
    </dgm:pt>
    <dgm:pt modelId="{F0672DE0-963A-4F49-8A02-F5B115938652}" type="pres">
      <dgm:prSet presAssocID="{25F004F2-A6A8-440A-95D1-CDC3D317140F}" presName="compNode" presStyleCnt="0"/>
      <dgm:spPr/>
    </dgm:pt>
    <dgm:pt modelId="{C6FD5F24-356F-4CED-A073-794ECCBFFAC2}" type="pres">
      <dgm:prSet presAssocID="{25F004F2-A6A8-440A-95D1-CDC3D317140F}" presName="bgRect" presStyleLbl="bgShp" presStyleIdx="2" presStyleCnt="4"/>
      <dgm:spPr/>
    </dgm:pt>
    <dgm:pt modelId="{6F27738D-1D9D-44F9-8C0E-4F41B5965EDC}" type="pres">
      <dgm:prSet presAssocID="{25F004F2-A6A8-440A-95D1-CDC3D317140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DF8DF58-8D8D-481F-BD0B-DC105FAE728C}" type="pres">
      <dgm:prSet presAssocID="{25F004F2-A6A8-440A-95D1-CDC3D317140F}" presName="spaceRect" presStyleCnt="0"/>
      <dgm:spPr/>
    </dgm:pt>
    <dgm:pt modelId="{16754917-D556-4760-AC00-D6378210B125}" type="pres">
      <dgm:prSet presAssocID="{25F004F2-A6A8-440A-95D1-CDC3D317140F}" presName="parTx" presStyleLbl="revTx" presStyleIdx="2" presStyleCnt="4">
        <dgm:presLayoutVars>
          <dgm:chMax val="0"/>
          <dgm:chPref val="0"/>
        </dgm:presLayoutVars>
      </dgm:prSet>
      <dgm:spPr/>
    </dgm:pt>
    <dgm:pt modelId="{F569ECFB-1724-4170-9B02-C5E76E4C8B07}" type="pres">
      <dgm:prSet presAssocID="{D64A000E-5989-4A04-BAB6-7F980AC25AE5}" presName="sibTrans" presStyleCnt="0"/>
      <dgm:spPr/>
    </dgm:pt>
    <dgm:pt modelId="{17628F2E-99CA-489F-8009-B2637305D796}" type="pres">
      <dgm:prSet presAssocID="{12BA87DF-1A9F-48B4-85B7-4DF6160B77C7}" presName="compNode" presStyleCnt="0"/>
      <dgm:spPr/>
    </dgm:pt>
    <dgm:pt modelId="{F0CD9DF9-C53A-4FBB-BDB3-8E56512FD449}" type="pres">
      <dgm:prSet presAssocID="{12BA87DF-1A9F-48B4-85B7-4DF6160B77C7}" presName="bgRect" presStyleLbl="bgShp" presStyleIdx="3" presStyleCnt="4"/>
      <dgm:spPr/>
    </dgm:pt>
    <dgm:pt modelId="{6F90017F-821D-4A22-A4CD-43DB3D4C0315}" type="pres">
      <dgm:prSet presAssocID="{12BA87DF-1A9F-48B4-85B7-4DF6160B77C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"/>
        </a:ext>
      </dgm:extLst>
    </dgm:pt>
    <dgm:pt modelId="{A29AE1E5-59EB-4E3C-84C9-A63E1035090E}" type="pres">
      <dgm:prSet presAssocID="{12BA87DF-1A9F-48B4-85B7-4DF6160B77C7}" presName="spaceRect" presStyleCnt="0"/>
      <dgm:spPr/>
    </dgm:pt>
    <dgm:pt modelId="{7641E39E-D277-419C-B3BC-8166895B8F9F}" type="pres">
      <dgm:prSet presAssocID="{12BA87DF-1A9F-48B4-85B7-4DF6160B77C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F4C530A-9786-4F2C-8680-9A520A81315F}" type="presOf" srcId="{12BA87DF-1A9F-48B4-85B7-4DF6160B77C7}" destId="{7641E39E-D277-419C-B3BC-8166895B8F9F}" srcOrd="0" destOrd="0" presId="urn:microsoft.com/office/officeart/2018/2/layout/IconVerticalSolidList"/>
    <dgm:cxn modelId="{2BB39641-77BF-4975-A9BD-4FCD8694621B}" type="presOf" srcId="{25F004F2-A6A8-440A-95D1-CDC3D317140F}" destId="{16754917-D556-4760-AC00-D6378210B125}" srcOrd="0" destOrd="0" presId="urn:microsoft.com/office/officeart/2018/2/layout/IconVerticalSolidList"/>
    <dgm:cxn modelId="{264EFF61-C728-47F6-AF5A-2F8027FD27A6}" type="presOf" srcId="{0E46790D-657C-4009-B6AF-30024CF14DA4}" destId="{8C204BA8-2250-4D43-81F0-AE3F0E0E4043}" srcOrd="0" destOrd="0" presId="urn:microsoft.com/office/officeart/2018/2/layout/IconVerticalSolidList"/>
    <dgm:cxn modelId="{F7C47E70-285A-4C38-B8F3-3DD840E5D81C}" srcId="{0E46790D-657C-4009-B6AF-30024CF14DA4}" destId="{ADCC0F63-A728-41CF-8F9F-26EEB58E551F}" srcOrd="0" destOrd="0" parTransId="{5B1C1F9E-A6CA-43D5-A3AB-B7565447E161}" sibTransId="{E1427B34-CC9D-4829-8D92-783B9BC67466}"/>
    <dgm:cxn modelId="{D4C6A451-8AC0-4687-B92B-077EAAF1147C}" srcId="{0E46790D-657C-4009-B6AF-30024CF14DA4}" destId="{25F004F2-A6A8-440A-95D1-CDC3D317140F}" srcOrd="2" destOrd="0" parTransId="{4A666B0B-B948-496D-92B5-8C577A158E52}" sibTransId="{D64A000E-5989-4A04-BAB6-7F980AC25AE5}"/>
    <dgm:cxn modelId="{059FFB72-BEC2-480A-B034-FAB911349598}" srcId="{0E46790D-657C-4009-B6AF-30024CF14DA4}" destId="{00BB758A-60E0-4FFF-9310-F04E8A949676}" srcOrd="1" destOrd="0" parTransId="{1435B8AE-4E2E-43EB-96CF-62642CA95B71}" sibTransId="{99E20A22-4C24-431D-88E4-9A2BDD07E725}"/>
    <dgm:cxn modelId="{434F4295-8C69-48F9-AF7A-F924AAD0B17F}" type="presOf" srcId="{00BB758A-60E0-4FFF-9310-F04E8A949676}" destId="{303E2B9F-AB44-488E-A7C1-065B998069A5}" srcOrd="0" destOrd="0" presId="urn:microsoft.com/office/officeart/2018/2/layout/IconVerticalSolidList"/>
    <dgm:cxn modelId="{F9FF47A1-F7EB-4166-BFAC-C849C7DF9F18}" type="presOf" srcId="{ADCC0F63-A728-41CF-8F9F-26EEB58E551F}" destId="{974BE8A8-F518-46CC-B979-6FEBCC9EB6AE}" srcOrd="0" destOrd="0" presId="urn:microsoft.com/office/officeart/2018/2/layout/IconVerticalSolidList"/>
    <dgm:cxn modelId="{22D623DF-EBCA-4023-BFE4-B046B5855DF5}" srcId="{0E46790D-657C-4009-B6AF-30024CF14DA4}" destId="{12BA87DF-1A9F-48B4-85B7-4DF6160B77C7}" srcOrd="3" destOrd="0" parTransId="{70145931-9EA1-40E5-9D2B-D7A82D971806}" sibTransId="{33403836-C57E-480A-AB1D-154D23D871C7}"/>
    <dgm:cxn modelId="{BBA0884E-B824-4B77-8EAE-4BCD30AE1D69}" type="presParOf" srcId="{8C204BA8-2250-4D43-81F0-AE3F0E0E4043}" destId="{14B6F128-EF03-4305-93E2-A9A2A89D11A4}" srcOrd="0" destOrd="0" presId="urn:microsoft.com/office/officeart/2018/2/layout/IconVerticalSolidList"/>
    <dgm:cxn modelId="{A84A136A-A6A5-47B9-89E8-D2E18800408C}" type="presParOf" srcId="{14B6F128-EF03-4305-93E2-A9A2A89D11A4}" destId="{351E2B34-D52E-4FEB-BBAB-4DB1291EE873}" srcOrd="0" destOrd="0" presId="urn:microsoft.com/office/officeart/2018/2/layout/IconVerticalSolidList"/>
    <dgm:cxn modelId="{5EEBA951-BC1A-493D-B46A-91B0F64C1964}" type="presParOf" srcId="{14B6F128-EF03-4305-93E2-A9A2A89D11A4}" destId="{0D19983D-33F3-45DA-BA4E-3CB40B5F58D7}" srcOrd="1" destOrd="0" presId="urn:microsoft.com/office/officeart/2018/2/layout/IconVerticalSolidList"/>
    <dgm:cxn modelId="{BF46B2EA-AE94-4103-8C18-999956DF5650}" type="presParOf" srcId="{14B6F128-EF03-4305-93E2-A9A2A89D11A4}" destId="{C1589E74-A449-4611-9516-BEA500D3AB76}" srcOrd="2" destOrd="0" presId="urn:microsoft.com/office/officeart/2018/2/layout/IconVerticalSolidList"/>
    <dgm:cxn modelId="{5A70057B-46F3-4199-87AA-C46626E3E0CB}" type="presParOf" srcId="{14B6F128-EF03-4305-93E2-A9A2A89D11A4}" destId="{974BE8A8-F518-46CC-B979-6FEBCC9EB6AE}" srcOrd="3" destOrd="0" presId="urn:microsoft.com/office/officeart/2018/2/layout/IconVerticalSolidList"/>
    <dgm:cxn modelId="{02F44C15-33DE-4085-B17E-E5FB6FDF2297}" type="presParOf" srcId="{8C204BA8-2250-4D43-81F0-AE3F0E0E4043}" destId="{44075280-237E-4A25-BA9C-0A2FDF392F7F}" srcOrd="1" destOrd="0" presId="urn:microsoft.com/office/officeart/2018/2/layout/IconVerticalSolidList"/>
    <dgm:cxn modelId="{16F3FC34-822F-4BCB-A91F-70D9B7E6F1A9}" type="presParOf" srcId="{8C204BA8-2250-4D43-81F0-AE3F0E0E4043}" destId="{D2658586-FE81-427A-A932-9D5272441ACC}" srcOrd="2" destOrd="0" presId="urn:microsoft.com/office/officeart/2018/2/layout/IconVerticalSolidList"/>
    <dgm:cxn modelId="{45D2B29E-A718-4E18-9974-6142FDFA3036}" type="presParOf" srcId="{D2658586-FE81-427A-A932-9D5272441ACC}" destId="{F2468B4C-13C3-4BE8-9370-57644993BF74}" srcOrd="0" destOrd="0" presId="urn:microsoft.com/office/officeart/2018/2/layout/IconVerticalSolidList"/>
    <dgm:cxn modelId="{F56AB51C-69BB-4B3C-A8AA-C50625EEF75E}" type="presParOf" srcId="{D2658586-FE81-427A-A932-9D5272441ACC}" destId="{313B036E-16B5-40B1-B543-AF47C76BFD88}" srcOrd="1" destOrd="0" presId="urn:microsoft.com/office/officeart/2018/2/layout/IconVerticalSolidList"/>
    <dgm:cxn modelId="{B15B0CD3-7275-4E4B-BB26-2EA859FD92D5}" type="presParOf" srcId="{D2658586-FE81-427A-A932-9D5272441ACC}" destId="{CFE181D7-CEAC-4218-90BB-BDA43A9F3253}" srcOrd="2" destOrd="0" presId="urn:microsoft.com/office/officeart/2018/2/layout/IconVerticalSolidList"/>
    <dgm:cxn modelId="{F442B843-FD3E-4FD2-868E-CBA2D2F4AD85}" type="presParOf" srcId="{D2658586-FE81-427A-A932-9D5272441ACC}" destId="{303E2B9F-AB44-488E-A7C1-065B998069A5}" srcOrd="3" destOrd="0" presId="urn:microsoft.com/office/officeart/2018/2/layout/IconVerticalSolidList"/>
    <dgm:cxn modelId="{DFA6A414-12C3-4377-82F3-6278287FF1EC}" type="presParOf" srcId="{8C204BA8-2250-4D43-81F0-AE3F0E0E4043}" destId="{45B9D03E-52BC-4387-B0C8-E5E37F57E857}" srcOrd="3" destOrd="0" presId="urn:microsoft.com/office/officeart/2018/2/layout/IconVerticalSolidList"/>
    <dgm:cxn modelId="{3277BB85-5CA3-4639-85C3-0D175317A4E4}" type="presParOf" srcId="{8C204BA8-2250-4D43-81F0-AE3F0E0E4043}" destId="{F0672DE0-963A-4F49-8A02-F5B115938652}" srcOrd="4" destOrd="0" presId="urn:microsoft.com/office/officeart/2018/2/layout/IconVerticalSolidList"/>
    <dgm:cxn modelId="{0CC3D843-44C7-465F-B589-827D64273568}" type="presParOf" srcId="{F0672DE0-963A-4F49-8A02-F5B115938652}" destId="{C6FD5F24-356F-4CED-A073-794ECCBFFAC2}" srcOrd="0" destOrd="0" presId="urn:microsoft.com/office/officeart/2018/2/layout/IconVerticalSolidList"/>
    <dgm:cxn modelId="{13234219-3203-4ED8-A477-3205D2E5DF93}" type="presParOf" srcId="{F0672DE0-963A-4F49-8A02-F5B115938652}" destId="{6F27738D-1D9D-44F9-8C0E-4F41B5965EDC}" srcOrd="1" destOrd="0" presId="urn:microsoft.com/office/officeart/2018/2/layout/IconVerticalSolidList"/>
    <dgm:cxn modelId="{3FA49B37-5CBB-4C4B-AB35-03C7F28D71FE}" type="presParOf" srcId="{F0672DE0-963A-4F49-8A02-F5B115938652}" destId="{EDF8DF58-8D8D-481F-BD0B-DC105FAE728C}" srcOrd="2" destOrd="0" presId="urn:microsoft.com/office/officeart/2018/2/layout/IconVerticalSolidList"/>
    <dgm:cxn modelId="{4331AE8C-1923-4B23-AE67-356F8DFEEE86}" type="presParOf" srcId="{F0672DE0-963A-4F49-8A02-F5B115938652}" destId="{16754917-D556-4760-AC00-D6378210B125}" srcOrd="3" destOrd="0" presId="urn:microsoft.com/office/officeart/2018/2/layout/IconVerticalSolidList"/>
    <dgm:cxn modelId="{7520C847-BED7-45D0-ADD8-245EB9A62D13}" type="presParOf" srcId="{8C204BA8-2250-4D43-81F0-AE3F0E0E4043}" destId="{F569ECFB-1724-4170-9B02-C5E76E4C8B07}" srcOrd="5" destOrd="0" presId="urn:microsoft.com/office/officeart/2018/2/layout/IconVerticalSolidList"/>
    <dgm:cxn modelId="{F82275DD-BC43-461C-AC99-99CEC49DABFD}" type="presParOf" srcId="{8C204BA8-2250-4D43-81F0-AE3F0E0E4043}" destId="{17628F2E-99CA-489F-8009-B2637305D796}" srcOrd="6" destOrd="0" presId="urn:microsoft.com/office/officeart/2018/2/layout/IconVerticalSolidList"/>
    <dgm:cxn modelId="{3375F5D1-B0B7-48AF-BCA0-2D75EB47AED8}" type="presParOf" srcId="{17628F2E-99CA-489F-8009-B2637305D796}" destId="{F0CD9DF9-C53A-4FBB-BDB3-8E56512FD449}" srcOrd="0" destOrd="0" presId="urn:microsoft.com/office/officeart/2018/2/layout/IconVerticalSolidList"/>
    <dgm:cxn modelId="{814EB295-3941-456B-8591-354E3C52039A}" type="presParOf" srcId="{17628F2E-99CA-489F-8009-B2637305D796}" destId="{6F90017F-821D-4A22-A4CD-43DB3D4C0315}" srcOrd="1" destOrd="0" presId="urn:microsoft.com/office/officeart/2018/2/layout/IconVerticalSolidList"/>
    <dgm:cxn modelId="{123803DF-5897-412D-A041-C7D9FB3DF384}" type="presParOf" srcId="{17628F2E-99CA-489F-8009-B2637305D796}" destId="{A29AE1E5-59EB-4E3C-84C9-A63E1035090E}" srcOrd="2" destOrd="0" presId="urn:microsoft.com/office/officeart/2018/2/layout/IconVerticalSolidList"/>
    <dgm:cxn modelId="{A39CFDC8-05BD-4464-A92B-A4868EB2EB66}" type="presParOf" srcId="{17628F2E-99CA-489F-8009-B2637305D796}" destId="{7641E39E-D277-419C-B3BC-8166895B8F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F729E3-99C1-480B-B14F-573C9E665AD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C163A75-D365-46EC-B788-5361BCF2B06C}">
      <dgm:prSet/>
      <dgm:spPr/>
      <dgm:t>
        <a:bodyPr/>
        <a:lstStyle/>
        <a:p>
          <a:r>
            <a:rPr lang="en-US"/>
            <a:t>Tkinter GUI with OCR (Tesseract) for receipt scanning.</a:t>
          </a:r>
        </a:p>
      </dgm:t>
    </dgm:pt>
    <dgm:pt modelId="{868FD8E8-FE72-4B85-B125-0A9DEBD8F2EF}" type="parTrans" cxnId="{065796CD-CA59-4C04-9A2B-C8595CF0A1CF}">
      <dgm:prSet/>
      <dgm:spPr/>
      <dgm:t>
        <a:bodyPr/>
        <a:lstStyle/>
        <a:p>
          <a:endParaRPr lang="en-US"/>
        </a:p>
      </dgm:t>
    </dgm:pt>
    <dgm:pt modelId="{E8E19DE8-DE5B-464B-ADF5-FDE7AC324EB3}" type="sibTrans" cxnId="{065796CD-CA59-4C04-9A2B-C8595CF0A1CF}">
      <dgm:prSet/>
      <dgm:spPr/>
      <dgm:t>
        <a:bodyPr/>
        <a:lstStyle/>
        <a:p>
          <a:endParaRPr lang="en-US"/>
        </a:p>
      </dgm:t>
    </dgm:pt>
    <dgm:pt modelId="{D9A87556-8F0F-4A73-B5B3-39B6B44C14DE}">
      <dgm:prSet/>
      <dgm:spPr/>
      <dgm:t>
        <a:bodyPr/>
        <a:lstStyle/>
        <a:p>
          <a:r>
            <a:rPr lang="en-US"/>
            <a:t>MySQL database for secure local data storage.</a:t>
          </a:r>
        </a:p>
      </dgm:t>
    </dgm:pt>
    <dgm:pt modelId="{C86F3A4E-CCDE-48DF-BA68-81118E05B1E5}" type="parTrans" cxnId="{6194234C-D6E8-44E2-B637-AD61751E4874}">
      <dgm:prSet/>
      <dgm:spPr/>
      <dgm:t>
        <a:bodyPr/>
        <a:lstStyle/>
        <a:p>
          <a:endParaRPr lang="en-US"/>
        </a:p>
      </dgm:t>
    </dgm:pt>
    <dgm:pt modelId="{8C863F24-975B-409C-8331-3B962452595C}" type="sibTrans" cxnId="{6194234C-D6E8-44E2-B637-AD61751E4874}">
      <dgm:prSet/>
      <dgm:spPr/>
      <dgm:t>
        <a:bodyPr/>
        <a:lstStyle/>
        <a:p>
          <a:endParaRPr lang="en-US"/>
        </a:p>
      </dgm:t>
    </dgm:pt>
    <dgm:pt modelId="{99308250-ECB5-412B-BB52-EDFC3CEC3A8C}">
      <dgm:prSet/>
      <dgm:spPr/>
      <dgm:t>
        <a:bodyPr/>
        <a:lstStyle/>
        <a:p>
          <a:r>
            <a:rPr lang="en-US"/>
            <a:t>Matplotlib for charts and dashboards.</a:t>
          </a:r>
        </a:p>
      </dgm:t>
    </dgm:pt>
    <dgm:pt modelId="{711D3961-C68B-4FE1-8DB7-4D81FA81B4B1}" type="parTrans" cxnId="{799E4EDF-C16A-46B0-A77C-E4DEA9BD179D}">
      <dgm:prSet/>
      <dgm:spPr/>
      <dgm:t>
        <a:bodyPr/>
        <a:lstStyle/>
        <a:p>
          <a:endParaRPr lang="en-US"/>
        </a:p>
      </dgm:t>
    </dgm:pt>
    <dgm:pt modelId="{676B7CB2-C8BE-4820-B7E6-3BD5BB239CBB}" type="sibTrans" cxnId="{799E4EDF-C16A-46B0-A77C-E4DEA9BD179D}">
      <dgm:prSet/>
      <dgm:spPr/>
      <dgm:t>
        <a:bodyPr/>
        <a:lstStyle/>
        <a:p>
          <a:endParaRPr lang="en-US"/>
        </a:p>
      </dgm:t>
    </dgm:pt>
    <dgm:pt modelId="{8AF92EF5-8D71-4D18-8C82-A97A4A73C892}">
      <dgm:prSet/>
      <dgm:spPr/>
      <dgm:t>
        <a:bodyPr/>
        <a:lstStyle/>
        <a:p>
          <a:r>
            <a:rPr lang="en-US"/>
            <a:t>CSV export for use with external tools.</a:t>
          </a:r>
        </a:p>
      </dgm:t>
    </dgm:pt>
    <dgm:pt modelId="{CC4D263F-A7D4-4BDD-9CBF-177CEC8C998C}" type="parTrans" cxnId="{E079B25C-D69F-4A98-B615-86AB06781015}">
      <dgm:prSet/>
      <dgm:spPr/>
      <dgm:t>
        <a:bodyPr/>
        <a:lstStyle/>
        <a:p>
          <a:endParaRPr lang="en-US"/>
        </a:p>
      </dgm:t>
    </dgm:pt>
    <dgm:pt modelId="{67B3B3BC-79EB-4C10-82B4-A5940BF79C65}" type="sibTrans" cxnId="{E079B25C-D69F-4A98-B615-86AB06781015}">
      <dgm:prSet/>
      <dgm:spPr/>
      <dgm:t>
        <a:bodyPr/>
        <a:lstStyle/>
        <a:p>
          <a:endParaRPr lang="en-US"/>
        </a:p>
      </dgm:t>
    </dgm:pt>
    <dgm:pt modelId="{7A16786B-9A77-4C3E-9C8F-62EBFA6A1065}" type="pres">
      <dgm:prSet presAssocID="{9CF729E3-99C1-480B-B14F-573C9E665ADC}" presName="root" presStyleCnt="0">
        <dgm:presLayoutVars>
          <dgm:dir/>
          <dgm:resizeHandles val="exact"/>
        </dgm:presLayoutVars>
      </dgm:prSet>
      <dgm:spPr/>
    </dgm:pt>
    <dgm:pt modelId="{B686B8D9-8C18-47F4-85AB-7D2AD552615C}" type="pres">
      <dgm:prSet presAssocID="{9CF729E3-99C1-480B-B14F-573C9E665ADC}" presName="container" presStyleCnt="0">
        <dgm:presLayoutVars>
          <dgm:dir/>
          <dgm:resizeHandles val="exact"/>
        </dgm:presLayoutVars>
      </dgm:prSet>
      <dgm:spPr/>
    </dgm:pt>
    <dgm:pt modelId="{BE2D72A2-B9D8-4DB3-9A2A-CDA24B2980C8}" type="pres">
      <dgm:prSet presAssocID="{BC163A75-D365-46EC-B788-5361BCF2B06C}" presName="compNode" presStyleCnt="0"/>
      <dgm:spPr/>
    </dgm:pt>
    <dgm:pt modelId="{CFBEE7CB-F566-4C8F-B02B-1EF2DF7E1A6C}" type="pres">
      <dgm:prSet presAssocID="{BC163A75-D365-46EC-B788-5361BCF2B06C}" presName="iconBgRect" presStyleLbl="bgShp" presStyleIdx="0" presStyleCnt="4"/>
      <dgm:spPr/>
    </dgm:pt>
    <dgm:pt modelId="{F2F44D97-2154-4DC8-80BE-4702F722A7F0}" type="pres">
      <dgm:prSet presAssocID="{BC163A75-D365-46EC-B788-5361BCF2B06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1E9E8432-AC43-4474-AD27-87BDAC99BB10}" type="pres">
      <dgm:prSet presAssocID="{BC163A75-D365-46EC-B788-5361BCF2B06C}" presName="spaceRect" presStyleCnt="0"/>
      <dgm:spPr/>
    </dgm:pt>
    <dgm:pt modelId="{3A88C193-E2F1-418E-8C62-256F49C31B00}" type="pres">
      <dgm:prSet presAssocID="{BC163A75-D365-46EC-B788-5361BCF2B06C}" presName="textRect" presStyleLbl="revTx" presStyleIdx="0" presStyleCnt="4">
        <dgm:presLayoutVars>
          <dgm:chMax val="1"/>
          <dgm:chPref val="1"/>
        </dgm:presLayoutVars>
      </dgm:prSet>
      <dgm:spPr/>
    </dgm:pt>
    <dgm:pt modelId="{F249BC92-16D7-4018-B1B0-CC7A3ABF1A4B}" type="pres">
      <dgm:prSet presAssocID="{E8E19DE8-DE5B-464B-ADF5-FDE7AC324EB3}" presName="sibTrans" presStyleLbl="sibTrans2D1" presStyleIdx="0" presStyleCnt="0"/>
      <dgm:spPr/>
    </dgm:pt>
    <dgm:pt modelId="{3AD222C6-E1AB-4C2B-BFBD-FE9691E27CBA}" type="pres">
      <dgm:prSet presAssocID="{D9A87556-8F0F-4A73-B5B3-39B6B44C14DE}" presName="compNode" presStyleCnt="0"/>
      <dgm:spPr/>
    </dgm:pt>
    <dgm:pt modelId="{AE2B562D-67DE-42CE-AC87-2F01A1DE3959}" type="pres">
      <dgm:prSet presAssocID="{D9A87556-8F0F-4A73-B5B3-39B6B44C14DE}" presName="iconBgRect" presStyleLbl="bgShp" presStyleIdx="1" presStyleCnt="4"/>
      <dgm:spPr/>
    </dgm:pt>
    <dgm:pt modelId="{222E2277-024A-472C-8599-2A3299028509}" type="pres">
      <dgm:prSet presAssocID="{D9A87556-8F0F-4A73-B5B3-39B6B44C14D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4768DC7-FA31-45F1-B14F-C01D1AD245F3}" type="pres">
      <dgm:prSet presAssocID="{D9A87556-8F0F-4A73-B5B3-39B6B44C14DE}" presName="spaceRect" presStyleCnt="0"/>
      <dgm:spPr/>
    </dgm:pt>
    <dgm:pt modelId="{0EC74F89-9817-4E46-A048-547C03D16E60}" type="pres">
      <dgm:prSet presAssocID="{D9A87556-8F0F-4A73-B5B3-39B6B44C14DE}" presName="textRect" presStyleLbl="revTx" presStyleIdx="1" presStyleCnt="4">
        <dgm:presLayoutVars>
          <dgm:chMax val="1"/>
          <dgm:chPref val="1"/>
        </dgm:presLayoutVars>
      </dgm:prSet>
      <dgm:spPr/>
    </dgm:pt>
    <dgm:pt modelId="{1ACA17ED-3B18-4055-9410-768BDA6E7957}" type="pres">
      <dgm:prSet presAssocID="{8C863F24-975B-409C-8331-3B962452595C}" presName="sibTrans" presStyleLbl="sibTrans2D1" presStyleIdx="0" presStyleCnt="0"/>
      <dgm:spPr/>
    </dgm:pt>
    <dgm:pt modelId="{3EC0CA68-1E0A-437B-9C2F-4B53300C9754}" type="pres">
      <dgm:prSet presAssocID="{99308250-ECB5-412B-BB52-EDFC3CEC3A8C}" presName="compNode" presStyleCnt="0"/>
      <dgm:spPr/>
    </dgm:pt>
    <dgm:pt modelId="{4F79B8F8-0DF5-4695-B2F0-F86D6B83AD75}" type="pres">
      <dgm:prSet presAssocID="{99308250-ECB5-412B-BB52-EDFC3CEC3A8C}" presName="iconBgRect" presStyleLbl="bgShp" presStyleIdx="2" presStyleCnt="4"/>
      <dgm:spPr/>
    </dgm:pt>
    <dgm:pt modelId="{A55A4571-D642-42F8-A76A-096B2BC5E459}" type="pres">
      <dgm:prSet presAssocID="{99308250-ECB5-412B-BB52-EDFC3CEC3A8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7A673038-2BB8-442C-9779-C07AA9F398F4}" type="pres">
      <dgm:prSet presAssocID="{99308250-ECB5-412B-BB52-EDFC3CEC3A8C}" presName="spaceRect" presStyleCnt="0"/>
      <dgm:spPr/>
    </dgm:pt>
    <dgm:pt modelId="{B81C909C-5933-4418-AE4B-4FE202BF2C66}" type="pres">
      <dgm:prSet presAssocID="{99308250-ECB5-412B-BB52-EDFC3CEC3A8C}" presName="textRect" presStyleLbl="revTx" presStyleIdx="2" presStyleCnt="4">
        <dgm:presLayoutVars>
          <dgm:chMax val="1"/>
          <dgm:chPref val="1"/>
        </dgm:presLayoutVars>
      </dgm:prSet>
      <dgm:spPr/>
    </dgm:pt>
    <dgm:pt modelId="{72E4C4E4-1AD9-4477-94C2-26D15734D3A3}" type="pres">
      <dgm:prSet presAssocID="{676B7CB2-C8BE-4820-B7E6-3BD5BB239CBB}" presName="sibTrans" presStyleLbl="sibTrans2D1" presStyleIdx="0" presStyleCnt="0"/>
      <dgm:spPr/>
    </dgm:pt>
    <dgm:pt modelId="{A747BBBF-6FD1-4493-95E0-848C1F92EE45}" type="pres">
      <dgm:prSet presAssocID="{8AF92EF5-8D71-4D18-8C82-A97A4A73C892}" presName="compNode" presStyleCnt="0"/>
      <dgm:spPr/>
    </dgm:pt>
    <dgm:pt modelId="{D73BD393-1CF5-4DEF-AC61-A3B87562E2DF}" type="pres">
      <dgm:prSet presAssocID="{8AF92EF5-8D71-4D18-8C82-A97A4A73C892}" presName="iconBgRect" presStyleLbl="bgShp" presStyleIdx="3" presStyleCnt="4"/>
      <dgm:spPr/>
    </dgm:pt>
    <dgm:pt modelId="{68631C5C-5A95-4025-A57D-5D176DD8F907}" type="pres">
      <dgm:prSet presAssocID="{8AF92EF5-8D71-4D18-8C82-A97A4A73C89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668F1C1D-10BF-436D-A1E0-1A98D1CB77A2}" type="pres">
      <dgm:prSet presAssocID="{8AF92EF5-8D71-4D18-8C82-A97A4A73C892}" presName="spaceRect" presStyleCnt="0"/>
      <dgm:spPr/>
    </dgm:pt>
    <dgm:pt modelId="{1064CE93-1244-4B1C-83D0-3728F80C0B54}" type="pres">
      <dgm:prSet presAssocID="{8AF92EF5-8D71-4D18-8C82-A97A4A73C89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E67670D-2183-4C8D-A630-588E0377F77C}" type="presOf" srcId="{9CF729E3-99C1-480B-B14F-573C9E665ADC}" destId="{7A16786B-9A77-4C3E-9C8F-62EBFA6A1065}" srcOrd="0" destOrd="0" presId="urn:microsoft.com/office/officeart/2018/2/layout/IconCircleList"/>
    <dgm:cxn modelId="{7B1A2B5B-87B8-4449-AE16-E30CCB23DDE7}" type="presOf" srcId="{BC163A75-D365-46EC-B788-5361BCF2B06C}" destId="{3A88C193-E2F1-418E-8C62-256F49C31B00}" srcOrd="0" destOrd="0" presId="urn:microsoft.com/office/officeart/2018/2/layout/IconCircleList"/>
    <dgm:cxn modelId="{E079B25C-D69F-4A98-B615-86AB06781015}" srcId="{9CF729E3-99C1-480B-B14F-573C9E665ADC}" destId="{8AF92EF5-8D71-4D18-8C82-A97A4A73C892}" srcOrd="3" destOrd="0" parTransId="{CC4D263F-A7D4-4BDD-9CBF-177CEC8C998C}" sibTransId="{67B3B3BC-79EB-4C10-82B4-A5940BF79C65}"/>
    <dgm:cxn modelId="{9A218767-EDE6-4B83-B4F9-BCFBDA417ADF}" type="presOf" srcId="{E8E19DE8-DE5B-464B-ADF5-FDE7AC324EB3}" destId="{F249BC92-16D7-4018-B1B0-CC7A3ABF1A4B}" srcOrd="0" destOrd="0" presId="urn:microsoft.com/office/officeart/2018/2/layout/IconCircleList"/>
    <dgm:cxn modelId="{6194234C-D6E8-44E2-B637-AD61751E4874}" srcId="{9CF729E3-99C1-480B-B14F-573C9E665ADC}" destId="{D9A87556-8F0F-4A73-B5B3-39B6B44C14DE}" srcOrd="1" destOrd="0" parTransId="{C86F3A4E-CCDE-48DF-BA68-81118E05B1E5}" sibTransId="{8C863F24-975B-409C-8331-3B962452595C}"/>
    <dgm:cxn modelId="{3D5F7691-CE8B-4044-93D4-84240F7F30A8}" type="presOf" srcId="{8AF92EF5-8D71-4D18-8C82-A97A4A73C892}" destId="{1064CE93-1244-4B1C-83D0-3728F80C0B54}" srcOrd="0" destOrd="0" presId="urn:microsoft.com/office/officeart/2018/2/layout/IconCircleList"/>
    <dgm:cxn modelId="{2E3E9E91-CA0D-4A25-9F6A-2A67488582DF}" type="presOf" srcId="{676B7CB2-C8BE-4820-B7E6-3BD5BB239CBB}" destId="{72E4C4E4-1AD9-4477-94C2-26D15734D3A3}" srcOrd="0" destOrd="0" presId="urn:microsoft.com/office/officeart/2018/2/layout/IconCircleList"/>
    <dgm:cxn modelId="{86AFABA2-5F09-4418-A98B-496AA5A4896E}" type="presOf" srcId="{D9A87556-8F0F-4A73-B5B3-39B6B44C14DE}" destId="{0EC74F89-9817-4E46-A048-547C03D16E60}" srcOrd="0" destOrd="0" presId="urn:microsoft.com/office/officeart/2018/2/layout/IconCircleList"/>
    <dgm:cxn modelId="{54E96BBA-C741-4BC7-889A-94DAC264C0AA}" type="presOf" srcId="{99308250-ECB5-412B-BB52-EDFC3CEC3A8C}" destId="{B81C909C-5933-4418-AE4B-4FE202BF2C66}" srcOrd="0" destOrd="0" presId="urn:microsoft.com/office/officeart/2018/2/layout/IconCircleList"/>
    <dgm:cxn modelId="{065796CD-CA59-4C04-9A2B-C8595CF0A1CF}" srcId="{9CF729E3-99C1-480B-B14F-573C9E665ADC}" destId="{BC163A75-D365-46EC-B788-5361BCF2B06C}" srcOrd="0" destOrd="0" parTransId="{868FD8E8-FE72-4B85-B125-0A9DEBD8F2EF}" sibTransId="{E8E19DE8-DE5B-464B-ADF5-FDE7AC324EB3}"/>
    <dgm:cxn modelId="{799E4EDF-C16A-46B0-A77C-E4DEA9BD179D}" srcId="{9CF729E3-99C1-480B-B14F-573C9E665ADC}" destId="{99308250-ECB5-412B-BB52-EDFC3CEC3A8C}" srcOrd="2" destOrd="0" parTransId="{711D3961-C68B-4FE1-8DB7-4D81FA81B4B1}" sibTransId="{676B7CB2-C8BE-4820-B7E6-3BD5BB239CBB}"/>
    <dgm:cxn modelId="{525DE3E5-89B4-455D-B9D3-C53462FED4D7}" type="presOf" srcId="{8C863F24-975B-409C-8331-3B962452595C}" destId="{1ACA17ED-3B18-4055-9410-768BDA6E7957}" srcOrd="0" destOrd="0" presId="urn:microsoft.com/office/officeart/2018/2/layout/IconCircleList"/>
    <dgm:cxn modelId="{B9B603FD-3490-4B9E-919E-636997778D75}" type="presParOf" srcId="{7A16786B-9A77-4C3E-9C8F-62EBFA6A1065}" destId="{B686B8D9-8C18-47F4-85AB-7D2AD552615C}" srcOrd="0" destOrd="0" presId="urn:microsoft.com/office/officeart/2018/2/layout/IconCircleList"/>
    <dgm:cxn modelId="{1E1B4DFB-B628-41B8-A216-FC5A41309706}" type="presParOf" srcId="{B686B8D9-8C18-47F4-85AB-7D2AD552615C}" destId="{BE2D72A2-B9D8-4DB3-9A2A-CDA24B2980C8}" srcOrd="0" destOrd="0" presId="urn:microsoft.com/office/officeart/2018/2/layout/IconCircleList"/>
    <dgm:cxn modelId="{FDB41737-125E-49E7-A132-D29F19B702F5}" type="presParOf" srcId="{BE2D72A2-B9D8-4DB3-9A2A-CDA24B2980C8}" destId="{CFBEE7CB-F566-4C8F-B02B-1EF2DF7E1A6C}" srcOrd="0" destOrd="0" presId="urn:microsoft.com/office/officeart/2018/2/layout/IconCircleList"/>
    <dgm:cxn modelId="{17665043-0192-41F8-A006-D1A183E272F9}" type="presParOf" srcId="{BE2D72A2-B9D8-4DB3-9A2A-CDA24B2980C8}" destId="{F2F44D97-2154-4DC8-80BE-4702F722A7F0}" srcOrd="1" destOrd="0" presId="urn:microsoft.com/office/officeart/2018/2/layout/IconCircleList"/>
    <dgm:cxn modelId="{939DBA4F-E1EB-4E30-9833-1FDC4FB16263}" type="presParOf" srcId="{BE2D72A2-B9D8-4DB3-9A2A-CDA24B2980C8}" destId="{1E9E8432-AC43-4474-AD27-87BDAC99BB10}" srcOrd="2" destOrd="0" presId="urn:microsoft.com/office/officeart/2018/2/layout/IconCircleList"/>
    <dgm:cxn modelId="{453A5A7A-4D36-479E-9E90-BD86606CE7F0}" type="presParOf" srcId="{BE2D72A2-B9D8-4DB3-9A2A-CDA24B2980C8}" destId="{3A88C193-E2F1-418E-8C62-256F49C31B00}" srcOrd="3" destOrd="0" presId="urn:microsoft.com/office/officeart/2018/2/layout/IconCircleList"/>
    <dgm:cxn modelId="{D2A0BB58-4AB9-46EF-8825-0E756415B8AD}" type="presParOf" srcId="{B686B8D9-8C18-47F4-85AB-7D2AD552615C}" destId="{F249BC92-16D7-4018-B1B0-CC7A3ABF1A4B}" srcOrd="1" destOrd="0" presId="urn:microsoft.com/office/officeart/2018/2/layout/IconCircleList"/>
    <dgm:cxn modelId="{5FAC5CFE-B71E-4F60-B073-A1DEB955AD9D}" type="presParOf" srcId="{B686B8D9-8C18-47F4-85AB-7D2AD552615C}" destId="{3AD222C6-E1AB-4C2B-BFBD-FE9691E27CBA}" srcOrd="2" destOrd="0" presId="urn:microsoft.com/office/officeart/2018/2/layout/IconCircleList"/>
    <dgm:cxn modelId="{BDBE5972-ED49-4F2C-89A0-E5B9F7E4D14C}" type="presParOf" srcId="{3AD222C6-E1AB-4C2B-BFBD-FE9691E27CBA}" destId="{AE2B562D-67DE-42CE-AC87-2F01A1DE3959}" srcOrd="0" destOrd="0" presId="urn:microsoft.com/office/officeart/2018/2/layout/IconCircleList"/>
    <dgm:cxn modelId="{5295A714-8F5A-4FD1-8A6C-2425A0F3C15F}" type="presParOf" srcId="{3AD222C6-E1AB-4C2B-BFBD-FE9691E27CBA}" destId="{222E2277-024A-472C-8599-2A3299028509}" srcOrd="1" destOrd="0" presId="urn:microsoft.com/office/officeart/2018/2/layout/IconCircleList"/>
    <dgm:cxn modelId="{656B11AF-9F34-488A-B497-212282913904}" type="presParOf" srcId="{3AD222C6-E1AB-4C2B-BFBD-FE9691E27CBA}" destId="{D4768DC7-FA31-45F1-B14F-C01D1AD245F3}" srcOrd="2" destOrd="0" presId="urn:microsoft.com/office/officeart/2018/2/layout/IconCircleList"/>
    <dgm:cxn modelId="{3E2D1041-ABA5-4163-BEB7-3E7E54828FE1}" type="presParOf" srcId="{3AD222C6-E1AB-4C2B-BFBD-FE9691E27CBA}" destId="{0EC74F89-9817-4E46-A048-547C03D16E60}" srcOrd="3" destOrd="0" presId="urn:microsoft.com/office/officeart/2018/2/layout/IconCircleList"/>
    <dgm:cxn modelId="{E5810680-9EDD-411E-8E8D-3F7EA6854C51}" type="presParOf" srcId="{B686B8D9-8C18-47F4-85AB-7D2AD552615C}" destId="{1ACA17ED-3B18-4055-9410-768BDA6E7957}" srcOrd="3" destOrd="0" presId="urn:microsoft.com/office/officeart/2018/2/layout/IconCircleList"/>
    <dgm:cxn modelId="{DA0F9F52-C66C-48B8-94DE-C7B2FADC873A}" type="presParOf" srcId="{B686B8D9-8C18-47F4-85AB-7D2AD552615C}" destId="{3EC0CA68-1E0A-437B-9C2F-4B53300C9754}" srcOrd="4" destOrd="0" presId="urn:microsoft.com/office/officeart/2018/2/layout/IconCircleList"/>
    <dgm:cxn modelId="{84D9696C-B706-49EA-9084-E5B2537C8473}" type="presParOf" srcId="{3EC0CA68-1E0A-437B-9C2F-4B53300C9754}" destId="{4F79B8F8-0DF5-4695-B2F0-F86D6B83AD75}" srcOrd="0" destOrd="0" presId="urn:microsoft.com/office/officeart/2018/2/layout/IconCircleList"/>
    <dgm:cxn modelId="{3D07A734-1D5A-44A9-8926-3BAA59A7BB5F}" type="presParOf" srcId="{3EC0CA68-1E0A-437B-9C2F-4B53300C9754}" destId="{A55A4571-D642-42F8-A76A-096B2BC5E459}" srcOrd="1" destOrd="0" presId="urn:microsoft.com/office/officeart/2018/2/layout/IconCircleList"/>
    <dgm:cxn modelId="{F46BBB1E-9D6F-45E8-A04D-DD40990BD526}" type="presParOf" srcId="{3EC0CA68-1E0A-437B-9C2F-4B53300C9754}" destId="{7A673038-2BB8-442C-9779-C07AA9F398F4}" srcOrd="2" destOrd="0" presId="urn:microsoft.com/office/officeart/2018/2/layout/IconCircleList"/>
    <dgm:cxn modelId="{209758AF-D741-42B8-AA93-8A3E0786B2CF}" type="presParOf" srcId="{3EC0CA68-1E0A-437B-9C2F-4B53300C9754}" destId="{B81C909C-5933-4418-AE4B-4FE202BF2C66}" srcOrd="3" destOrd="0" presId="urn:microsoft.com/office/officeart/2018/2/layout/IconCircleList"/>
    <dgm:cxn modelId="{EA0C8F19-F948-44C9-88A6-3EDC034605AD}" type="presParOf" srcId="{B686B8D9-8C18-47F4-85AB-7D2AD552615C}" destId="{72E4C4E4-1AD9-4477-94C2-26D15734D3A3}" srcOrd="5" destOrd="0" presId="urn:microsoft.com/office/officeart/2018/2/layout/IconCircleList"/>
    <dgm:cxn modelId="{E84D2268-D40C-49C3-A6FA-91147457BC26}" type="presParOf" srcId="{B686B8D9-8C18-47F4-85AB-7D2AD552615C}" destId="{A747BBBF-6FD1-4493-95E0-848C1F92EE45}" srcOrd="6" destOrd="0" presId="urn:microsoft.com/office/officeart/2018/2/layout/IconCircleList"/>
    <dgm:cxn modelId="{6FE1F80E-4190-474B-9D0B-C5DDFB4C8A2B}" type="presParOf" srcId="{A747BBBF-6FD1-4493-95E0-848C1F92EE45}" destId="{D73BD393-1CF5-4DEF-AC61-A3B87562E2DF}" srcOrd="0" destOrd="0" presId="urn:microsoft.com/office/officeart/2018/2/layout/IconCircleList"/>
    <dgm:cxn modelId="{BCA3D56E-F7FC-4021-B077-B7EA85086EFC}" type="presParOf" srcId="{A747BBBF-6FD1-4493-95E0-848C1F92EE45}" destId="{68631C5C-5A95-4025-A57D-5D176DD8F907}" srcOrd="1" destOrd="0" presId="urn:microsoft.com/office/officeart/2018/2/layout/IconCircleList"/>
    <dgm:cxn modelId="{1812B2B0-3F93-413C-9F79-84D367093116}" type="presParOf" srcId="{A747BBBF-6FD1-4493-95E0-848C1F92EE45}" destId="{668F1C1D-10BF-436D-A1E0-1A98D1CB77A2}" srcOrd="2" destOrd="0" presId="urn:microsoft.com/office/officeart/2018/2/layout/IconCircleList"/>
    <dgm:cxn modelId="{253ADF7B-6018-47DD-9B67-987AACEFADF5}" type="presParOf" srcId="{A747BBBF-6FD1-4493-95E0-848C1F92EE45}" destId="{1064CE93-1244-4B1C-83D0-3728F80C0B5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CFABA4-DD45-449F-8015-842C9EE7F2B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766EB8D-EB4B-4047-9CC8-2E906ADDF5AA}">
      <dgm:prSet/>
      <dgm:spPr/>
      <dgm:t>
        <a:bodyPr/>
        <a:lstStyle/>
        <a:p>
          <a:r>
            <a:rPr lang="en-US"/>
            <a:t>⚠️ OCR misreads low-quality receipts.</a:t>
          </a:r>
        </a:p>
      </dgm:t>
    </dgm:pt>
    <dgm:pt modelId="{9F7057A0-761C-4BFF-816D-2FC0D09FB549}" type="parTrans" cxnId="{C9DFEDB1-FFAE-404D-9B02-F357B1ADF339}">
      <dgm:prSet/>
      <dgm:spPr/>
      <dgm:t>
        <a:bodyPr/>
        <a:lstStyle/>
        <a:p>
          <a:endParaRPr lang="en-US"/>
        </a:p>
      </dgm:t>
    </dgm:pt>
    <dgm:pt modelId="{B3244DBA-B04A-4FE4-A15F-C48B7F892259}" type="sibTrans" cxnId="{C9DFEDB1-FFAE-404D-9B02-F357B1ADF339}">
      <dgm:prSet/>
      <dgm:spPr/>
      <dgm:t>
        <a:bodyPr/>
        <a:lstStyle/>
        <a:p>
          <a:endParaRPr lang="en-US"/>
        </a:p>
      </dgm:t>
    </dgm:pt>
    <dgm:pt modelId="{BBABDB4D-2453-4AD6-BF2B-98E5834C896B}">
      <dgm:prSet/>
      <dgm:spPr/>
      <dgm:t>
        <a:bodyPr/>
        <a:lstStyle/>
        <a:p>
          <a:r>
            <a:rPr lang="en-US"/>
            <a:t>📁 Duplicate image handling.</a:t>
          </a:r>
        </a:p>
      </dgm:t>
    </dgm:pt>
    <dgm:pt modelId="{F42B7D3C-FD42-4A60-A7CB-E52983FF9BB3}" type="parTrans" cxnId="{4A9DB3BC-93CA-4007-8B09-484F98DF083B}">
      <dgm:prSet/>
      <dgm:spPr/>
      <dgm:t>
        <a:bodyPr/>
        <a:lstStyle/>
        <a:p>
          <a:endParaRPr lang="en-US"/>
        </a:p>
      </dgm:t>
    </dgm:pt>
    <dgm:pt modelId="{51EBA203-38D7-4714-B1F4-3F53AE043740}" type="sibTrans" cxnId="{4A9DB3BC-93CA-4007-8B09-484F98DF083B}">
      <dgm:prSet/>
      <dgm:spPr/>
      <dgm:t>
        <a:bodyPr/>
        <a:lstStyle/>
        <a:p>
          <a:endParaRPr lang="en-US"/>
        </a:p>
      </dgm:t>
    </dgm:pt>
    <dgm:pt modelId="{2D1C3008-6E03-4E00-9F95-5383E13DA520}">
      <dgm:prSet/>
      <dgm:spPr/>
      <dgm:t>
        <a:bodyPr/>
        <a:lstStyle/>
        <a:p>
          <a:r>
            <a:rPr lang="en-US"/>
            <a:t>🔐 Multi-user login and cloud backup.</a:t>
          </a:r>
        </a:p>
      </dgm:t>
    </dgm:pt>
    <dgm:pt modelId="{D02D0636-400B-4FE3-A377-F7BE29413246}" type="parTrans" cxnId="{B0606BAB-0DC5-4735-9505-3094BB130130}">
      <dgm:prSet/>
      <dgm:spPr/>
      <dgm:t>
        <a:bodyPr/>
        <a:lstStyle/>
        <a:p>
          <a:endParaRPr lang="en-US"/>
        </a:p>
      </dgm:t>
    </dgm:pt>
    <dgm:pt modelId="{633B4B69-0115-4076-858D-1DF591BC75F0}" type="sibTrans" cxnId="{B0606BAB-0DC5-4735-9505-3094BB130130}">
      <dgm:prSet/>
      <dgm:spPr/>
      <dgm:t>
        <a:bodyPr/>
        <a:lstStyle/>
        <a:p>
          <a:endParaRPr lang="en-US"/>
        </a:p>
      </dgm:t>
    </dgm:pt>
    <dgm:pt modelId="{7DDEDCC9-961E-4655-AE24-83ECEDF0AFCD}">
      <dgm:prSet/>
      <dgm:spPr/>
      <dgm:t>
        <a:bodyPr/>
        <a:lstStyle/>
        <a:p>
          <a:r>
            <a:rPr lang="en-US"/>
            <a:t>🤖 AI-based auto-categorization, mobile version.</a:t>
          </a:r>
        </a:p>
      </dgm:t>
    </dgm:pt>
    <dgm:pt modelId="{58CE1023-57CC-49D4-B9D7-2C44998C7CA4}" type="parTrans" cxnId="{8CD7513C-72E0-466E-82EA-95DBB3D07644}">
      <dgm:prSet/>
      <dgm:spPr/>
      <dgm:t>
        <a:bodyPr/>
        <a:lstStyle/>
        <a:p>
          <a:endParaRPr lang="en-US"/>
        </a:p>
      </dgm:t>
    </dgm:pt>
    <dgm:pt modelId="{D46BE204-732C-44F2-BBB2-4429008F5ADE}" type="sibTrans" cxnId="{8CD7513C-72E0-466E-82EA-95DBB3D07644}">
      <dgm:prSet/>
      <dgm:spPr/>
      <dgm:t>
        <a:bodyPr/>
        <a:lstStyle/>
        <a:p>
          <a:endParaRPr lang="en-US"/>
        </a:p>
      </dgm:t>
    </dgm:pt>
    <dgm:pt modelId="{9D3BC72E-D0A6-4A02-8CC4-70104A132765}" type="pres">
      <dgm:prSet presAssocID="{D8CFABA4-DD45-449F-8015-842C9EE7F2BE}" presName="linear" presStyleCnt="0">
        <dgm:presLayoutVars>
          <dgm:animLvl val="lvl"/>
          <dgm:resizeHandles val="exact"/>
        </dgm:presLayoutVars>
      </dgm:prSet>
      <dgm:spPr/>
    </dgm:pt>
    <dgm:pt modelId="{7A430194-5548-4CF1-A422-9A0192F5DA00}" type="pres">
      <dgm:prSet presAssocID="{C766EB8D-EB4B-4047-9CC8-2E906ADDF5A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FDE2CD4-AAAF-4799-BC56-31172B6B6917}" type="pres">
      <dgm:prSet presAssocID="{B3244DBA-B04A-4FE4-A15F-C48B7F892259}" presName="spacer" presStyleCnt="0"/>
      <dgm:spPr/>
    </dgm:pt>
    <dgm:pt modelId="{DBB1F526-3B77-46CA-BE92-3D6ED71BA283}" type="pres">
      <dgm:prSet presAssocID="{BBABDB4D-2453-4AD6-BF2B-98E5834C896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2EC51E4-3EBE-403B-8820-25EC844948A2}" type="pres">
      <dgm:prSet presAssocID="{51EBA203-38D7-4714-B1F4-3F53AE043740}" presName="spacer" presStyleCnt="0"/>
      <dgm:spPr/>
    </dgm:pt>
    <dgm:pt modelId="{8D04FA22-37CD-46AD-B5F7-A6B06304FF63}" type="pres">
      <dgm:prSet presAssocID="{2D1C3008-6E03-4E00-9F95-5383E13DA52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F5D218E-1007-4F1F-9AD7-8E2E01AB867D}" type="pres">
      <dgm:prSet presAssocID="{633B4B69-0115-4076-858D-1DF591BC75F0}" presName="spacer" presStyleCnt="0"/>
      <dgm:spPr/>
    </dgm:pt>
    <dgm:pt modelId="{1FE5231C-B689-4DF0-A570-023570E079DB}" type="pres">
      <dgm:prSet presAssocID="{7DDEDCC9-961E-4655-AE24-83ECEDF0AFC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707A704-9F46-42EC-9EEC-296F89C77ABD}" type="presOf" srcId="{2D1C3008-6E03-4E00-9F95-5383E13DA520}" destId="{8D04FA22-37CD-46AD-B5F7-A6B06304FF63}" srcOrd="0" destOrd="0" presId="urn:microsoft.com/office/officeart/2005/8/layout/vList2"/>
    <dgm:cxn modelId="{8CD7513C-72E0-466E-82EA-95DBB3D07644}" srcId="{D8CFABA4-DD45-449F-8015-842C9EE7F2BE}" destId="{7DDEDCC9-961E-4655-AE24-83ECEDF0AFCD}" srcOrd="3" destOrd="0" parTransId="{58CE1023-57CC-49D4-B9D7-2C44998C7CA4}" sibTransId="{D46BE204-732C-44F2-BBB2-4429008F5ADE}"/>
    <dgm:cxn modelId="{800A8190-8F30-4EC9-97C0-0D01D0678F74}" type="presOf" srcId="{7DDEDCC9-961E-4655-AE24-83ECEDF0AFCD}" destId="{1FE5231C-B689-4DF0-A570-023570E079DB}" srcOrd="0" destOrd="0" presId="urn:microsoft.com/office/officeart/2005/8/layout/vList2"/>
    <dgm:cxn modelId="{B0606BAB-0DC5-4735-9505-3094BB130130}" srcId="{D8CFABA4-DD45-449F-8015-842C9EE7F2BE}" destId="{2D1C3008-6E03-4E00-9F95-5383E13DA520}" srcOrd="2" destOrd="0" parTransId="{D02D0636-400B-4FE3-A377-F7BE29413246}" sibTransId="{633B4B69-0115-4076-858D-1DF591BC75F0}"/>
    <dgm:cxn modelId="{C9DFEDB1-FFAE-404D-9B02-F357B1ADF339}" srcId="{D8CFABA4-DD45-449F-8015-842C9EE7F2BE}" destId="{C766EB8D-EB4B-4047-9CC8-2E906ADDF5AA}" srcOrd="0" destOrd="0" parTransId="{9F7057A0-761C-4BFF-816D-2FC0D09FB549}" sibTransId="{B3244DBA-B04A-4FE4-A15F-C48B7F892259}"/>
    <dgm:cxn modelId="{4A9DB3BC-93CA-4007-8B09-484F98DF083B}" srcId="{D8CFABA4-DD45-449F-8015-842C9EE7F2BE}" destId="{BBABDB4D-2453-4AD6-BF2B-98E5834C896B}" srcOrd="1" destOrd="0" parTransId="{F42B7D3C-FD42-4A60-A7CB-E52983FF9BB3}" sibTransId="{51EBA203-38D7-4714-B1F4-3F53AE043740}"/>
    <dgm:cxn modelId="{79DC80F2-3F58-4672-8175-E0C240914D05}" type="presOf" srcId="{BBABDB4D-2453-4AD6-BF2B-98E5834C896B}" destId="{DBB1F526-3B77-46CA-BE92-3D6ED71BA283}" srcOrd="0" destOrd="0" presId="urn:microsoft.com/office/officeart/2005/8/layout/vList2"/>
    <dgm:cxn modelId="{ED2890F3-FB94-420B-9DE0-DE08A5DAF54B}" type="presOf" srcId="{D8CFABA4-DD45-449F-8015-842C9EE7F2BE}" destId="{9D3BC72E-D0A6-4A02-8CC4-70104A132765}" srcOrd="0" destOrd="0" presId="urn:microsoft.com/office/officeart/2005/8/layout/vList2"/>
    <dgm:cxn modelId="{5C799FFA-C7AD-47E6-9937-CFAFF446E2D8}" type="presOf" srcId="{C766EB8D-EB4B-4047-9CC8-2E906ADDF5AA}" destId="{7A430194-5548-4CF1-A422-9A0192F5DA00}" srcOrd="0" destOrd="0" presId="urn:microsoft.com/office/officeart/2005/8/layout/vList2"/>
    <dgm:cxn modelId="{247FEB37-1B0C-4C2F-B083-4A5FB9F93A06}" type="presParOf" srcId="{9D3BC72E-D0A6-4A02-8CC4-70104A132765}" destId="{7A430194-5548-4CF1-A422-9A0192F5DA00}" srcOrd="0" destOrd="0" presId="urn:microsoft.com/office/officeart/2005/8/layout/vList2"/>
    <dgm:cxn modelId="{CC744123-D2D3-4626-BDA2-EADB96503997}" type="presParOf" srcId="{9D3BC72E-D0A6-4A02-8CC4-70104A132765}" destId="{CFDE2CD4-AAAF-4799-BC56-31172B6B6917}" srcOrd="1" destOrd="0" presId="urn:microsoft.com/office/officeart/2005/8/layout/vList2"/>
    <dgm:cxn modelId="{8C8C5382-E3B0-4C70-BD3B-DCBCD03EC5D8}" type="presParOf" srcId="{9D3BC72E-D0A6-4A02-8CC4-70104A132765}" destId="{DBB1F526-3B77-46CA-BE92-3D6ED71BA283}" srcOrd="2" destOrd="0" presId="urn:microsoft.com/office/officeart/2005/8/layout/vList2"/>
    <dgm:cxn modelId="{BC1F7F4F-C738-4656-9ADE-2F6D93BBFEA7}" type="presParOf" srcId="{9D3BC72E-D0A6-4A02-8CC4-70104A132765}" destId="{B2EC51E4-3EBE-403B-8820-25EC844948A2}" srcOrd="3" destOrd="0" presId="urn:microsoft.com/office/officeart/2005/8/layout/vList2"/>
    <dgm:cxn modelId="{F18D8286-0D99-4DFB-9E6F-1ACD62403C8B}" type="presParOf" srcId="{9D3BC72E-D0A6-4A02-8CC4-70104A132765}" destId="{8D04FA22-37CD-46AD-B5F7-A6B06304FF63}" srcOrd="4" destOrd="0" presId="urn:microsoft.com/office/officeart/2005/8/layout/vList2"/>
    <dgm:cxn modelId="{05EEC9D8-50EC-41F2-B292-7D47EB03C08B}" type="presParOf" srcId="{9D3BC72E-D0A6-4A02-8CC4-70104A132765}" destId="{8F5D218E-1007-4F1F-9AD7-8E2E01AB867D}" srcOrd="5" destOrd="0" presId="urn:microsoft.com/office/officeart/2005/8/layout/vList2"/>
    <dgm:cxn modelId="{BD75D67C-64B4-443B-A82A-68CE8362E260}" type="presParOf" srcId="{9D3BC72E-D0A6-4A02-8CC4-70104A132765}" destId="{1FE5231C-B689-4DF0-A570-023570E079D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1E2B34-D52E-4FEB-BBAB-4DB1291EE873}">
      <dsp:nvSpPr>
        <dsp:cNvPr id="0" name=""/>
        <dsp:cNvSpPr/>
      </dsp:nvSpPr>
      <dsp:spPr>
        <a:xfrm>
          <a:off x="0" y="2319"/>
          <a:ext cx="4929186" cy="11754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19983D-33F3-45DA-BA4E-3CB40B5F58D7}">
      <dsp:nvSpPr>
        <dsp:cNvPr id="0" name=""/>
        <dsp:cNvSpPr/>
      </dsp:nvSpPr>
      <dsp:spPr>
        <a:xfrm>
          <a:off x="355571" y="266794"/>
          <a:ext cx="646494" cy="6464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4BE8A8-F518-46CC-B979-6FEBCC9EB6AE}">
      <dsp:nvSpPr>
        <dsp:cNvPr id="0" name=""/>
        <dsp:cNvSpPr/>
      </dsp:nvSpPr>
      <dsp:spPr>
        <a:xfrm>
          <a:off x="1357638" y="2319"/>
          <a:ext cx="3571548" cy="1175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01" tIns="124401" rIns="124401" bIns="12440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❌ Manual tracking is error-prone and inefficient.</a:t>
          </a:r>
          <a:endParaRPr lang="en-US" sz="1900" kern="1200"/>
        </a:p>
      </dsp:txBody>
      <dsp:txXfrm>
        <a:off x="1357638" y="2319"/>
        <a:ext cx="3571548" cy="1175444"/>
      </dsp:txXfrm>
    </dsp:sp>
    <dsp:sp modelId="{F2468B4C-13C3-4BE8-9370-57644993BF74}">
      <dsp:nvSpPr>
        <dsp:cNvPr id="0" name=""/>
        <dsp:cNvSpPr/>
      </dsp:nvSpPr>
      <dsp:spPr>
        <a:xfrm>
          <a:off x="0" y="1471624"/>
          <a:ext cx="4929186" cy="11754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B036E-16B5-40B1-B543-AF47C76BFD88}">
      <dsp:nvSpPr>
        <dsp:cNvPr id="0" name=""/>
        <dsp:cNvSpPr/>
      </dsp:nvSpPr>
      <dsp:spPr>
        <a:xfrm>
          <a:off x="355571" y="1736099"/>
          <a:ext cx="646494" cy="6464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3E2B9F-AB44-488E-A7C1-065B998069A5}">
      <dsp:nvSpPr>
        <dsp:cNvPr id="0" name=""/>
        <dsp:cNvSpPr/>
      </dsp:nvSpPr>
      <dsp:spPr>
        <a:xfrm>
          <a:off x="1357638" y="1471624"/>
          <a:ext cx="3571548" cy="1175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01" tIns="124401" rIns="124401" bIns="12440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📉 Lack of actionable insights into spending.</a:t>
          </a:r>
          <a:endParaRPr lang="en-US" sz="1900" kern="1200"/>
        </a:p>
      </dsp:txBody>
      <dsp:txXfrm>
        <a:off x="1357638" y="1471624"/>
        <a:ext cx="3571548" cy="1175444"/>
      </dsp:txXfrm>
    </dsp:sp>
    <dsp:sp modelId="{C6FD5F24-356F-4CED-A073-794ECCBFFAC2}">
      <dsp:nvSpPr>
        <dsp:cNvPr id="0" name=""/>
        <dsp:cNvSpPr/>
      </dsp:nvSpPr>
      <dsp:spPr>
        <a:xfrm>
          <a:off x="0" y="2940930"/>
          <a:ext cx="4929186" cy="11754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27738D-1D9D-44F9-8C0E-4F41B5965EDC}">
      <dsp:nvSpPr>
        <dsp:cNvPr id="0" name=""/>
        <dsp:cNvSpPr/>
      </dsp:nvSpPr>
      <dsp:spPr>
        <a:xfrm>
          <a:off x="355571" y="3205405"/>
          <a:ext cx="646494" cy="6464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54917-D556-4760-AC00-D6378210B125}">
      <dsp:nvSpPr>
        <dsp:cNvPr id="0" name=""/>
        <dsp:cNvSpPr/>
      </dsp:nvSpPr>
      <dsp:spPr>
        <a:xfrm>
          <a:off x="1357638" y="2940930"/>
          <a:ext cx="3571548" cy="1175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01" tIns="124401" rIns="124401" bIns="12440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✅ Automate expense tracking using OCR and Python GUI.</a:t>
          </a:r>
          <a:endParaRPr lang="en-US" sz="1900" kern="1200"/>
        </a:p>
      </dsp:txBody>
      <dsp:txXfrm>
        <a:off x="1357638" y="2940930"/>
        <a:ext cx="3571548" cy="1175444"/>
      </dsp:txXfrm>
    </dsp:sp>
    <dsp:sp modelId="{F0CD9DF9-C53A-4FBB-BDB3-8E56512FD449}">
      <dsp:nvSpPr>
        <dsp:cNvPr id="0" name=""/>
        <dsp:cNvSpPr/>
      </dsp:nvSpPr>
      <dsp:spPr>
        <a:xfrm>
          <a:off x="0" y="4410236"/>
          <a:ext cx="4929186" cy="11754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90017F-821D-4A22-A4CD-43DB3D4C0315}">
      <dsp:nvSpPr>
        <dsp:cNvPr id="0" name=""/>
        <dsp:cNvSpPr/>
      </dsp:nvSpPr>
      <dsp:spPr>
        <a:xfrm>
          <a:off x="355571" y="4674711"/>
          <a:ext cx="646494" cy="6464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41E39E-D277-419C-B3BC-8166895B8F9F}">
      <dsp:nvSpPr>
        <dsp:cNvPr id="0" name=""/>
        <dsp:cNvSpPr/>
      </dsp:nvSpPr>
      <dsp:spPr>
        <a:xfrm>
          <a:off x="1357638" y="4410236"/>
          <a:ext cx="3571548" cy="1175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01" tIns="124401" rIns="124401" bIns="12440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📊 Visualize trends and export reports for deeper analysis.</a:t>
          </a:r>
          <a:endParaRPr lang="en-US" sz="1900" kern="1200"/>
        </a:p>
      </dsp:txBody>
      <dsp:txXfrm>
        <a:off x="1357638" y="4410236"/>
        <a:ext cx="3571548" cy="11754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BEE7CB-F566-4C8F-B02B-1EF2DF7E1A6C}">
      <dsp:nvSpPr>
        <dsp:cNvPr id="0" name=""/>
        <dsp:cNvSpPr/>
      </dsp:nvSpPr>
      <dsp:spPr>
        <a:xfrm>
          <a:off x="64357" y="519739"/>
          <a:ext cx="981666" cy="9816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F44D97-2154-4DC8-80BE-4702F722A7F0}">
      <dsp:nvSpPr>
        <dsp:cNvPr id="0" name=""/>
        <dsp:cNvSpPr/>
      </dsp:nvSpPr>
      <dsp:spPr>
        <a:xfrm>
          <a:off x="270507" y="725889"/>
          <a:ext cx="569366" cy="5693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8C193-E2F1-418E-8C62-256F49C31B00}">
      <dsp:nvSpPr>
        <dsp:cNvPr id="0" name=""/>
        <dsp:cNvSpPr/>
      </dsp:nvSpPr>
      <dsp:spPr>
        <a:xfrm>
          <a:off x="1256380" y="519739"/>
          <a:ext cx="2313927" cy="981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Tkinter GUI with OCR (Tesseract) for receipt scanning.</a:t>
          </a:r>
        </a:p>
      </dsp:txBody>
      <dsp:txXfrm>
        <a:off x="1256380" y="519739"/>
        <a:ext cx="2313927" cy="981666"/>
      </dsp:txXfrm>
    </dsp:sp>
    <dsp:sp modelId="{AE2B562D-67DE-42CE-AC87-2F01A1DE3959}">
      <dsp:nvSpPr>
        <dsp:cNvPr id="0" name=""/>
        <dsp:cNvSpPr/>
      </dsp:nvSpPr>
      <dsp:spPr>
        <a:xfrm>
          <a:off x="3973492" y="519739"/>
          <a:ext cx="981666" cy="98166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2E2277-024A-472C-8599-2A3299028509}">
      <dsp:nvSpPr>
        <dsp:cNvPr id="0" name=""/>
        <dsp:cNvSpPr/>
      </dsp:nvSpPr>
      <dsp:spPr>
        <a:xfrm>
          <a:off x="4179641" y="725889"/>
          <a:ext cx="569366" cy="5693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C74F89-9817-4E46-A048-547C03D16E60}">
      <dsp:nvSpPr>
        <dsp:cNvPr id="0" name=""/>
        <dsp:cNvSpPr/>
      </dsp:nvSpPr>
      <dsp:spPr>
        <a:xfrm>
          <a:off x="5165515" y="519739"/>
          <a:ext cx="2313927" cy="981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MySQL database for secure local data storage.</a:t>
          </a:r>
        </a:p>
      </dsp:txBody>
      <dsp:txXfrm>
        <a:off x="5165515" y="519739"/>
        <a:ext cx="2313927" cy="981666"/>
      </dsp:txXfrm>
    </dsp:sp>
    <dsp:sp modelId="{4F79B8F8-0DF5-4695-B2F0-F86D6B83AD75}">
      <dsp:nvSpPr>
        <dsp:cNvPr id="0" name=""/>
        <dsp:cNvSpPr/>
      </dsp:nvSpPr>
      <dsp:spPr>
        <a:xfrm>
          <a:off x="64357" y="2116439"/>
          <a:ext cx="981666" cy="98166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5A4571-D642-42F8-A76A-096B2BC5E459}">
      <dsp:nvSpPr>
        <dsp:cNvPr id="0" name=""/>
        <dsp:cNvSpPr/>
      </dsp:nvSpPr>
      <dsp:spPr>
        <a:xfrm>
          <a:off x="270507" y="2322589"/>
          <a:ext cx="569366" cy="5693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C909C-5933-4418-AE4B-4FE202BF2C66}">
      <dsp:nvSpPr>
        <dsp:cNvPr id="0" name=""/>
        <dsp:cNvSpPr/>
      </dsp:nvSpPr>
      <dsp:spPr>
        <a:xfrm>
          <a:off x="1256380" y="2116439"/>
          <a:ext cx="2313927" cy="981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Matplotlib for charts and dashboards.</a:t>
          </a:r>
        </a:p>
      </dsp:txBody>
      <dsp:txXfrm>
        <a:off x="1256380" y="2116439"/>
        <a:ext cx="2313927" cy="981666"/>
      </dsp:txXfrm>
    </dsp:sp>
    <dsp:sp modelId="{D73BD393-1CF5-4DEF-AC61-A3B87562E2DF}">
      <dsp:nvSpPr>
        <dsp:cNvPr id="0" name=""/>
        <dsp:cNvSpPr/>
      </dsp:nvSpPr>
      <dsp:spPr>
        <a:xfrm>
          <a:off x="3973492" y="2116439"/>
          <a:ext cx="981666" cy="98166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631C5C-5A95-4025-A57D-5D176DD8F907}">
      <dsp:nvSpPr>
        <dsp:cNvPr id="0" name=""/>
        <dsp:cNvSpPr/>
      </dsp:nvSpPr>
      <dsp:spPr>
        <a:xfrm>
          <a:off x="4179641" y="2322589"/>
          <a:ext cx="569366" cy="5693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64CE93-1244-4B1C-83D0-3728F80C0B54}">
      <dsp:nvSpPr>
        <dsp:cNvPr id="0" name=""/>
        <dsp:cNvSpPr/>
      </dsp:nvSpPr>
      <dsp:spPr>
        <a:xfrm>
          <a:off x="5165515" y="2116439"/>
          <a:ext cx="2313927" cy="981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CSV export for use with external tools.</a:t>
          </a:r>
        </a:p>
      </dsp:txBody>
      <dsp:txXfrm>
        <a:off x="5165515" y="2116439"/>
        <a:ext cx="2313927" cy="9816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30194-5548-4CF1-A422-9A0192F5DA00}">
      <dsp:nvSpPr>
        <dsp:cNvPr id="0" name=""/>
        <dsp:cNvSpPr/>
      </dsp:nvSpPr>
      <dsp:spPr>
        <a:xfrm>
          <a:off x="0" y="14064"/>
          <a:ext cx="3856434" cy="129504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⚠️ OCR misreads low-quality receipts.</a:t>
          </a:r>
        </a:p>
      </dsp:txBody>
      <dsp:txXfrm>
        <a:off x="63219" y="77283"/>
        <a:ext cx="3729996" cy="1168605"/>
      </dsp:txXfrm>
    </dsp:sp>
    <dsp:sp modelId="{DBB1F526-3B77-46CA-BE92-3D6ED71BA283}">
      <dsp:nvSpPr>
        <dsp:cNvPr id="0" name=""/>
        <dsp:cNvSpPr/>
      </dsp:nvSpPr>
      <dsp:spPr>
        <a:xfrm>
          <a:off x="0" y="1375348"/>
          <a:ext cx="3856434" cy="1295043"/>
        </a:xfrm>
        <a:prstGeom prst="roundRect">
          <a:avLst/>
        </a:prstGeom>
        <a:solidFill>
          <a:schemeClr val="accent2">
            <a:hueOff val="635930"/>
            <a:satOff val="-14509"/>
            <a:lumOff val="53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📁 Duplicate image handling.</a:t>
          </a:r>
        </a:p>
      </dsp:txBody>
      <dsp:txXfrm>
        <a:off x="63219" y="1438567"/>
        <a:ext cx="3729996" cy="1168605"/>
      </dsp:txXfrm>
    </dsp:sp>
    <dsp:sp modelId="{8D04FA22-37CD-46AD-B5F7-A6B06304FF63}">
      <dsp:nvSpPr>
        <dsp:cNvPr id="0" name=""/>
        <dsp:cNvSpPr/>
      </dsp:nvSpPr>
      <dsp:spPr>
        <a:xfrm>
          <a:off x="0" y="2736632"/>
          <a:ext cx="3856434" cy="1295043"/>
        </a:xfrm>
        <a:prstGeom prst="roundRect">
          <a:avLst/>
        </a:prstGeom>
        <a:solidFill>
          <a:schemeClr val="accent2">
            <a:hueOff val="1271860"/>
            <a:satOff val="-29019"/>
            <a:lumOff val="107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🔐 Multi-user login and cloud backup.</a:t>
          </a:r>
        </a:p>
      </dsp:txBody>
      <dsp:txXfrm>
        <a:off x="63219" y="2799851"/>
        <a:ext cx="3729996" cy="1168605"/>
      </dsp:txXfrm>
    </dsp:sp>
    <dsp:sp modelId="{1FE5231C-B689-4DF0-A570-023570E079DB}">
      <dsp:nvSpPr>
        <dsp:cNvPr id="0" name=""/>
        <dsp:cNvSpPr/>
      </dsp:nvSpPr>
      <dsp:spPr>
        <a:xfrm>
          <a:off x="0" y="4097916"/>
          <a:ext cx="3856434" cy="1295043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🤖 AI-based auto-categorization, mobile version.</a:t>
          </a:r>
        </a:p>
      </dsp:txBody>
      <dsp:txXfrm>
        <a:off x="63219" y="4161135"/>
        <a:ext cx="3729996" cy="1168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23DDB-3FDB-40DE-BCDC-9071B91FD88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C70F5-1031-410E-A98E-653B09D87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6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7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0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7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0299" y="2838451"/>
            <a:ext cx="8154824" cy="3435348"/>
          </a:xfrm>
        </p:spPr>
        <p:txBody>
          <a:bodyPr anchor="t">
            <a:noAutofit/>
          </a:bodyPr>
          <a:lstStyle>
            <a:lvl1pPr algn="l">
              <a:defRPr sz="40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6857999" y="3292079"/>
            <a:ext cx="4114800" cy="273844"/>
          </a:xfrm>
        </p:spPr>
        <p:txBody>
          <a:bodyPr/>
          <a:lstStyle>
            <a:lvl1pPr algn="ctr">
              <a:defRPr sz="105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35AAFEA-9797-719F-034E-1443278D0D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0298" y="831520"/>
            <a:ext cx="4131469" cy="1282063"/>
          </a:xfrm>
        </p:spPr>
        <p:txBody>
          <a:bodyPr anchor="b" anchorCtr="0">
            <a:no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35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E0C2E3-CA8C-11A5-4187-F0CF961435E7}"/>
              </a:ext>
            </a:extLst>
          </p:cNvPr>
          <p:cNvCxnSpPr>
            <a:cxnSpLocks/>
          </p:cNvCxnSpPr>
          <p:nvPr userDrawn="1"/>
        </p:nvCxnSpPr>
        <p:spPr>
          <a:xfrm>
            <a:off x="440531" y="2476017"/>
            <a:ext cx="1080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371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B826D32-D4AA-F873-023C-407B30CBCB37}"/>
              </a:ext>
            </a:extLst>
          </p:cNvPr>
          <p:cNvSpPr/>
          <p:nvPr userDrawn="1"/>
        </p:nvSpPr>
        <p:spPr>
          <a:xfrm>
            <a:off x="0" y="0"/>
            <a:ext cx="87034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9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0299" y="2838451"/>
            <a:ext cx="8154824" cy="3435348"/>
          </a:xfrm>
        </p:spPr>
        <p:txBody>
          <a:bodyPr anchor="t">
            <a:noAutofit/>
          </a:bodyPr>
          <a:lstStyle>
            <a:lvl1pPr algn="l">
              <a:defRPr sz="4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6857999" y="3292079"/>
            <a:ext cx="4114800" cy="273844"/>
          </a:xfrm>
        </p:spPr>
        <p:txBody>
          <a:bodyPr/>
          <a:lstStyle>
            <a:lvl1pPr algn="ctr">
              <a:defRPr sz="105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35AAFEA-9797-719F-034E-1443278D0D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0298" y="831520"/>
            <a:ext cx="4131469" cy="1282063"/>
          </a:xfrm>
        </p:spPr>
        <p:txBody>
          <a:bodyPr anchor="b" anchorCtr="0">
            <a:no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3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E0C2E3-CA8C-11A5-4187-F0CF961435E7}"/>
              </a:ext>
            </a:extLst>
          </p:cNvPr>
          <p:cNvCxnSpPr>
            <a:cxnSpLocks/>
          </p:cNvCxnSpPr>
          <p:nvPr userDrawn="1"/>
        </p:nvCxnSpPr>
        <p:spPr>
          <a:xfrm>
            <a:off x="440531" y="2476017"/>
            <a:ext cx="10800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858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D50A003-06D7-6548-EAC3-0CF58A9B74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686800" cy="2834640"/>
          </a:xfrm>
          <a:custGeom>
            <a:avLst/>
            <a:gdLst>
              <a:gd name="connsiteX0" fmla="*/ 0 w 11582400"/>
              <a:gd name="connsiteY0" fmla="*/ 0 h 2834640"/>
              <a:gd name="connsiteX1" fmla="*/ 11582400 w 11582400"/>
              <a:gd name="connsiteY1" fmla="*/ 0 h 2834640"/>
              <a:gd name="connsiteX2" fmla="*/ 11582400 w 11582400"/>
              <a:gd name="connsiteY2" fmla="*/ 2834640 h 2834640"/>
              <a:gd name="connsiteX3" fmla="*/ 0 w 11582400"/>
              <a:gd name="connsiteY3" fmla="*/ 283464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82400" h="2834640">
                <a:moveTo>
                  <a:pt x="0" y="0"/>
                </a:moveTo>
                <a:lnTo>
                  <a:pt x="11582400" y="0"/>
                </a:lnTo>
                <a:lnTo>
                  <a:pt x="11582400" y="2834640"/>
                </a:lnTo>
                <a:lnTo>
                  <a:pt x="0" y="28346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0299" y="3093721"/>
            <a:ext cx="8154824" cy="2448863"/>
          </a:xfrm>
        </p:spPr>
        <p:txBody>
          <a:bodyPr anchor="b">
            <a:noAutofit/>
          </a:bodyPr>
          <a:lstStyle>
            <a:lvl1pPr algn="l">
              <a:defRPr sz="4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6857999" y="3292079"/>
            <a:ext cx="4114800" cy="273844"/>
          </a:xfrm>
        </p:spPr>
        <p:txBody>
          <a:bodyPr/>
          <a:lstStyle>
            <a:lvl1pPr algn="ctr">
              <a:defRPr sz="105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E0C2E3-CA8C-11A5-4187-F0CF961435E7}"/>
              </a:ext>
            </a:extLst>
          </p:cNvPr>
          <p:cNvCxnSpPr>
            <a:cxnSpLocks/>
          </p:cNvCxnSpPr>
          <p:nvPr userDrawn="1"/>
        </p:nvCxnSpPr>
        <p:spPr>
          <a:xfrm>
            <a:off x="440531" y="5678322"/>
            <a:ext cx="1226072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35AAFEA-9797-719F-034E-1443278D0D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0299" y="5814062"/>
            <a:ext cx="8154824" cy="459738"/>
          </a:xfrm>
        </p:spPr>
        <p:txBody>
          <a:bodyPr anchor="b" anchorCtr="0">
            <a:no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3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9083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6857999" y="3292079"/>
            <a:ext cx="4114800" cy="273844"/>
          </a:xfrm>
        </p:spPr>
        <p:txBody>
          <a:bodyPr/>
          <a:lstStyle>
            <a:lvl1pPr algn="ctr">
              <a:defRPr sz="105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986CB4B-8D0F-4F5D-E6A8-37A1BE8D90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0299" y="4427243"/>
            <a:ext cx="7183274" cy="1282063"/>
          </a:xfrm>
        </p:spPr>
        <p:txBody>
          <a:bodyPr anchor="t" anchorCtr="0">
            <a:no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35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711E10-61DA-0C4E-6449-6C1C595C3EE0}"/>
              </a:ext>
            </a:extLst>
          </p:cNvPr>
          <p:cNvCxnSpPr>
            <a:cxnSpLocks/>
          </p:cNvCxnSpPr>
          <p:nvPr userDrawn="1"/>
        </p:nvCxnSpPr>
        <p:spPr>
          <a:xfrm>
            <a:off x="440531" y="4272740"/>
            <a:ext cx="1080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36501A14-3AE7-B43F-7906-530D98D6A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299" y="831520"/>
            <a:ext cx="7183274" cy="3286719"/>
          </a:xfrm>
        </p:spPr>
        <p:txBody>
          <a:bodyPr anchor="b">
            <a:noAutofit/>
          </a:bodyPr>
          <a:lstStyle>
            <a:lvl1pPr algn="l">
              <a:defRPr sz="3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0300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049471-C428-2E5D-E04D-53197496D0C1}"/>
              </a:ext>
            </a:extLst>
          </p:cNvPr>
          <p:cNvSpPr/>
          <p:nvPr userDrawn="1"/>
        </p:nvSpPr>
        <p:spPr>
          <a:xfrm>
            <a:off x="0" y="1371599"/>
            <a:ext cx="8703469" cy="41148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9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6857999" y="3292079"/>
            <a:ext cx="4114800" cy="273844"/>
          </a:xfrm>
        </p:spPr>
        <p:txBody>
          <a:bodyPr/>
          <a:lstStyle>
            <a:lvl1pPr algn="ctr">
              <a:defRPr sz="105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986CB4B-8D0F-4F5D-E6A8-37A1BE8D90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0299" y="4343423"/>
            <a:ext cx="8154824" cy="777218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711E10-61DA-0C4E-6449-6C1C595C3EE0}"/>
              </a:ext>
            </a:extLst>
          </p:cNvPr>
          <p:cNvCxnSpPr>
            <a:cxnSpLocks/>
          </p:cNvCxnSpPr>
          <p:nvPr userDrawn="1"/>
        </p:nvCxnSpPr>
        <p:spPr>
          <a:xfrm>
            <a:off x="440531" y="4188920"/>
            <a:ext cx="10800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36501A14-3AE7-B43F-7906-530D98D6A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299" y="1775460"/>
            <a:ext cx="8154824" cy="2258958"/>
          </a:xfrm>
        </p:spPr>
        <p:txBody>
          <a:bodyPr anchor="b">
            <a:noAutofit/>
          </a:bodyPr>
          <a:lstStyle>
            <a:lvl1pPr algn="l">
              <a:defRPr sz="3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2712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049471-C428-2E5D-E04D-53197496D0C1}"/>
              </a:ext>
            </a:extLst>
          </p:cNvPr>
          <p:cNvSpPr/>
          <p:nvPr userDrawn="1"/>
        </p:nvSpPr>
        <p:spPr>
          <a:xfrm>
            <a:off x="1" y="4343424"/>
            <a:ext cx="8295680" cy="8686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9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6857999" y="3292079"/>
            <a:ext cx="4114800" cy="273844"/>
          </a:xfrm>
        </p:spPr>
        <p:txBody>
          <a:bodyPr/>
          <a:lstStyle>
            <a:lvl1pPr algn="ctr">
              <a:defRPr sz="105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986CB4B-8D0F-4F5D-E6A8-37A1BE8D90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0299" y="4389136"/>
            <a:ext cx="4131702" cy="777218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711E10-61DA-0C4E-6449-6C1C595C3EE0}"/>
              </a:ext>
            </a:extLst>
          </p:cNvPr>
          <p:cNvCxnSpPr>
            <a:cxnSpLocks/>
          </p:cNvCxnSpPr>
          <p:nvPr userDrawn="1"/>
        </p:nvCxnSpPr>
        <p:spPr>
          <a:xfrm>
            <a:off x="440531" y="4188920"/>
            <a:ext cx="1080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36501A14-3AE7-B43F-7906-530D98D6A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299" y="1249684"/>
            <a:ext cx="4131702" cy="2784735"/>
          </a:xfrm>
        </p:spPr>
        <p:txBody>
          <a:bodyPr anchor="b">
            <a:noAutofit/>
          </a:bodyPr>
          <a:lstStyle>
            <a:lvl1pPr algn="l">
              <a:defRPr sz="3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83510C1-97DA-651B-B07A-057B868FC3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2405" y="584202"/>
            <a:ext cx="3343275" cy="5689599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557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02CC6-0866-F6F1-FFC1-330B30DD73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FEAA7-A226-2E50-AD23-5FE2A5B986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22565141-98A0-A85E-E6F5-11BE0B5249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7675" y="1714500"/>
            <a:ext cx="98822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75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685800"/>
            <a:r>
              <a:rPr lang="en-US" dirty="0"/>
              <a:t>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A48DDE3-2ACF-89DD-48C0-FA7D1862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584200"/>
            <a:ext cx="7174310" cy="772070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E6DDC03C-6E31-C60F-C43F-90655F7B07E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84885" y="1714500"/>
            <a:ext cx="3695651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5" name="Text Placeholder 6">
            <a:extLst>
              <a:ext uri="{FF2B5EF4-FFF2-40B4-BE49-F238E27FC236}">
                <a16:creationId xmlns:a16="http://schemas.microsoft.com/office/drawing/2014/main" id="{7D4C4BB7-423B-F3EC-C764-725FD2AD8EF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7675" y="2994208"/>
            <a:ext cx="98822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75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685800"/>
            <a:r>
              <a:rPr lang="en-US" dirty="0"/>
              <a:t>.</a:t>
            </a:r>
          </a:p>
        </p:txBody>
      </p:sp>
      <p:sp>
        <p:nvSpPr>
          <p:cNvPr id="77" name="Text Placeholder 6">
            <a:extLst>
              <a:ext uri="{FF2B5EF4-FFF2-40B4-BE49-F238E27FC236}">
                <a16:creationId xmlns:a16="http://schemas.microsoft.com/office/drawing/2014/main" id="{0C5F6356-76CD-745B-1EF3-E104BA537C2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84885" y="2994208"/>
            <a:ext cx="3695651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8" name="Text Placeholder 6">
            <a:extLst>
              <a:ext uri="{FF2B5EF4-FFF2-40B4-BE49-F238E27FC236}">
                <a16:creationId xmlns:a16="http://schemas.microsoft.com/office/drawing/2014/main" id="{A627F56A-4B81-24A1-DB24-AB42F6CBF4B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7675" y="4273916"/>
            <a:ext cx="98822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75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685800"/>
            <a:r>
              <a:rPr lang="en-US" dirty="0"/>
              <a:t>.</a:t>
            </a:r>
          </a:p>
        </p:txBody>
      </p:sp>
      <p:sp>
        <p:nvSpPr>
          <p:cNvPr id="80" name="Text Placeholder 6">
            <a:extLst>
              <a:ext uri="{FF2B5EF4-FFF2-40B4-BE49-F238E27FC236}">
                <a16:creationId xmlns:a16="http://schemas.microsoft.com/office/drawing/2014/main" id="{6D9A157E-C0E5-32DE-85E5-C401D3BB465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84885" y="4273916"/>
            <a:ext cx="3695651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1" name="Text Placeholder 6">
            <a:extLst>
              <a:ext uri="{FF2B5EF4-FFF2-40B4-BE49-F238E27FC236}">
                <a16:creationId xmlns:a16="http://schemas.microsoft.com/office/drawing/2014/main" id="{A49E6391-9979-556E-4E14-4A0CB60327C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47675" y="5553623"/>
            <a:ext cx="98822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75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685800"/>
            <a:r>
              <a:rPr lang="en-US" dirty="0"/>
              <a:t>.</a:t>
            </a:r>
          </a:p>
        </p:txBody>
      </p:sp>
      <p:sp>
        <p:nvSpPr>
          <p:cNvPr id="83" name="Text Placeholder 6">
            <a:extLst>
              <a:ext uri="{FF2B5EF4-FFF2-40B4-BE49-F238E27FC236}">
                <a16:creationId xmlns:a16="http://schemas.microsoft.com/office/drawing/2014/main" id="{DF1B43B5-0037-C0E8-75FC-51F5BD85023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4885" y="5553623"/>
            <a:ext cx="3695651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4" name="Text Placeholder 6">
            <a:extLst>
              <a:ext uri="{FF2B5EF4-FFF2-40B4-BE49-F238E27FC236}">
                <a16:creationId xmlns:a16="http://schemas.microsoft.com/office/drawing/2014/main" id="{07C5E25D-D507-6F26-77EB-A84A452F659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572001" y="1714500"/>
            <a:ext cx="98822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75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685800"/>
            <a:r>
              <a:rPr lang="en-US" dirty="0"/>
              <a:t>.</a:t>
            </a:r>
          </a:p>
        </p:txBody>
      </p:sp>
      <p:sp>
        <p:nvSpPr>
          <p:cNvPr id="86" name="Text Placeholder 6">
            <a:extLst>
              <a:ext uri="{FF2B5EF4-FFF2-40B4-BE49-F238E27FC236}">
                <a16:creationId xmlns:a16="http://schemas.microsoft.com/office/drawing/2014/main" id="{37DFF38A-E16E-EF41-1EEB-EE005C273CE6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709211" y="1714500"/>
            <a:ext cx="3695651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7" name="Text Placeholder 6">
            <a:extLst>
              <a:ext uri="{FF2B5EF4-FFF2-40B4-BE49-F238E27FC236}">
                <a16:creationId xmlns:a16="http://schemas.microsoft.com/office/drawing/2014/main" id="{704D5CCA-654B-FBF8-A4FE-1AB047DD37C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572001" y="2994208"/>
            <a:ext cx="98822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75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685800"/>
            <a:r>
              <a:rPr lang="en-US" dirty="0"/>
              <a:t>.</a:t>
            </a:r>
          </a:p>
        </p:txBody>
      </p:sp>
      <p:sp>
        <p:nvSpPr>
          <p:cNvPr id="89" name="Text Placeholder 6">
            <a:extLst>
              <a:ext uri="{FF2B5EF4-FFF2-40B4-BE49-F238E27FC236}">
                <a16:creationId xmlns:a16="http://schemas.microsoft.com/office/drawing/2014/main" id="{ED3067F3-2477-5CAE-8152-4129FDF31A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709211" y="2994208"/>
            <a:ext cx="3695651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0" name="Text Placeholder 6">
            <a:extLst>
              <a:ext uri="{FF2B5EF4-FFF2-40B4-BE49-F238E27FC236}">
                <a16:creationId xmlns:a16="http://schemas.microsoft.com/office/drawing/2014/main" id="{0082B52F-A460-147C-9108-5EC663AADB4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72001" y="4273916"/>
            <a:ext cx="98822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75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685800"/>
            <a:r>
              <a:rPr lang="en-US" dirty="0"/>
              <a:t>.</a:t>
            </a:r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87C199D6-81CD-43DB-CEE3-CCB3455C1CC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709211" y="4273916"/>
            <a:ext cx="3695651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3" name="Text Placeholder 6">
            <a:extLst>
              <a:ext uri="{FF2B5EF4-FFF2-40B4-BE49-F238E27FC236}">
                <a16:creationId xmlns:a16="http://schemas.microsoft.com/office/drawing/2014/main" id="{2915C8E7-C36A-9AF6-C84E-2BB9A14ECC9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572001" y="5553623"/>
            <a:ext cx="98822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75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685800"/>
            <a:r>
              <a:rPr lang="en-US" dirty="0"/>
              <a:t>.</a:t>
            </a:r>
          </a:p>
        </p:txBody>
      </p:sp>
      <p:sp>
        <p:nvSpPr>
          <p:cNvPr id="95" name="Text Placeholder 6">
            <a:extLst>
              <a:ext uri="{FF2B5EF4-FFF2-40B4-BE49-F238E27FC236}">
                <a16:creationId xmlns:a16="http://schemas.microsoft.com/office/drawing/2014/main" id="{4C1568BA-B702-FA34-FD4E-94024B0006F7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09211" y="5553623"/>
            <a:ext cx="3695651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94583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02CC6-0866-F6F1-FFC1-330B30DD73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FEAA7-A226-2E50-AD23-5FE2A5B986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22565141-98A0-A85E-E6F5-11BE0B5249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532" y="1804174"/>
            <a:ext cx="98822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75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685800"/>
            <a:r>
              <a:rPr lang="en-US" dirty="0"/>
              <a:t>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A48DDE3-2ACF-89DD-48C0-FA7D1862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584200"/>
            <a:ext cx="7174310" cy="772070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D9459F5-9966-6903-07F5-B915B1A1890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7742" y="1742695"/>
            <a:ext cx="3929792" cy="84295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145221A-3458-50BE-EF31-4C5B0A84A38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532" y="3033556"/>
            <a:ext cx="98822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75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685800"/>
            <a:r>
              <a:rPr lang="en-US" dirty="0"/>
              <a:t>.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4F93548F-2F0B-66A1-2F83-2B1A878451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77742" y="2972077"/>
            <a:ext cx="3929792" cy="84295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8F08BFAA-CBF6-7771-2988-9423C668A15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0532" y="4262938"/>
            <a:ext cx="98822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75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685800"/>
            <a:r>
              <a:rPr lang="en-US" dirty="0"/>
              <a:t>.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B5608016-B3F8-18F9-F158-341E837B4ED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77742" y="4201459"/>
            <a:ext cx="3929792" cy="84295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56A473BC-116D-75F6-019D-261EA1A997F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0532" y="5492321"/>
            <a:ext cx="98822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75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685800"/>
            <a:r>
              <a:rPr lang="en-US" dirty="0"/>
              <a:t>.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824BAA4B-FB3E-31A7-22D0-AB27F5C454D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77742" y="5430842"/>
            <a:ext cx="3929792" cy="84295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1" name="Picture Placeholder 5">
            <a:extLst>
              <a:ext uri="{FF2B5EF4-FFF2-40B4-BE49-F238E27FC236}">
                <a16:creationId xmlns:a16="http://schemas.microsoft.com/office/drawing/2014/main" id="{6B0E79F0-6E67-73C3-BCB1-DDA8C58329F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29238" y="1755274"/>
            <a:ext cx="3253979" cy="5102726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0157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533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3" y="583764"/>
            <a:ext cx="7867967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209C287B-D953-D5EA-2570-C20BB232C4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059907" y="1884287"/>
            <a:ext cx="98822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75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685800"/>
            <a:r>
              <a:rPr lang="en-US" dirty="0"/>
              <a:t>.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7584A2A-A2A8-5F4E-16CE-BE6E4ED7862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197117" y="1884287"/>
            <a:ext cx="5120112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0A59D792-04B8-D3B5-2D10-966B9FE06C2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9263" y="1755274"/>
            <a:ext cx="2610644" cy="5102726"/>
          </a:xfrm>
        </p:spPr>
        <p:txBody>
          <a:bodyPr/>
          <a:lstStyle/>
          <a:p>
            <a:endParaRPr lang="en-ID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C77C3C83-E08F-BD64-37D7-89F2E94139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059907" y="2801774"/>
            <a:ext cx="98822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75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685800"/>
            <a:r>
              <a:rPr lang="en-US" dirty="0"/>
              <a:t>.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B4AAE2CB-3730-EE07-C195-170994A78C5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197117" y="2801774"/>
            <a:ext cx="5120112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2699CA2A-484D-B63E-8E28-143532E534A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059907" y="3719261"/>
            <a:ext cx="98822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75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685800"/>
            <a:r>
              <a:rPr lang="en-US" dirty="0"/>
              <a:t>.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28C733BC-FFF5-699D-B982-710CF69D6A3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197117" y="3719261"/>
            <a:ext cx="5120112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0D4CC370-D36C-5BA9-697D-D5F76096A32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059907" y="4636748"/>
            <a:ext cx="98822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75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685800"/>
            <a:r>
              <a:rPr lang="en-US" dirty="0"/>
              <a:t>.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CFDF9278-92C6-817C-ABA2-10D1176FC69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197117" y="4636748"/>
            <a:ext cx="5120112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CDDF8296-96AA-4200-E3BB-AF127889012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059907" y="5554236"/>
            <a:ext cx="98822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75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685800"/>
            <a:r>
              <a:rPr lang="en-US" dirty="0"/>
              <a:t>.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76A47E99-3289-7188-E811-81A9BADE1A9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197117" y="5554236"/>
            <a:ext cx="5120112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26896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1DC97CC-48FA-38A4-1269-F3569817A505}"/>
              </a:ext>
            </a:extLst>
          </p:cNvPr>
          <p:cNvSpPr/>
          <p:nvPr userDrawn="1"/>
        </p:nvSpPr>
        <p:spPr>
          <a:xfrm rot="16200000">
            <a:off x="-2283619" y="2283621"/>
            <a:ext cx="6858001" cy="22907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9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699422" y="2932809"/>
            <a:ext cx="5689606" cy="992385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209C287B-D953-D5EA-2570-C20BB232C4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059907" y="583762"/>
            <a:ext cx="98822" cy="9833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75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685800"/>
            <a:r>
              <a:rPr lang="en-US" dirty="0"/>
              <a:t>.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7584A2A-A2A8-5F4E-16CE-BE6E4ED7862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383280" y="583762"/>
            <a:ext cx="5211842" cy="98337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C77C3C83-E08F-BD64-37D7-89F2E94139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059907" y="1760428"/>
            <a:ext cx="98822" cy="9833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75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685800"/>
            <a:r>
              <a:rPr lang="en-US" dirty="0"/>
              <a:t>.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B4AAE2CB-3730-EE07-C195-170994A78C5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383280" y="1760428"/>
            <a:ext cx="5211842" cy="98337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2699CA2A-484D-B63E-8E28-143532E534A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059907" y="2937094"/>
            <a:ext cx="98822" cy="9833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75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685800"/>
            <a:r>
              <a:rPr lang="en-US" dirty="0"/>
              <a:t>.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28C733BC-FFF5-699D-B982-710CF69D6A3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383280" y="2937094"/>
            <a:ext cx="5211842" cy="98337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0D4CC370-D36C-5BA9-697D-D5F76096A32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059907" y="4113760"/>
            <a:ext cx="98822" cy="9833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75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685800"/>
            <a:r>
              <a:rPr lang="en-US" dirty="0"/>
              <a:t>.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CFDF9278-92C6-817C-ABA2-10D1176FC69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383280" y="4113760"/>
            <a:ext cx="5211842" cy="98337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CDDF8296-96AA-4200-E3BB-AF127889012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059907" y="5290426"/>
            <a:ext cx="98822" cy="9833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75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685800"/>
            <a:r>
              <a:rPr lang="en-US" dirty="0"/>
              <a:t>.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76A47E99-3289-7188-E811-81A9BADE1A9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383280" y="5290426"/>
            <a:ext cx="5211842" cy="98337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51824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93EB61-5F49-FD6F-5F6B-7A90F01A6268}"/>
              </a:ext>
            </a:extLst>
          </p:cNvPr>
          <p:cNvSpPr/>
          <p:nvPr userDrawn="1"/>
        </p:nvSpPr>
        <p:spPr>
          <a:xfrm>
            <a:off x="440531" y="2482966"/>
            <a:ext cx="1516085" cy="2980575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6A5824-B6E5-8C25-E7F4-A37DC59C3B8D}"/>
              </a:ext>
            </a:extLst>
          </p:cNvPr>
          <p:cNvSpPr/>
          <p:nvPr userDrawn="1"/>
        </p:nvSpPr>
        <p:spPr>
          <a:xfrm>
            <a:off x="2099265" y="2482966"/>
            <a:ext cx="1516085" cy="2980575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B885E3-B64C-FEE3-1B10-DD40258B694B}"/>
              </a:ext>
            </a:extLst>
          </p:cNvPr>
          <p:cNvSpPr/>
          <p:nvPr userDrawn="1"/>
        </p:nvSpPr>
        <p:spPr>
          <a:xfrm>
            <a:off x="3757999" y="2482966"/>
            <a:ext cx="1516085" cy="2980575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716A53-44A1-C586-60DF-D081A35C58FD}"/>
              </a:ext>
            </a:extLst>
          </p:cNvPr>
          <p:cNvSpPr/>
          <p:nvPr userDrawn="1"/>
        </p:nvSpPr>
        <p:spPr>
          <a:xfrm>
            <a:off x="5416732" y="2482966"/>
            <a:ext cx="1516085" cy="2980575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E1B38C-87F4-6141-059C-ED64895830E9}"/>
              </a:ext>
            </a:extLst>
          </p:cNvPr>
          <p:cNvSpPr/>
          <p:nvPr userDrawn="1"/>
        </p:nvSpPr>
        <p:spPr>
          <a:xfrm>
            <a:off x="7075465" y="2482966"/>
            <a:ext cx="1516085" cy="2980575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3" y="583764"/>
            <a:ext cx="8145860" cy="960000"/>
          </a:xfrm>
        </p:spPr>
        <p:txBody>
          <a:bodyPr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209C287B-D953-D5EA-2570-C20BB232C4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 rot="5400000">
            <a:off x="1132693" y="2278847"/>
            <a:ext cx="131763" cy="54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75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685800"/>
            <a:r>
              <a:rPr lang="en-US" dirty="0"/>
              <a:t>.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7584A2A-A2A8-5F4E-16CE-BE6E4ED7862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75104" y="2872740"/>
            <a:ext cx="1446939" cy="24384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C77C3C83-E08F-BD64-37D7-89F2E94139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 rot="5400000">
            <a:off x="2791427" y="2278847"/>
            <a:ext cx="131763" cy="54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75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685800"/>
            <a:r>
              <a:rPr lang="en-US" dirty="0"/>
              <a:t>.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B4AAE2CB-3730-EE07-C195-170994A78C5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133838" y="2872740"/>
            <a:ext cx="1446939" cy="24384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2699CA2A-484D-B63E-8E28-143532E534A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 rot="5400000">
            <a:off x="4450160" y="2278847"/>
            <a:ext cx="131763" cy="54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75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685800"/>
            <a:r>
              <a:rPr lang="en-US" dirty="0"/>
              <a:t>.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28C733BC-FFF5-699D-B982-710CF69D6A3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792572" y="2872740"/>
            <a:ext cx="1446939" cy="24384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0D4CC370-D36C-5BA9-697D-D5F76096A32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 rot="5400000">
            <a:off x="6108894" y="2278847"/>
            <a:ext cx="131763" cy="54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75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685800"/>
            <a:r>
              <a:rPr lang="en-US" dirty="0"/>
              <a:t>.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CFDF9278-92C6-817C-ABA2-10D1176FC69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451305" y="2872740"/>
            <a:ext cx="1446939" cy="24384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CDDF8296-96AA-4200-E3BB-AF127889012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 rot="5400000">
            <a:off x="7767627" y="2278847"/>
            <a:ext cx="131763" cy="54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75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685800"/>
            <a:r>
              <a:rPr lang="en-US" dirty="0"/>
              <a:t>.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76A47E99-3289-7188-E811-81A9BADE1A9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110038" y="2872740"/>
            <a:ext cx="1446939" cy="24384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83891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02CC6-0866-F6F1-FFC1-330B30DD73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FEAA7-A226-2E50-AD23-5FE2A5B986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22565141-98A0-A85E-E6F5-11BE0B5249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72001" y="1238317"/>
            <a:ext cx="98822" cy="74725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75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685800"/>
            <a:r>
              <a:rPr lang="en-US" dirty="0"/>
              <a:t>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A48DDE3-2ACF-89DD-48C0-FA7D1862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2100370"/>
            <a:ext cx="3376613" cy="2657260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F3CDDEF-EF62-9995-6E34-1419FA58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0641" y="1625567"/>
            <a:ext cx="2892931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01E2A7-9A67-1657-3368-5D7446AA88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30641" y="1238316"/>
            <a:ext cx="2892931" cy="36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Website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0359C1F-F3E3-A425-4BCD-A31AF33B64B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72001" y="2440606"/>
            <a:ext cx="98822" cy="74725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75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685800"/>
            <a:r>
              <a:rPr lang="en-US" dirty="0"/>
              <a:t>.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8AD4373-618A-2687-05D1-1D07D66FF8E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730641" y="2827856"/>
            <a:ext cx="2892931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10163EA4-0DAD-C18F-6EF7-1453E01A3B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30641" y="2440605"/>
            <a:ext cx="2892931" cy="36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46C88E77-1A95-EF7B-752D-AD106EA8DEB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572001" y="3642895"/>
            <a:ext cx="98822" cy="74725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75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685800"/>
            <a:r>
              <a:rPr lang="en-US" dirty="0"/>
              <a:t>.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1203A9E-0CCF-BB14-847F-2CAE4D8BBC3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730641" y="4030145"/>
            <a:ext cx="2892931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2117FAA6-5F41-DA8E-E913-6FA42E0EF8F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730641" y="3642894"/>
            <a:ext cx="2892931" cy="36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Phone Number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63564D2E-3313-FFB2-B52C-76D262A9BDE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572001" y="4845183"/>
            <a:ext cx="98822" cy="74725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75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685800"/>
            <a:r>
              <a:rPr lang="en-US" dirty="0"/>
              <a:t>.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FDC93536-71FB-6675-E1B7-B334B7E6503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730641" y="5232433"/>
            <a:ext cx="2892931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5828B1B6-AABF-51B4-E053-9B4F8029D0B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730641" y="4845182"/>
            <a:ext cx="2892931" cy="36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34240782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02CC6-0866-F6F1-FFC1-330B30DD73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FEAA7-A226-2E50-AD23-5FE2A5B986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A48DDE3-2ACF-89DD-48C0-FA7D1862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2100370"/>
            <a:ext cx="3376613" cy="2657260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EF3CDDEF-EF62-9995-6E34-1419FA58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29510" y="1376536"/>
            <a:ext cx="3176266" cy="7472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 b="1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F8AD4373-618A-2687-05D1-1D07D66FF8E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929510" y="2571747"/>
            <a:ext cx="3176266" cy="7472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 b="1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1203A9E-0CCF-BB14-847F-2CAE4D8BBC3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929510" y="3538996"/>
            <a:ext cx="3176266" cy="7472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 b="1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DC93536-71FB-6675-E1B7-B334B7E6503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929510" y="4730644"/>
            <a:ext cx="3176266" cy="7472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 b="1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ED66FE-16DC-7C1D-17B7-030BDFCE21E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379319" y="1491192"/>
            <a:ext cx="385363" cy="513817"/>
          </a:xfrm>
          <a:custGeom>
            <a:avLst/>
            <a:gdLst>
              <a:gd name="connsiteX0" fmla="*/ 391447 w 513817"/>
              <a:gd name="connsiteY0" fmla="*/ 270430 h 513817"/>
              <a:gd name="connsiteX1" fmla="*/ 294093 w 513817"/>
              <a:gd name="connsiteY1" fmla="*/ 469872 h 513817"/>
              <a:gd name="connsiteX2" fmla="*/ 472576 w 513817"/>
              <a:gd name="connsiteY2" fmla="*/ 270430 h 513817"/>
              <a:gd name="connsiteX3" fmla="*/ 270430 w 513817"/>
              <a:gd name="connsiteY3" fmla="*/ 270430 h 513817"/>
              <a:gd name="connsiteX4" fmla="*/ 270430 w 513817"/>
              <a:gd name="connsiteY4" fmla="*/ 456351 h 513817"/>
              <a:gd name="connsiteX5" fmla="*/ 364404 w 513817"/>
              <a:gd name="connsiteY5" fmla="*/ 270430 h 513817"/>
              <a:gd name="connsiteX6" fmla="*/ 149413 w 513817"/>
              <a:gd name="connsiteY6" fmla="*/ 270430 h 513817"/>
              <a:gd name="connsiteX7" fmla="*/ 243387 w 513817"/>
              <a:gd name="connsiteY7" fmla="*/ 456351 h 513817"/>
              <a:gd name="connsiteX8" fmla="*/ 243387 w 513817"/>
              <a:gd name="connsiteY8" fmla="*/ 270430 h 513817"/>
              <a:gd name="connsiteX9" fmla="*/ 41241 w 513817"/>
              <a:gd name="connsiteY9" fmla="*/ 270430 h 513817"/>
              <a:gd name="connsiteX10" fmla="*/ 219724 w 513817"/>
              <a:gd name="connsiteY10" fmla="*/ 469872 h 513817"/>
              <a:gd name="connsiteX11" fmla="*/ 122370 w 513817"/>
              <a:gd name="connsiteY11" fmla="*/ 270430 h 513817"/>
              <a:gd name="connsiteX12" fmla="*/ 270430 w 513817"/>
              <a:gd name="connsiteY12" fmla="*/ 57466 h 513817"/>
              <a:gd name="connsiteX13" fmla="*/ 270430 w 513817"/>
              <a:gd name="connsiteY13" fmla="*/ 243387 h 513817"/>
              <a:gd name="connsiteX14" fmla="*/ 364404 w 513817"/>
              <a:gd name="connsiteY14" fmla="*/ 243387 h 513817"/>
              <a:gd name="connsiteX15" fmla="*/ 270430 w 513817"/>
              <a:gd name="connsiteY15" fmla="*/ 57466 h 513817"/>
              <a:gd name="connsiteX16" fmla="*/ 243387 w 513817"/>
              <a:gd name="connsiteY16" fmla="*/ 57466 h 513817"/>
              <a:gd name="connsiteX17" fmla="*/ 149413 w 513817"/>
              <a:gd name="connsiteY17" fmla="*/ 243387 h 513817"/>
              <a:gd name="connsiteX18" fmla="*/ 243387 w 513817"/>
              <a:gd name="connsiteY18" fmla="*/ 243387 h 513817"/>
              <a:gd name="connsiteX19" fmla="*/ 294093 w 513817"/>
              <a:gd name="connsiteY19" fmla="*/ 43945 h 513817"/>
              <a:gd name="connsiteX20" fmla="*/ 391447 w 513817"/>
              <a:gd name="connsiteY20" fmla="*/ 243387 h 513817"/>
              <a:gd name="connsiteX21" fmla="*/ 472576 w 513817"/>
              <a:gd name="connsiteY21" fmla="*/ 243387 h 513817"/>
              <a:gd name="connsiteX22" fmla="*/ 294093 w 513817"/>
              <a:gd name="connsiteY22" fmla="*/ 43945 h 513817"/>
              <a:gd name="connsiteX23" fmla="*/ 219724 w 513817"/>
              <a:gd name="connsiteY23" fmla="*/ 43945 h 513817"/>
              <a:gd name="connsiteX24" fmla="*/ 41241 w 513817"/>
              <a:gd name="connsiteY24" fmla="*/ 243387 h 513817"/>
              <a:gd name="connsiteX25" fmla="*/ 122370 w 513817"/>
              <a:gd name="connsiteY25" fmla="*/ 243387 h 513817"/>
              <a:gd name="connsiteX26" fmla="*/ 219724 w 513817"/>
              <a:gd name="connsiteY26" fmla="*/ 43945 h 513817"/>
              <a:gd name="connsiteX27" fmla="*/ 256909 w 513817"/>
              <a:gd name="connsiteY27" fmla="*/ 0 h 513817"/>
              <a:gd name="connsiteX28" fmla="*/ 513817 w 513817"/>
              <a:gd name="connsiteY28" fmla="*/ 256909 h 513817"/>
              <a:gd name="connsiteX29" fmla="*/ 256909 w 513817"/>
              <a:gd name="connsiteY29" fmla="*/ 513817 h 513817"/>
              <a:gd name="connsiteX30" fmla="*/ 0 w 513817"/>
              <a:gd name="connsiteY30" fmla="*/ 256909 h 513817"/>
              <a:gd name="connsiteX31" fmla="*/ 256909 w 513817"/>
              <a:gd name="connsiteY31" fmla="*/ 0 h 51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817" h="513817">
                <a:moveTo>
                  <a:pt x="391447" y="270430"/>
                </a:moveTo>
                <a:cubicBezTo>
                  <a:pt x="386715" y="347503"/>
                  <a:pt x="338038" y="415786"/>
                  <a:pt x="294093" y="469872"/>
                </a:cubicBezTo>
                <a:cubicBezTo>
                  <a:pt x="391447" y="452970"/>
                  <a:pt x="466492" y="371165"/>
                  <a:pt x="472576" y="270430"/>
                </a:cubicBezTo>
                <a:close/>
                <a:moveTo>
                  <a:pt x="270430" y="270430"/>
                </a:moveTo>
                <a:lnTo>
                  <a:pt x="270430" y="456351"/>
                </a:lnTo>
                <a:cubicBezTo>
                  <a:pt x="313699" y="402941"/>
                  <a:pt x="358996" y="340066"/>
                  <a:pt x="364404" y="270430"/>
                </a:cubicBezTo>
                <a:close/>
                <a:moveTo>
                  <a:pt x="149413" y="270430"/>
                </a:moveTo>
                <a:cubicBezTo>
                  <a:pt x="154821" y="340066"/>
                  <a:pt x="200118" y="402941"/>
                  <a:pt x="243387" y="456351"/>
                </a:cubicBezTo>
                <a:lnTo>
                  <a:pt x="243387" y="270430"/>
                </a:lnTo>
                <a:close/>
                <a:moveTo>
                  <a:pt x="41241" y="270430"/>
                </a:moveTo>
                <a:cubicBezTo>
                  <a:pt x="47325" y="371165"/>
                  <a:pt x="122370" y="452970"/>
                  <a:pt x="219724" y="469872"/>
                </a:cubicBezTo>
                <a:cubicBezTo>
                  <a:pt x="175780" y="415786"/>
                  <a:pt x="127778" y="347503"/>
                  <a:pt x="122370" y="270430"/>
                </a:cubicBezTo>
                <a:close/>
                <a:moveTo>
                  <a:pt x="270430" y="57466"/>
                </a:moveTo>
                <a:lnTo>
                  <a:pt x="270430" y="243387"/>
                </a:lnTo>
                <a:lnTo>
                  <a:pt x="364404" y="243387"/>
                </a:lnTo>
                <a:cubicBezTo>
                  <a:pt x="358996" y="173075"/>
                  <a:pt x="313699" y="110876"/>
                  <a:pt x="270430" y="57466"/>
                </a:cubicBezTo>
                <a:close/>
                <a:moveTo>
                  <a:pt x="243387" y="57466"/>
                </a:moveTo>
                <a:cubicBezTo>
                  <a:pt x="200118" y="110876"/>
                  <a:pt x="154821" y="173751"/>
                  <a:pt x="149413" y="243387"/>
                </a:cubicBezTo>
                <a:lnTo>
                  <a:pt x="243387" y="243387"/>
                </a:lnTo>
                <a:close/>
                <a:moveTo>
                  <a:pt x="294093" y="43945"/>
                </a:moveTo>
                <a:cubicBezTo>
                  <a:pt x="338038" y="98031"/>
                  <a:pt x="386715" y="166314"/>
                  <a:pt x="391447" y="243387"/>
                </a:cubicBezTo>
                <a:lnTo>
                  <a:pt x="472576" y="243387"/>
                </a:lnTo>
                <a:cubicBezTo>
                  <a:pt x="466492" y="142652"/>
                  <a:pt x="391447" y="60847"/>
                  <a:pt x="294093" y="43945"/>
                </a:cubicBezTo>
                <a:close/>
                <a:moveTo>
                  <a:pt x="219724" y="43945"/>
                </a:moveTo>
                <a:cubicBezTo>
                  <a:pt x="122370" y="60847"/>
                  <a:pt x="47325" y="142652"/>
                  <a:pt x="41241" y="243387"/>
                </a:cubicBezTo>
                <a:lnTo>
                  <a:pt x="122370" y="243387"/>
                </a:lnTo>
                <a:cubicBezTo>
                  <a:pt x="127102" y="166314"/>
                  <a:pt x="175780" y="98031"/>
                  <a:pt x="219724" y="43945"/>
                </a:cubicBezTo>
                <a:close/>
                <a:moveTo>
                  <a:pt x="256909" y="0"/>
                </a:moveTo>
                <a:cubicBezTo>
                  <a:pt x="398884" y="0"/>
                  <a:pt x="513817" y="114933"/>
                  <a:pt x="513817" y="256909"/>
                </a:cubicBezTo>
                <a:cubicBezTo>
                  <a:pt x="513817" y="398884"/>
                  <a:pt x="398884" y="513817"/>
                  <a:pt x="256909" y="513817"/>
                </a:cubicBezTo>
                <a:cubicBezTo>
                  <a:pt x="114933" y="513817"/>
                  <a:pt x="0" y="398884"/>
                  <a:pt x="0" y="256909"/>
                </a:cubicBezTo>
                <a:cubicBezTo>
                  <a:pt x="0" y="114933"/>
                  <a:pt x="114933" y="0"/>
                  <a:pt x="25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75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251EC0-04EC-E625-78DA-826C38BFDDF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369178" y="2569349"/>
            <a:ext cx="405645" cy="594946"/>
          </a:xfrm>
          <a:custGeom>
            <a:avLst/>
            <a:gdLst>
              <a:gd name="connsiteX0" fmla="*/ 270768 w 540860"/>
              <a:gd name="connsiteY0" fmla="*/ 393307 h 594946"/>
              <a:gd name="connsiteX1" fmla="*/ 205527 w 540860"/>
              <a:gd name="connsiteY1" fmla="*/ 419167 h 594946"/>
              <a:gd name="connsiteX2" fmla="*/ 196062 w 540860"/>
              <a:gd name="connsiteY2" fmla="*/ 427956 h 594946"/>
              <a:gd name="connsiteX3" fmla="*/ 62199 w 540860"/>
              <a:gd name="connsiteY3" fmla="*/ 554382 h 594946"/>
              <a:gd name="connsiteX4" fmla="*/ 478661 w 540860"/>
              <a:gd name="connsiteY4" fmla="*/ 554382 h 594946"/>
              <a:gd name="connsiteX5" fmla="*/ 345474 w 540860"/>
              <a:gd name="connsiteY5" fmla="*/ 427956 h 594946"/>
              <a:gd name="connsiteX6" fmla="*/ 336009 w 540860"/>
              <a:gd name="connsiteY6" fmla="*/ 419167 h 594946"/>
              <a:gd name="connsiteX7" fmla="*/ 270768 w 540860"/>
              <a:gd name="connsiteY7" fmla="*/ 393307 h 594946"/>
              <a:gd name="connsiteX8" fmla="*/ 500296 w 540860"/>
              <a:gd name="connsiteY8" fmla="*/ 281247 h 594946"/>
              <a:gd name="connsiteX9" fmla="*/ 365081 w 540860"/>
              <a:gd name="connsiteY9" fmla="*/ 409701 h 594946"/>
              <a:gd name="connsiteX10" fmla="*/ 500296 w 540860"/>
              <a:gd name="connsiteY10" fmla="*/ 538156 h 594946"/>
              <a:gd name="connsiteX11" fmla="*/ 40565 w 540860"/>
              <a:gd name="connsiteY11" fmla="*/ 280571 h 594946"/>
              <a:gd name="connsiteX12" fmla="*/ 40565 w 540860"/>
              <a:gd name="connsiteY12" fmla="*/ 537480 h 594946"/>
              <a:gd name="connsiteX13" fmla="*/ 175780 w 540860"/>
              <a:gd name="connsiteY13" fmla="*/ 409025 h 594946"/>
              <a:gd name="connsiteX14" fmla="*/ 270429 w 540860"/>
              <a:gd name="connsiteY14" fmla="*/ 215668 h 594946"/>
              <a:gd name="connsiteX15" fmla="*/ 248795 w 540860"/>
              <a:gd name="connsiteY15" fmla="*/ 237302 h 594946"/>
              <a:gd name="connsiteX16" fmla="*/ 270429 w 540860"/>
              <a:gd name="connsiteY16" fmla="*/ 258936 h 594946"/>
              <a:gd name="connsiteX17" fmla="*/ 292064 w 540860"/>
              <a:gd name="connsiteY17" fmla="*/ 237302 h 594946"/>
              <a:gd name="connsiteX18" fmla="*/ 270429 w 540860"/>
              <a:gd name="connsiteY18" fmla="*/ 215668 h 594946"/>
              <a:gd name="connsiteX19" fmla="*/ 271105 w 540860"/>
              <a:gd name="connsiteY19" fmla="*/ 147384 h 594946"/>
              <a:gd name="connsiteX20" fmla="*/ 358995 w 540860"/>
              <a:gd name="connsiteY20" fmla="*/ 235274 h 594946"/>
              <a:gd name="connsiteX21" fmla="*/ 358995 w 540860"/>
              <a:gd name="connsiteY21" fmla="*/ 256908 h 594946"/>
              <a:gd name="connsiteX22" fmla="*/ 337361 w 540860"/>
              <a:gd name="connsiteY22" fmla="*/ 278543 h 594946"/>
              <a:gd name="connsiteX23" fmla="*/ 304233 w 540860"/>
              <a:gd name="connsiteY23" fmla="*/ 263669 h 594946"/>
              <a:gd name="connsiteX24" fmla="*/ 248119 w 540860"/>
              <a:gd name="connsiteY24" fmla="*/ 272458 h 594946"/>
              <a:gd name="connsiteX25" fmla="*/ 229865 w 540860"/>
              <a:gd name="connsiteY25" fmla="*/ 219048 h 594946"/>
              <a:gd name="connsiteX26" fmla="*/ 279218 w 540860"/>
              <a:gd name="connsiteY26" fmla="*/ 192005 h 594946"/>
              <a:gd name="connsiteX27" fmla="*/ 315050 w 540860"/>
              <a:gd name="connsiteY27" fmla="*/ 235950 h 594946"/>
              <a:gd name="connsiteX28" fmla="*/ 336685 w 540860"/>
              <a:gd name="connsiteY28" fmla="*/ 257584 h 594946"/>
              <a:gd name="connsiteX29" fmla="*/ 336685 w 540860"/>
              <a:gd name="connsiteY29" fmla="*/ 235950 h 594946"/>
              <a:gd name="connsiteX30" fmla="*/ 271105 w 540860"/>
              <a:gd name="connsiteY30" fmla="*/ 170371 h 594946"/>
              <a:gd name="connsiteX31" fmla="*/ 205526 w 540860"/>
              <a:gd name="connsiteY31" fmla="*/ 235950 h 594946"/>
              <a:gd name="connsiteX32" fmla="*/ 270429 w 540860"/>
              <a:gd name="connsiteY32" fmla="*/ 301529 h 594946"/>
              <a:gd name="connsiteX33" fmla="*/ 303557 w 540860"/>
              <a:gd name="connsiteY33" fmla="*/ 293416 h 594946"/>
              <a:gd name="connsiteX34" fmla="*/ 319107 w 540860"/>
              <a:gd name="connsiteY34" fmla="*/ 298149 h 594946"/>
              <a:gd name="connsiteX35" fmla="*/ 314374 w 540860"/>
              <a:gd name="connsiteY35" fmla="*/ 313698 h 594946"/>
              <a:gd name="connsiteX36" fmla="*/ 270429 w 540860"/>
              <a:gd name="connsiteY36" fmla="*/ 324516 h 594946"/>
              <a:gd name="connsiteX37" fmla="*/ 183216 w 540860"/>
              <a:gd name="connsiteY37" fmla="*/ 235274 h 594946"/>
              <a:gd name="connsiteX38" fmla="*/ 271105 w 540860"/>
              <a:gd name="connsiteY38" fmla="*/ 147384 h 594946"/>
              <a:gd name="connsiteX39" fmla="*/ 135215 w 540860"/>
              <a:gd name="connsiteY39" fmla="*/ 108172 h 594946"/>
              <a:gd name="connsiteX40" fmla="*/ 135215 w 540860"/>
              <a:gd name="connsiteY40" fmla="*/ 333305 h 594946"/>
              <a:gd name="connsiteX41" fmla="*/ 196062 w 540860"/>
              <a:gd name="connsiteY41" fmla="*/ 391447 h 594946"/>
              <a:gd name="connsiteX42" fmla="*/ 344798 w 540860"/>
              <a:gd name="connsiteY42" fmla="*/ 391447 h 594946"/>
              <a:gd name="connsiteX43" fmla="*/ 405645 w 540860"/>
              <a:gd name="connsiteY43" fmla="*/ 333305 h 594946"/>
              <a:gd name="connsiteX44" fmla="*/ 405645 w 540860"/>
              <a:gd name="connsiteY44" fmla="*/ 108172 h 594946"/>
              <a:gd name="connsiteX45" fmla="*/ 270430 w 540860"/>
              <a:gd name="connsiteY45" fmla="*/ 0 h 594946"/>
              <a:gd name="connsiteX46" fmla="*/ 351559 w 540860"/>
              <a:gd name="connsiteY46" fmla="*/ 67608 h 594946"/>
              <a:gd name="connsiteX47" fmla="*/ 446210 w 540860"/>
              <a:gd name="connsiteY47" fmla="*/ 67608 h 594946"/>
              <a:gd name="connsiteX48" fmla="*/ 446210 w 540860"/>
              <a:gd name="connsiteY48" fmla="*/ 126426 h 594946"/>
              <a:gd name="connsiteX49" fmla="*/ 540860 w 540860"/>
              <a:gd name="connsiteY49" fmla="*/ 217020 h 594946"/>
              <a:gd name="connsiteX50" fmla="*/ 540860 w 540860"/>
              <a:gd name="connsiteY50" fmla="*/ 594946 h 594946"/>
              <a:gd name="connsiteX51" fmla="*/ 0 w 540860"/>
              <a:gd name="connsiteY51" fmla="*/ 594946 h 594946"/>
              <a:gd name="connsiteX52" fmla="*/ 0 w 540860"/>
              <a:gd name="connsiteY52" fmla="*/ 217020 h 594946"/>
              <a:gd name="connsiteX53" fmla="*/ 94651 w 540860"/>
              <a:gd name="connsiteY53" fmla="*/ 127102 h 594946"/>
              <a:gd name="connsiteX54" fmla="*/ 94651 w 540860"/>
              <a:gd name="connsiteY54" fmla="*/ 67608 h 594946"/>
              <a:gd name="connsiteX55" fmla="*/ 189301 w 540860"/>
              <a:gd name="connsiteY55" fmla="*/ 67608 h 5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0860" h="594946">
                <a:moveTo>
                  <a:pt x="270768" y="393307"/>
                </a:moveTo>
                <a:cubicBezTo>
                  <a:pt x="247275" y="393307"/>
                  <a:pt x="223781" y="401927"/>
                  <a:pt x="205527" y="419167"/>
                </a:cubicBezTo>
                <a:lnTo>
                  <a:pt x="196062" y="427956"/>
                </a:lnTo>
                <a:lnTo>
                  <a:pt x="62199" y="554382"/>
                </a:lnTo>
                <a:lnTo>
                  <a:pt x="478661" y="554382"/>
                </a:lnTo>
                <a:lnTo>
                  <a:pt x="345474" y="427956"/>
                </a:lnTo>
                <a:lnTo>
                  <a:pt x="336009" y="419167"/>
                </a:lnTo>
                <a:cubicBezTo>
                  <a:pt x="317755" y="401927"/>
                  <a:pt x="294262" y="393307"/>
                  <a:pt x="270768" y="393307"/>
                </a:cubicBezTo>
                <a:close/>
                <a:moveTo>
                  <a:pt x="500296" y="281247"/>
                </a:moveTo>
                <a:lnTo>
                  <a:pt x="365081" y="409701"/>
                </a:lnTo>
                <a:lnTo>
                  <a:pt x="500296" y="538156"/>
                </a:lnTo>
                <a:close/>
                <a:moveTo>
                  <a:pt x="40565" y="280571"/>
                </a:moveTo>
                <a:lnTo>
                  <a:pt x="40565" y="537480"/>
                </a:lnTo>
                <a:lnTo>
                  <a:pt x="175780" y="409025"/>
                </a:lnTo>
                <a:close/>
                <a:moveTo>
                  <a:pt x="270429" y="215668"/>
                </a:moveTo>
                <a:cubicBezTo>
                  <a:pt x="258936" y="215668"/>
                  <a:pt x="248795" y="225133"/>
                  <a:pt x="248795" y="237302"/>
                </a:cubicBezTo>
                <a:cubicBezTo>
                  <a:pt x="248795" y="248795"/>
                  <a:pt x="258260" y="258936"/>
                  <a:pt x="270429" y="258936"/>
                </a:cubicBezTo>
                <a:cubicBezTo>
                  <a:pt x="282599" y="258936"/>
                  <a:pt x="292064" y="249471"/>
                  <a:pt x="292064" y="237302"/>
                </a:cubicBezTo>
                <a:cubicBezTo>
                  <a:pt x="292064" y="225133"/>
                  <a:pt x="282599" y="215668"/>
                  <a:pt x="270429" y="215668"/>
                </a:cubicBezTo>
                <a:close/>
                <a:moveTo>
                  <a:pt x="271105" y="147384"/>
                </a:moveTo>
                <a:cubicBezTo>
                  <a:pt x="319783" y="147384"/>
                  <a:pt x="358995" y="186596"/>
                  <a:pt x="358995" y="235274"/>
                </a:cubicBezTo>
                <a:lnTo>
                  <a:pt x="358995" y="256908"/>
                </a:lnTo>
                <a:cubicBezTo>
                  <a:pt x="358995" y="269078"/>
                  <a:pt x="349530" y="278543"/>
                  <a:pt x="337361" y="278543"/>
                </a:cubicBezTo>
                <a:cubicBezTo>
                  <a:pt x="324515" y="278543"/>
                  <a:pt x="312346" y="273134"/>
                  <a:pt x="304233" y="263669"/>
                </a:cubicBezTo>
                <a:cubicBezTo>
                  <a:pt x="290035" y="279895"/>
                  <a:pt x="266373" y="283275"/>
                  <a:pt x="248119" y="272458"/>
                </a:cubicBezTo>
                <a:cubicBezTo>
                  <a:pt x="229865" y="261641"/>
                  <a:pt x="222428" y="238654"/>
                  <a:pt x="229865" y="219048"/>
                </a:cubicBezTo>
                <a:cubicBezTo>
                  <a:pt x="237302" y="199442"/>
                  <a:pt x="258260" y="187949"/>
                  <a:pt x="279218" y="192005"/>
                </a:cubicBezTo>
                <a:cubicBezTo>
                  <a:pt x="300177" y="196061"/>
                  <a:pt x="315050" y="214315"/>
                  <a:pt x="315050" y="235950"/>
                </a:cubicBezTo>
                <a:cubicBezTo>
                  <a:pt x="315050" y="248119"/>
                  <a:pt x="324515" y="257584"/>
                  <a:pt x="336685" y="257584"/>
                </a:cubicBezTo>
                <a:lnTo>
                  <a:pt x="336685" y="235950"/>
                </a:lnTo>
                <a:cubicBezTo>
                  <a:pt x="336685" y="199442"/>
                  <a:pt x="306937" y="170371"/>
                  <a:pt x="271105" y="170371"/>
                </a:cubicBezTo>
                <a:cubicBezTo>
                  <a:pt x="235273" y="170371"/>
                  <a:pt x="205526" y="200118"/>
                  <a:pt x="205526" y="235950"/>
                </a:cubicBezTo>
                <a:cubicBezTo>
                  <a:pt x="204850" y="271782"/>
                  <a:pt x="234597" y="301529"/>
                  <a:pt x="270429" y="301529"/>
                </a:cubicBezTo>
                <a:cubicBezTo>
                  <a:pt x="281923" y="301529"/>
                  <a:pt x="293416" y="298825"/>
                  <a:pt x="303557" y="293416"/>
                </a:cubicBezTo>
                <a:cubicBezTo>
                  <a:pt x="308966" y="290712"/>
                  <a:pt x="315726" y="292740"/>
                  <a:pt x="319107" y="298149"/>
                </a:cubicBezTo>
                <a:cubicBezTo>
                  <a:pt x="321811" y="303557"/>
                  <a:pt x="319783" y="310318"/>
                  <a:pt x="314374" y="313698"/>
                </a:cubicBezTo>
                <a:cubicBezTo>
                  <a:pt x="300853" y="320459"/>
                  <a:pt x="285979" y="324516"/>
                  <a:pt x="270429" y="324516"/>
                </a:cubicBezTo>
                <a:cubicBezTo>
                  <a:pt x="221752" y="323840"/>
                  <a:pt x="182540" y="284627"/>
                  <a:pt x="183216" y="235274"/>
                </a:cubicBezTo>
                <a:cubicBezTo>
                  <a:pt x="183216" y="186596"/>
                  <a:pt x="222428" y="147384"/>
                  <a:pt x="271105" y="147384"/>
                </a:cubicBezTo>
                <a:close/>
                <a:moveTo>
                  <a:pt x="135215" y="108172"/>
                </a:moveTo>
                <a:lnTo>
                  <a:pt x="135215" y="333305"/>
                </a:lnTo>
                <a:lnTo>
                  <a:pt x="196062" y="391447"/>
                </a:lnTo>
                <a:cubicBezTo>
                  <a:pt x="240007" y="357644"/>
                  <a:pt x="300853" y="357644"/>
                  <a:pt x="344798" y="391447"/>
                </a:cubicBezTo>
                <a:lnTo>
                  <a:pt x="405645" y="333305"/>
                </a:lnTo>
                <a:lnTo>
                  <a:pt x="405645" y="108172"/>
                </a:lnTo>
                <a:close/>
                <a:moveTo>
                  <a:pt x="270430" y="0"/>
                </a:moveTo>
                <a:lnTo>
                  <a:pt x="351559" y="67608"/>
                </a:lnTo>
                <a:lnTo>
                  <a:pt x="446210" y="67608"/>
                </a:lnTo>
                <a:lnTo>
                  <a:pt x="446210" y="126426"/>
                </a:lnTo>
                <a:lnTo>
                  <a:pt x="540860" y="217020"/>
                </a:lnTo>
                <a:lnTo>
                  <a:pt x="540860" y="594946"/>
                </a:lnTo>
                <a:lnTo>
                  <a:pt x="0" y="594946"/>
                </a:lnTo>
                <a:lnTo>
                  <a:pt x="0" y="217020"/>
                </a:lnTo>
                <a:lnTo>
                  <a:pt x="94651" y="127102"/>
                </a:lnTo>
                <a:lnTo>
                  <a:pt x="94651" y="67608"/>
                </a:lnTo>
                <a:lnTo>
                  <a:pt x="189301" y="676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75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A5C516E-37FE-FE29-E8D2-8893C69A5B9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369433" y="3715117"/>
            <a:ext cx="404882" cy="541115"/>
          </a:xfrm>
          <a:custGeom>
            <a:avLst/>
            <a:gdLst>
              <a:gd name="connsiteX0" fmla="*/ 417472 w 539842"/>
              <a:gd name="connsiteY0" fmla="*/ 321135 h 541115"/>
              <a:gd name="connsiteX1" fmla="*/ 438431 w 539842"/>
              <a:gd name="connsiteY1" fmla="*/ 329924 h 541115"/>
              <a:gd name="connsiteX2" fmla="*/ 531729 w 539842"/>
              <a:gd name="connsiteY2" fmla="*/ 423222 h 541115"/>
              <a:gd name="connsiteX3" fmla="*/ 539842 w 539842"/>
              <a:gd name="connsiteY3" fmla="*/ 444181 h 541115"/>
              <a:gd name="connsiteX4" fmla="*/ 531053 w 539842"/>
              <a:gd name="connsiteY4" fmla="*/ 465139 h 541115"/>
              <a:gd name="connsiteX5" fmla="*/ 520912 w 539842"/>
              <a:gd name="connsiteY5" fmla="*/ 475280 h 541115"/>
              <a:gd name="connsiteX6" fmla="*/ 386373 w 539842"/>
              <a:gd name="connsiteY6" fmla="*/ 340741 h 541115"/>
              <a:gd name="connsiteX7" fmla="*/ 396514 w 539842"/>
              <a:gd name="connsiteY7" fmla="*/ 329924 h 541115"/>
              <a:gd name="connsiteX8" fmla="*/ 417472 w 539842"/>
              <a:gd name="connsiteY8" fmla="*/ 321135 h 541115"/>
              <a:gd name="connsiteX9" fmla="*/ 44956 w 539842"/>
              <a:gd name="connsiteY9" fmla="*/ 39888 h 541115"/>
              <a:gd name="connsiteX10" fmla="*/ 179495 w 539842"/>
              <a:gd name="connsiteY10" fmla="*/ 174427 h 541115"/>
              <a:gd name="connsiteX11" fmla="*/ 158536 w 539842"/>
              <a:gd name="connsiteY11" fmla="*/ 194709 h 541115"/>
              <a:gd name="connsiteX12" fmla="*/ 154480 w 539842"/>
              <a:gd name="connsiteY12" fmla="*/ 204850 h 541115"/>
              <a:gd name="connsiteX13" fmla="*/ 158536 w 539842"/>
              <a:gd name="connsiteY13" fmla="*/ 214991 h 541115"/>
              <a:gd name="connsiteX14" fmla="*/ 326203 w 539842"/>
              <a:gd name="connsiteY14" fmla="*/ 381982 h 541115"/>
              <a:gd name="connsiteX15" fmla="*/ 336344 w 539842"/>
              <a:gd name="connsiteY15" fmla="*/ 386038 h 541115"/>
              <a:gd name="connsiteX16" fmla="*/ 346485 w 539842"/>
              <a:gd name="connsiteY16" fmla="*/ 381982 h 541115"/>
              <a:gd name="connsiteX17" fmla="*/ 366767 w 539842"/>
              <a:gd name="connsiteY17" fmla="*/ 361024 h 541115"/>
              <a:gd name="connsiteX18" fmla="*/ 500630 w 539842"/>
              <a:gd name="connsiteY18" fmla="*/ 495563 h 541115"/>
              <a:gd name="connsiteX19" fmla="*/ 482376 w 539842"/>
              <a:gd name="connsiteY19" fmla="*/ 513817 h 541115"/>
              <a:gd name="connsiteX20" fmla="*/ 413417 w 539842"/>
              <a:gd name="connsiteY20" fmla="*/ 540860 h 541115"/>
              <a:gd name="connsiteX21" fmla="*/ 305245 w 539842"/>
              <a:gd name="connsiteY21" fmla="*/ 509084 h 541115"/>
              <a:gd name="connsiteX22" fmla="*/ 262652 w 539842"/>
              <a:gd name="connsiteY22" fmla="*/ 482041 h 541115"/>
              <a:gd name="connsiteX23" fmla="*/ 56449 w 539842"/>
              <a:gd name="connsiteY23" fmla="*/ 269077 h 541115"/>
              <a:gd name="connsiteX24" fmla="*/ 15885 w 539842"/>
              <a:gd name="connsiteY24" fmla="*/ 198090 h 541115"/>
              <a:gd name="connsiteX25" fmla="*/ 335 w 539842"/>
              <a:gd name="connsiteY25" fmla="*/ 110200 h 541115"/>
              <a:gd name="connsiteX26" fmla="*/ 22645 w 539842"/>
              <a:gd name="connsiteY26" fmla="*/ 62198 h 541115"/>
              <a:gd name="connsiteX27" fmla="*/ 44956 w 539842"/>
              <a:gd name="connsiteY27" fmla="*/ 39888 h 541115"/>
              <a:gd name="connsiteX28" fmla="*/ 97013 w 539842"/>
              <a:gd name="connsiteY28" fmla="*/ 0 h 541115"/>
              <a:gd name="connsiteX29" fmla="*/ 117296 w 539842"/>
              <a:gd name="connsiteY29" fmla="*/ 8789 h 541115"/>
              <a:gd name="connsiteX30" fmla="*/ 210594 w 539842"/>
              <a:gd name="connsiteY30" fmla="*/ 101411 h 541115"/>
              <a:gd name="connsiteX31" fmla="*/ 219383 w 539842"/>
              <a:gd name="connsiteY31" fmla="*/ 122370 h 541115"/>
              <a:gd name="connsiteX32" fmla="*/ 210594 w 539842"/>
              <a:gd name="connsiteY32" fmla="*/ 143328 h 541115"/>
              <a:gd name="connsiteX33" fmla="*/ 200453 w 539842"/>
              <a:gd name="connsiteY33" fmla="*/ 153469 h 541115"/>
              <a:gd name="connsiteX34" fmla="*/ 65914 w 539842"/>
              <a:gd name="connsiteY34" fmla="*/ 18930 h 541115"/>
              <a:gd name="connsiteX35" fmla="*/ 76055 w 539842"/>
              <a:gd name="connsiteY35" fmla="*/ 8789 h 541115"/>
              <a:gd name="connsiteX36" fmla="*/ 97013 w 539842"/>
              <a:gd name="connsiteY36" fmla="*/ 0 h 5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9842" h="541115">
                <a:moveTo>
                  <a:pt x="417472" y="321135"/>
                </a:moveTo>
                <a:cubicBezTo>
                  <a:pt x="425585" y="321135"/>
                  <a:pt x="433022" y="324515"/>
                  <a:pt x="438431" y="329924"/>
                </a:cubicBezTo>
                <a:lnTo>
                  <a:pt x="531729" y="423222"/>
                </a:lnTo>
                <a:cubicBezTo>
                  <a:pt x="537138" y="428631"/>
                  <a:pt x="539842" y="436068"/>
                  <a:pt x="539842" y="444181"/>
                </a:cubicBezTo>
                <a:cubicBezTo>
                  <a:pt x="539842" y="452294"/>
                  <a:pt x="536462" y="459730"/>
                  <a:pt x="531053" y="465139"/>
                </a:cubicBezTo>
                <a:lnTo>
                  <a:pt x="520912" y="475280"/>
                </a:lnTo>
                <a:lnTo>
                  <a:pt x="386373" y="340741"/>
                </a:lnTo>
                <a:lnTo>
                  <a:pt x="396514" y="329924"/>
                </a:lnTo>
                <a:cubicBezTo>
                  <a:pt x="401923" y="324515"/>
                  <a:pt x="409360" y="321135"/>
                  <a:pt x="417472" y="321135"/>
                </a:cubicBezTo>
                <a:close/>
                <a:moveTo>
                  <a:pt x="44956" y="39888"/>
                </a:moveTo>
                <a:lnTo>
                  <a:pt x="179495" y="174427"/>
                </a:lnTo>
                <a:lnTo>
                  <a:pt x="158536" y="194709"/>
                </a:lnTo>
                <a:cubicBezTo>
                  <a:pt x="155832" y="197413"/>
                  <a:pt x="154480" y="201470"/>
                  <a:pt x="154480" y="204850"/>
                </a:cubicBezTo>
                <a:cubicBezTo>
                  <a:pt x="154480" y="208231"/>
                  <a:pt x="155832" y="212287"/>
                  <a:pt x="158536" y="214991"/>
                </a:cubicBezTo>
                <a:lnTo>
                  <a:pt x="326203" y="381982"/>
                </a:lnTo>
                <a:cubicBezTo>
                  <a:pt x="328907" y="384686"/>
                  <a:pt x="332964" y="386038"/>
                  <a:pt x="336344" y="386038"/>
                </a:cubicBezTo>
                <a:cubicBezTo>
                  <a:pt x="339724" y="386038"/>
                  <a:pt x="343781" y="384686"/>
                  <a:pt x="346485" y="381982"/>
                </a:cubicBezTo>
                <a:lnTo>
                  <a:pt x="366767" y="361024"/>
                </a:lnTo>
                <a:lnTo>
                  <a:pt x="500630" y="495563"/>
                </a:lnTo>
                <a:lnTo>
                  <a:pt x="482376" y="513817"/>
                </a:lnTo>
                <a:cubicBezTo>
                  <a:pt x="464798" y="532747"/>
                  <a:pt x="439107" y="542888"/>
                  <a:pt x="413417" y="540860"/>
                </a:cubicBezTo>
                <a:cubicBezTo>
                  <a:pt x="374880" y="538155"/>
                  <a:pt x="339048" y="525986"/>
                  <a:pt x="305245" y="509084"/>
                </a:cubicBezTo>
                <a:cubicBezTo>
                  <a:pt x="290371" y="500971"/>
                  <a:pt x="276173" y="492182"/>
                  <a:pt x="262652" y="482041"/>
                </a:cubicBezTo>
                <a:cubicBezTo>
                  <a:pt x="181523" y="424575"/>
                  <a:pt x="111887" y="352235"/>
                  <a:pt x="56449" y="269077"/>
                </a:cubicBezTo>
                <a:cubicBezTo>
                  <a:pt x="40899" y="246767"/>
                  <a:pt x="26702" y="223104"/>
                  <a:pt x="15885" y="198090"/>
                </a:cubicBezTo>
                <a:cubicBezTo>
                  <a:pt x="5743" y="169694"/>
                  <a:pt x="-1693" y="140623"/>
                  <a:pt x="335" y="110200"/>
                </a:cubicBezTo>
                <a:cubicBezTo>
                  <a:pt x="1011" y="91946"/>
                  <a:pt x="9124" y="75044"/>
                  <a:pt x="22645" y="62198"/>
                </a:cubicBezTo>
                <a:cubicBezTo>
                  <a:pt x="28054" y="56790"/>
                  <a:pt x="36167" y="48677"/>
                  <a:pt x="44956" y="39888"/>
                </a:cubicBezTo>
                <a:close/>
                <a:moveTo>
                  <a:pt x="97013" y="0"/>
                </a:moveTo>
                <a:cubicBezTo>
                  <a:pt x="104450" y="0"/>
                  <a:pt x="111887" y="3380"/>
                  <a:pt x="117296" y="8789"/>
                </a:cubicBezTo>
                <a:lnTo>
                  <a:pt x="210594" y="101411"/>
                </a:lnTo>
                <a:cubicBezTo>
                  <a:pt x="216003" y="106820"/>
                  <a:pt x="219383" y="114257"/>
                  <a:pt x="219383" y="122370"/>
                </a:cubicBezTo>
                <a:cubicBezTo>
                  <a:pt x="219383" y="130482"/>
                  <a:pt x="216003" y="137919"/>
                  <a:pt x="210594" y="143328"/>
                </a:cubicBezTo>
                <a:lnTo>
                  <a:pt x="200453" y="153469"/>
                </a:lnTo>
                <a:lnTo>
                  <a:pt x="65914" y="18930"/>
                </a:lnTo>
                <a:lnTo>
                  <a:pt x="76055" y="8789"/>
                </a:lnTo>
                <a:cubicBezTo>
                  <a:pt x="81464" y="3380"/>
                  <a:pt x="89577" y="0"/>
                  <a:pt x="970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75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67C01B7-7FCB-6F35-4A4C-02BB1C499AB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465864" y="4874404"/>
            <a:ext cx="212270" cy="459731"/>
          </a:xfrm>
          <a:custGeom>
            <a:avLst/>
            <a:gdLst>
              <a:gd name="connsiteX0" fmla="*/ 141514 w 283026"/>
              <a:gd name="connsiteY0" fmla="*/ 81129 h 459731"/>
              <a:gd name="connsiteX1" fmla="*/ 80667 w 283026"/>
              <a:gd name="connsiteY1" fmla="*/ 141976 h 459731"/>
              <a:gd name="connsiteX2" fmla="*/ 141514 w 283026"/>
              <a:gd name="connsiteY2" fmla="*/ 202823 h 459731"/>
              <a:gd name="connsiteX3" fmla="*/ 202361 w 283026"/>
              <a:gd name="connsiteY3" fmla="*/ 141976 h 459731"/>
              <a:gd name="connsiteX4" fmla="*/ 141514 w 283026"/>
              <a:gd name="connsiteY4" fmla="*/ 81129 h 459731"/>
              <a:gd name="connsiteX5" fmla="*/ 141514 w 283026"/>
              <a:gd name="connsiteY5" fmla="*/ 0 h 459731"/>
              <a:gd name="connsiteX6" fmla="*/ 258475 w 283026"/>
              <a:gd name="connsiteY6" fmla="*/ 62199 h 459731"/>
              <a:gd name="connsiteX7" fmla="*/ 273348 w 283026"/>
              <a:gd name="connsiteY7" fmla="*/ 194034 h 459731"/>
              <a:gd name="connsiteX8" fmla="*/ 209121 w 283026"/>
              <a:gd name="connsiteY8" fmla="*/ 336009 h 459731"/>
              <a:gd name="connsiteX9" fmla="*/ 153683 w 283026"/>
              <a:gd name="connsiteY9" fmla="*/ 452294 h 459731"/>
              <a:gd name="connsiteX10" fmla="*/ 141514 w 283026"/>
              <a:gd name="connsiteY10" fmla="*/ 459731 h 459731"/>
              <a:gd name="connsiteX11" fmla="*/ 129344 w 283026"/>
              <a:gd name="connsiteY11" fmla="*/ 452294 h 459731"/>
              <a:gd name="connsiteX12" fmla="*/ 73906 w 283026"/>
              <a:gd name="connsiteY12" fmla="*/ 336009 h 459731"/>
              <a:gd name="connsiteX13" fmla="*/ 9679 w 283026"/>
              <a:gd name="connsiteY13" fmla="*/ 194034 h 459731"/>
              <a:gd name="connsiteX14" fmla="*/ 24553 w 283026"/>
              <a:gd name="connsiteY14" fmla="*/ 62199 h 459731"/>
              <a:gd name="connsiteX15" fmla="*/ 141514 w 283026"/>
              <a:gd name="connsiteY15" fmla="*/ 0 h 45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026" h="459731">
                <a:moveTo>
                  <a:pt x="141514" y="81129"/>
                </a:moveTo>
                <a:cubicBezTo>
                  <a:pt x="107710" y="81129"/>
                  <a:pt x="80667" y="108172"/>
                  <a:pt x="80667" y="141976"/>
                </a:cubicBezTo>
                <a:cubicBezTo>
                  <a:pt x="80667" y="175780"/>
                  <a:pt x="107710" y="202823"/>
                  <a:pt x="141514" y="202823"/>
                </a:cubicBezTo>
                <a:cubicBezTo>
                  <a:pt x="175318" y="202823"/>
                  <a:pt x="202361" y="175780"/>
                  <a:pt x="202361" y="141976"/>
                </a:cubicBezTo>
                <a:cubicBezTo>
                  <a:pt x="202361" y="108172"/>
                  <a:pt x="175318" y="81129"/>
                  <a:pt x="141514" y="81129"/>
                </a:cubicBezTo>
                <a:close/>
                <a:moveTo>
                  <a:pt x="141514" y="0"/>
                </a:moveTo>
                <a:cubicBezTo>
                  <a:pt x="188163" y="0"/>
                  <a:pt x="232108" y="22987"/>
                  <a:pt x="258475" y="62199"/>
                </a:cubicBezTo>
                <a:cubicBezTo>
                  <a:pt x="284842" y="100735"/>
                  <a:pt x="290250" y="150089"/>
                  <a:pt x="273348" y="194034"/>
                </a:cubicBezTo>
                <a:lnTo>
                  <a:pt x="209121" y="336009"/>
                </a:lnTo>
                <a:lnTo>
                  <a:pt x="153683" y="452294"/>
                </a:lnTo>
                <a:cubicBezTo>
                  <a:pt x="151655" y="457027"/>
                  <a:pt x="146922" y="459731"/>
                  <a:pt x="141514" y="459731"/>
                </a:cubicBezTo>
                <a:cubicBezTo>
                  <a:pt x="136105" y="459731"/>
                  <a:pt x="131373" y="457027"/>
                  <a:pt x="129344" y="452294"/>
                </a:cubicBezTo>
                <a:lnTo>
                  <a:pt x="73906" y="336009"/>
                </a:lnTo>
                <a:lnTo>
                  <a:pt x="9679" y="194034"/>
                </a:lnTo>
                <a:cubicBezTo>
                  <a:pt x="-7223" y="150089"/>
                  <a:pt x="-1814" y="100735"/>
                  <a:pt x="24553" y="62199"/>
                </a:cubicBezTo>
                <a:cubicBezTo>
                  <a:pt x="50920" y="22987"/>
                  <a:pt x="94865" y="0"/>
                  <a:pt x="1415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75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4349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986CB4B-8D0F-4F5D-E6A8-37A1BE8D90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59907" y="4909237"/>
            <a:ext cx="4560094" cy="1364562"/>
          </a:xfrm>
        </p:spPr>
        <p:txBody>
          <a:bodyPr anchor="t" anchorCtr="0">
            <a:noAutofit/>
          </a:bodyPr>
          <a:lstStyle>
            <a:lvl1pPr algn="r">
              <a:lnSpc>
                <a:spcPct val="150000"/>
              </a:lnSpc>
              <a:spcBef>
                <a:spcPts val="0"/>
              </a:spcBef>
              <a:defRPr sz="135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711E10-61DA-0C4E-6449-6C1C595C3EE0}"/>
              </a:ext>
            </a:extLst>
          </p:cNvPr>
          <p:cNvCxnSpPr>
            <a:cxnSpLocks/>
          </p:cNvCxnSpPr>
          <p:nvPr userDrawn="1"/>
        </p:nvCxnSpPr>
        <p:spPr>
          <a:xfrm>
            <a:off x="6457500" y="4754735"/>
            <a:ext cx="1080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36501A14-3AE7-B43F-7906-530D98D6A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0429" y="2681329"/>
            <a:ext cx="6103144" cy="1918905"/>
          </a:xfrm>
        </p:spPr>
        <p:txBody>
          <a:bodyPr anchor="b">
            <a:noAutofit/>
          </a:bodyPr>
          <a:lstStyle>
            <a:lvl1pPr algn="r">
              <a:defRPr sz="49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B5B859C5-4116-6170-969B-8FCA477F4F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 rot="16200000">
            <a:off x="7081620" y="2241331"/>
            <a:ext cx="3667561" cy="352425"/>
          </a:xfrm>
        </p:spPr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329283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505D570-0790-413B-5C88-0435CC3CB2E0}"/>
              </a:ext>
            </a:extLst>
          </p:cNvPr>
          <p:cNvSpPr/>
          <p:nvPr userDrawn="1"/>
        </p:nvSpPr>
        <p:spPr>
          <a:xfrm>
            <a:off x="0" y="1844040"/>
            <a:ext cx="7620000" cy="3169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986CB4B-8D0F-4F5D-E6A8-37A1BE8D90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0533" y="4276724"/>
            <a:ext cx="6908958" cy="546737"/>
          </a:xfrm>
        </p:spPr>
        <p:txBody>
          <a:bodyPr anchor="t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711E10-61DA-0C4E-6449-6C1C595C3EE0}"/>
              </a:ext>
            </a:extLst>
          </p:cNvPr>
          <p:cNvCxnSpPr>
            <a:cxnSpLocks/>
          </p:cNvCxnSpPr>
          <p:nvPr userDrawn="1"/>
        </p:nvCxnSpPr>
        <p:spPr>
          <a:xfrm>
            <a:off x="6269490" y="4040700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36501A14-3AE7-B43F-7906-530D98D6A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532" y="2029855"/>
            <a:ext cx="6908958" cy="1774823"/>
          </a:xfrm>
        </p:spPr>
        <p:txBody>
          <a:bodyPr anchor="ctr">
            <a:noAutofit/>
          </a:bodyPr>
          <a:lstStyle>
            <a:lvl1pPr algn="r">
              <a:defRPr sz="49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B5B859C5-4116-6170-969B-8FCA477F4F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 rot="16200000">
            <a:off x="7081620" y="2241331"/>
            <a:ext cx="3667561" cy="352425"/>
          </a:xfrm>
        </p:spPr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420413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505D570-0790-413B-5C88-0435CC3CB2E0}"/>
              </a:ext>
            </a:extLst>
          </p:cNvPr>
          <p:cNvSpPr/>
          <p:nvPr userDrawn="1"/>
        </p:nvSpPr>
        <p:spPr>
          <a:xfrm>
            <a:off x="440531" y="584200"/>
            <a:ext cx="7179469" cy="568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986CB4B-8D0F-4F5D-E6A8-37A1BE8D90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7722" y="5053964"/>
            <a:ext cx="3754278" cy="54673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711E10-61DA-0C4E-6449-6C1C595C3EE0}"/>
              </a:ext>
            </a:extLst>
          </p:cNvPr>
          <p:cNvCxnSpPr>
            <a:cxnSpLocks/>
          </p:cNvCxnSpPr>
          <p:nvPr userDrawn="1"/>
        </p:nvCxnSpPr>
        <p:spPr>
          <a:xfrm>
            <a:off x="817722" y="4817940"/>
            <a:ext cx="58686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36501A14-3AE7-B43F-7906-530D98D6A5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7722" y="1531621"/>
            <a:ext cx="3754278" cy="3050297"/>
          </a:xfrm>
        </p:spPr>
        <p:txBody>
          <a:bodyPr anchor="b">
            <a:noAutofit/>
          </a:bodyPr>
          <a:lstStyle>
            <a:lvl1pPr algn="l">
              <a:defRPr sz="49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B5B859C5-4116-6170-969B-8FCA477F4F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 rot="16200000">
            <a:off x="7081620" y="2241331"/>
            <a:ext cx="3667561" cy="352425"/>
          </a:xfrm>
        </p:spPr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87F563DA-38D0-622E-BA6B-9C612683979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92016" y="920750"/>
            <a:ext cx="3903107" cy="5016500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22329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5E2A2-57CA-76B4-7FC7-0E7E733D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50" y="585048"/>
            <a:ext cx="3854381" cy="2020734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02CC6-0866-F6F1-FFC1-330B30DD73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FEAA7-A226-2E50-AD23-5FE2A5B986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69D59CD-16F0-1FCD-4958-4D19378595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72001" y="584200"/>
            <a:ext cx="4114799" cy="5689600"/>
          </a:xfrm>
        </p:spPr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694355-D2F1-6177-CA10-2FB2BDCA94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6050" y="3044022"/>
            <a:ext cx="3854381" cy="322893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686FCB5-A714-48C5-F801-8BC93CA09E3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6050" y="2640102"/>
            <a:ext cx="3854381" cy="3696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517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5B17-B4A1-EB92-A298-388D035B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1" y="584200"/>
            <a:ext cx="2354681" cy="5689601"/>
          </a:xfrm>
        </p:spPr>
        <p:txBody>
          <a:bodyPr anchor="ctr">
            <a:noAutofit/>
          </a:bodyPr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CE9A8-062F-E52A-B822-F2C682A3C0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DBD3-C06B-F685-6F3A-17047C93B3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CDEB065-BE89-3D91-17A6-55B54A0585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059907" y="584200"/>
            <a:ext cx="1512094" cy="5689601"/>
          </a:xfrm>
        </p:spPr>
        <p:txBody>
          <a:bodyPr/>
          <a:lstStyle/>
          <a:p>
            <a:endParaRPr lang="en-ID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04667DD-7185-0E65-48DA-18D2EBC01A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36695" y="998878"/>
            <a:ext cx="3758428" cy="527492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ADECA56-D80F-3AD5-037C-9E28C2782D4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36695" y="594958"/>
            <a:ext cx="3758428" cy="36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115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414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563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5B17-B4A1-EB92-A298-388D035B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4229" y="584200"/>
            <a:ext cx="5260893" cy="1315830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CE9A8-062F-E52A-B822-F2C682A3C0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DBD3-C06B-F685-6F3A-17047C93B3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CDEB065-BE89-3D91-17A6-55B54A0585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0531" y="584200"/>
            <a:ext cx="2619375" cy="5689600"/>
          </a:xfrm>
        </p:spPr>
        <p:txBody>
          <a:bodyPr/>
          <a:lstStyle/>
          <a:p>
            <a:endParaRPr lang="en-ID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873FB4D-3191-8151-C064-9EECD74417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34226" y="2339802"/>
            <a:ext cx="5260892" cy="393399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F0670D4-0039-A043-64E8-E076E96B2F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34226" y="1935882"/>
            <a:ext cx="5260892" cy="3696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75196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07C1-A2D2-F1A6-D730-4F0C404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5" y="3724275"/>
            <a:ext cx="3855600" cy="2549962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DCB85-C1AE-389B-180B-F0755C7558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B6781-E0BB-8244-2B18-81C5A89ABE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5E5AE0EA-E418-F652-0112-3BBECBF9F3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92398" y="596463"/>
            <a:ext cx="2459590" cy="2832538"/>
          </a:xfrm>
        </p:spPr>
        <p:txBody>
          <a:bodyPr/>
          <a:lstStyle/>
          <a:p>
            <a:endParaRPr lang="en-ID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A7ED85CF-BEC5-15F1-62CF-8326B6EF31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35533" y="596463"/>
            <a:ext cx="2459590" cy="2832538"/>
          </a:xfrm>
        </p:spPr>
        <p:txBody>
          <a:bodyPr/>
          <a:lstStyle/>
          <a:p>
            <a:endParaRPr lang="en-ID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30C6ED5E-424B-D5DA-A879-D025C9ADAAE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49264" y="596463"/>
            <a:ext cx="2459590" cy="2832538"/>
          </a:xfrm>
        </p:spPr>
        <p:txBody>
          <a:bodyPr/>
          <a:lstStyle/>
          <a:p>
            <a:endParaRPr lang="en-ID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0A71C7C2-73FB-2D78-6ABE-C37B2354D66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0" y="4128194"/>
            <a:ext cx="3854381" cy="214604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54CF75B1-5A69-01B6-2D5A-143528AD52A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0" y="3724274"/>
            <a:ext cx="3854381" cy="36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58977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E07BE-2E01-93C2-881C-035E1AEE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4226" y="584200"/>
            <a:ext cx="1237774" cy="5689601"/>
          </a:xfrm>
        </p:spPr>
        <p:txBody>
          <a:bodyPr vert="vert270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844A2B-1547-1655-29B9-2804D5FE37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14879-2CE9-2FEA-4087-F8FC1C8C05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EEB0609-9FA3-D912-5F69-9CD9658CA1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9263" y="1150559"/>
            <a:ext cx="2610644" cy="4556882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87E3A761-DD88-1A4D-D287-EAB395AECB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860130" y="1554479"/>
            <a:ext cx="3734993" cy="415296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DBEB85F-9F20-B58A-98E3-68DFAED6E4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860130" y="1150559"/>
            <a:ext cx="3734993" cy="36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07863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E07BE-2E01-93C2-881C-035E1AEE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1" y="584201"/>
            <a:ext cx="3748802" cy="1855857"/>
          </a:xfrm>
        </p:spPr>
        <p:txBody>
          <a:bodyPr anchor="b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844A2B-1547-1655-29B9-2804D5FE37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14879-2CE9-2FEA-4087-F8FC1C8C05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EEB0609-9FA3-D912-5F69-9CD9658CA1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8150" y="584200"/>
            <a:ext cx="4133850" cy="56896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A2439D-33F0-4626-5731-8FB5D5295A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46321" y="2878789"/>
            <a:ext cx="3748802" cy="339501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9F0EDF-ED0D-7DF6-3D16-36E44C839E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46321" y="2474023"/>
            <a:ext cx="3748802" cy="3708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65226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8E67-9FD7-A8F8-75F6-2FF3CD0DE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2" y="578149"/>
            <a:ext cx="4131469" cy="1222077"/>
          </a:xfrm>
        </p:spPr>
        <p:txBody>
          <a:bodyPr anchor="b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EFFE8E-6F6C-1E23-79C9-808201616E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39AAF-82A4-7672-8873-E691CE5C39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F44B7A2-957C-93E8-8209-7EE97327682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8150" y="2241723"/>
            <a:ext cx="4131469" cy="81592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7F51D89-C7C9-35E8-B687-68AAC511FED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0532" y="1835574"/>
            <a:ext cx="4131469" cy="3708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254B69B1-46F8-4EE3-2769-27D7BB2C74F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2987" y="3429000"/>
            <a:ext cx="2511029" cy="2832538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60EE32E6-020E-2EA6-0E4A-ACC9A5124ED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84094" y="584200"/>
            <a:ext cx="2511029" cy="5677338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61E56390-07F6-777F-3A8D-7CA44307437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41879" y="3429000"/>
            <a:ext cx="2511029" cy="2832538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81754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FB309-9F80-5BE3-F82C-91733414C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3" y="3793682"/>
            <a:ext cx="2610644" cy="2480118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27C05-E3B0-EFC4-2286-5860D4A1AC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3CF6B-04E5-9AB9-2466-0284576F03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54F23F8-6331-43CC-E76A-052E46B7754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8150" y="584200"/>
            <a:ext cx="3745838" cy="2844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79263BE0-4D84-7BD4-D81B-B266C5C1C47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72000" y="584200"/>
            <a:ext cx="3745838" cy="2844800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E5B9D621-1404-9D23-66C0-394A9905E5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34226" y="4197602"/>
            <a:ext cx="4983612" cy="207619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3C11B87C-ADE1-5F3D-8204-B8C3AFBE3A0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334226" y="3793682"/>
            <a:ext cx="4983612" cy="36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76593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07C1-A2D2-F1A6-D730-4F0C404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634" y="583763"/>
            <a:ext cx="4427938" cy="1363279"/>
          </a:xfrm>
        </p:spPr>
        <p:txBody>
          <a:bodyPr anchor="b">
            <a:noAutofit/>
          </a:bodyPr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DCB85-C1AE-389B-180B-F0755C7558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B6781-E0BB-8244-2B18-81C5A89ABE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13D6F03-414F-3442-0C5B-EC88513781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0531" y="583762"/>
            <a:ext cx="2480783" cy="2845238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30F909D4-E12E-D857-5C0F-AC49137ECED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8986" y="4204262"/>
            <a:ext cx="4123013" cy="206997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D9A7C6B9-F9E3-11CA-996C-1400E78E8C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8986" y="3800342"/>
            <a:ext cx="4123013" cy="36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2D5D7C07-6B3C-15BC-89D7-C350EEEDCC8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195634" y="2389036"/>
            <a:ext cx="4427938" cy="1039965"/>
          </a:xfrm>
          <a:solidFill>
            <a:schemeClr val="accent1"/>
          </a:solidFill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E8838539-7911-12CA-D3CA-8D3DCC5FBDA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95634" y="1985115"/>
            <a:ext cx="4427938" cy="36960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51A6B93B-6DAC-B391-38AC-0BDB74ED2E9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846321" y="3800342"/>
            <a:ext cx="3748802" cy="2473458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10533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419B-0A7A-D6A9-278B-3CB3F6B13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1" y="583761"/>
            <a:ext cx="3748802" cy="1968969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475DCC-A5DC-45EE-5280-E6AF55C5FB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54E76-F34B-95F8-FD2E-0312C265AE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FD592EB7-0888-4601-189D-47D758F2EA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0530" y="583763"/>
            <a:ext cx="4131470" cy="2852921"/>
          </a:xfrm>
        </p:spPr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CE0B81CE-6929-E4CC-C71A-EF2B068F196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850331" y="2993317"/>
            <a:ext cx="3744792" cy="328048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FD8EAAF9-B567-F3DE-EADE-BD3C4999F98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850331" y="2589397"/>
            <a:ext cx="3744792" cy="3696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02A0E491-4E40-2D59-0554-83237080D02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4572" y="4206364"/>
            <a:ext cx="4113417" cy="20674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045C4D4-8C2A-BFF6-183B-55B8DAEE397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4572" y="3802444"/>
            <a:ext cx="4113417" cy="36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31044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442312-9E63-3A81-2CB4-8F85F5C2CD49}"/>
              </a:ext>
            </a:extLst>
          </p:cNvPr>
          <p:cNvSpPr/>
          <p:nvPr userDrawn="1"/>
        </p:nvSpPr>
        <p:spPr>
          <a:xfrm>
            <a:off x="0" y="2229058"/>
            <a:ext cx="2865041" cy="4628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ID" sz="9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0176E-FDDF-30CB-EB74-A75B39D05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3" y="583762"/>
            <a:ext cx="7174310" cy="1268686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0C34D-8F75-41B3-4243-E45FBD015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13D18-EF04-D403-494B-02A03A28BC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57034BD1-3E18-E6CE-0E8A-82F140EB207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9262" y="2861766"/>
            <a:ext cx="2116773" cy="328048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A571BB85-BAEA-6CBC-7B71-2E4FD0C098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9262" y="2457846"/>
            <a:ext cx="2116773" cy="36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7C9BE17-F195-B7D7-9906-3F68C4E5F4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61915" y="2861766"/>
            <a:ext cx="2116773" cy="328048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0A29CEF9-B40D-3AB5-A905-56DCD5DA44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261915" y="2457846"/>
            <a:ext cx="2116773" cy="36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91C5E184-0D58-02CC-7762-06D06939DFB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25540" y="2861766"/>
            <a:ext cx="2116773" cy="328048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BF881EC9-285A-E749-A5F7-8E31B9915AC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25540" y="2457846"/>
            <a:ext cx="2116773" cy="36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2718244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0176E-FDDF-30CB-EB74-A75B39D05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3" y="583762"/>
            <a:ext cx="7174310" cy="1268686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0C34D-8F75-41B3-4243-E45FBD015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13D18-EF04-D403-494B-02A03A28BC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7C9BE17-F195-B7D7-9906-3F68C4E5F4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9262" y="2584172"/>
            <a:ext cx="3929792" cy="139221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0A29CEF9-B40D-3AB5-A905-56DCD5DA44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9262" y="1886767"/>
            <a:ext cx="3929792" cy="663086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6A71BB10-AD00-843A-1FFB-93ADC940B4F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8291" y="2584172"/>
            <a:ext cx="3929792" cy="139221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2AADFBA3-0DBF-FA7E-0DDF-6F474644EED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78291" y="1886767"/>
            <a:ext cx="3929792" cy="663086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9572FB44-099F-1077-F7E9-A4C1C9EBC7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9262" y="4874366"/>
            <a:ext cx="3929792" cy="139221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51136387-EB08-5D89-0A1C-BD89021A82A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9262" y="4176961"/>
            <a:ext cx="3929792" cy="663086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6DC24102-CEA0-0AE0-D672-8FC711A83AE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578291" y="4874366"/>
            <a:ext cx="3929792" cy="139221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FD2407FE-387F-857B-BA6E-2DEF03C6A8E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78291" y="4176961"/>
            <a:ext cx="3929792" cy="663086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719444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567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A9BB-4EB7-026F-4816-EB928B5DD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3" y="583764"/>
            <a:ext cx="7867967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15F750-4EF6-B33F-4FD2-2D9576B1F3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428C6-0B9B-0025-A8AE-3EE85EAAD7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C73C4683-1814-6BFA-2362-08272BB995A4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449262" y="2463922"/>
            <a:ext cx="7867840" cy="3809878"/>
          </a:xfrm>
        </p:spPr>
        <p:txBody>
          <a:bodyPr/>
          <a:lstStyle>
            <a:lvl1pPr algn="ctr">
              <a:defRPr/>
            </a:lvl1pPr>
          </a:lstStyle>
          <a:p>
            <a:endParaRPr lang="en-UZ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524791E-5C2D-05F7-7815-AE0E39BA9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9388" y="1580745"/>
            <a:ext cx="7867841" cy="8461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</a:lstStyle>
          <a:p>
            <a:pPr marL="0" marR="0" lvl="0" indent="0" algn="l" defTabSz="685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06964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3" y="583764"/>
            <a:ext cx="7867967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3FCEF7BF-5BDE-8E62-534D-F49978DA827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0091" y="3939476"/>
            <a:ext cx="2060257" cy="233432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E048E6-9648-7D23-4F6A-972290F836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0091" y="3535556"/>
            <a:ext cx="2060257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C2B4AD44-066F-B3FB-0920-1B34C2B8DDE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363655" y="3939476"/>
            <a:ext cx="2060257" cy="233432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FC28948-6A09-90B2-311E-F69B86F2C6B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63655" y="3535556"/>
            <a:ext cx="2060257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F6DD5D0-74CF-AAB7-33F9-F712C8B0282D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72002" y="1711315"/>
            <a:ext cx="1800000" cy="5146685"/>
          </a:xfrm>
        </p:spPr>
        <p:txBody>
          <a:bodyPr/>
          <a:lstStyle/>
          <a:p>
            <a:endParaRPr lang="en-UZ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733980-62BC-E577-31FD-E6DB1A1918F1}"/>
              </a:ext>
            </a:extLst>
          </p:cNvPr>
          <p:cNvSpPr/>
          <p:nvPr userDrawn="1"/>
        </p:nvSpPr>
        <p:spPr>
          <a:xfrm>
            <a:off x="1157234" y="1789592"/>
            <a:ext cx="1185969" cy="1581292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sz="135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340BB3D-94E4-3141-F812-FA2B5313EF0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157234" y="1789592"/>
            <a:ext cx="1185969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750" dirty="0">
                <a:solidFill>
                  <a:sysClr val="windowText" lastClr="000000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F01C872-00F4-50B2-8CA5-917B0645BB7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78035" y="2209897"/>
            <a:ext cx="94437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8116344-FE97-1FDB-2637-B3EA944E742C}"/>
              </a:ext>
            </a:extLst>
          </p:cNvPr>
          <p:cNvSpPr/>
          <p:nvPr userDrawn="1"/>
        </p:nvSpPr>
        <p:spPr>
          <a:xfrm>
            <a:off x="6800798" y="1789592"/>
            <a:ext cx="1185969" cy="1581292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sz="135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DB8245CA-6DF2-144E-8887-FEBF0C0F954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800798" y="1789592"/>
            <a:ext cx="1185969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750" dirty="0">
                <a:solidFill>
                  <a:sysClr val="windowText" lastClr="000000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48579A99-016E-7EC1-C8A9-9CC3DBA4F4E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21598" y="2209897"/>
            <a:ext cx="94437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0976292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3" y="583764"/>
            <a:ext cx="7867967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3FCEF7BF-5BDE-8E62-534D-F49978DA827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0091" y="3939476"/>
            <a:ext cx="2060257" cy="233432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E048E6-9648-7D23-4F6A-972290F836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0091" y="3535556"/>
            <a:ext cx="2060257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C2B4AD44-066F-B3FB-0920-1B34C2B8DDE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363655" y="3939476"/>
            <a:ext cx="2060257" cy="233432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FC28948-6A09-90B2-311E-F69B86F2C6B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63655" y="3535556"/>
            <a:ext cx="2060257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733980-62BC-E577-31FD-E6DB1A1918F1}"/>
              </a:ext>
            </a:extLst>
          </p:cNvPr>
          <p:cNvSpPr/>
          <p:nvPr userDrawn="1"/>
        </p:nvSpPr>
        <p:spPr>
          <a:xfrm>
            <a:off x="1157234" y="1789592"/>
            <a:ext cx="1185969" cy="1581292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sz="135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340BB3D-94E4-3141-F812-FA2B5313EF0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157234" y="1789592"/>
            <a:ext cx="1185969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750" dirty="0">
                <a:solidFill>
                  <a:sysClr val="windowText" lastClr="000000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F01C872-00F4-50B2-8CA5-917B0645BB7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78035" y="2209897"/>
            <a:ext cx="94437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8116344-FE97-1FDB-2637-B3EA944E742C}"/>
              </a:ext>
            </a:extLst>
          </p:cNvPr>
          <p:cNvSpPr/>
          <p:nvPr userDrawn="1"/>
        </p:nvSpPr>
        <p:spPr>
          <a:xfrm>
            <a:off x="6800798" y="1789592"/>
            <a:ext cx="1185969" cy="1581292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sz="135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DB8245CA-6DF2-144E-8887-FEBF0C0F954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800798" y="1789592"/>
            <a:ext cx="1185969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750" dirty="0">
                <a:solidFill>
                  <a:sysClr val="windowText" lastClr="000000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48579A99-016E-7EC1-C8A9-9CC3DBA4F4E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21598" y="2209897"/>
            <a:ext cx="94437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C162F774-A6FB-1B55-2359-887EAC6FD5A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556746" y="3939476"/>
            <a:ext cx="2060257" cy="233432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5863A07-BAE4-0605-C236-504D2E4FC98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556746" y="3535556"/>
            <a:ext cx="2060257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907218F-AE28-4184-69E2-DC195279F072}"/>
              </a:ext>
            </a:extLst>
          </p:cNvPr>
          <p:cNvSpPr/>
          <p:nvPr userDrawn="1"/>
        </p:nvSpPr>
        <p:spPr>
          <a:xfrm>
            <a:off x="3993889" y="1789592"/>
            <a:ext cx="1185969" cy="1581292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sz="135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CD461EAF-A8B3-07EA-40D1-3B2C41D9971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993889" y="1789592"/>
            <a:ext cx="1185969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750" dirty="0">
                <a:solidFill>
                  <a:sysClr val="windowText" lastClr="000000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BD01ED4A-6B95-531E-599C-2B0FDB67CD3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114689" y="2209897"/>
            <a:ext cx="94437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8400748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3" y="583764"/>
            <a:ext cx="7867967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3FCEF7BF-5BDE-8E62-534D-F49978DA827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9263" y="3939476"/>
            <a:ext cx="1808163" cy="233432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E048E6-9648-7D23-4F6A-972290F836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9263" y="3535556"/>
            <a:ext cx="1808163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733980-62BC-E577-31FD-E6DB1A1918F1}"/>
              </a:ext>
            </a:extLst>
          </p:cNvPr>
          <p:cNvSpPr/>
          <p:nvPr userDrawn="1"/>
        </p:nvSpPr>
        <p:spPr>
          <a:xfrm>
            <a:off x="760360" y="1789592"/>
            <a:ext cx="1185969" cy="1581292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sz="135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340BB3D-94E4-3141-F812-FA2B5313EF0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60360" y="1789592"/>
            <a:ext cx="1185969" cy="1581292"/>
          </a:xfrm>
          <a:prstGeom prst="arc">
            <a:avLst>
              <a:gd name="adj1" fmla="val 16200000"/>
              <a:gd name="adj2" fmla="val 2692824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750" dirty="0">
                <a:solidFill>
                  <a:sysClr val="windowText" lastClr="000000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F01C872-00F4-50B2-8CA5-917B0645BB7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81159" y="2209897"/>
            <a:ext cx="94437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F4FE029-7CD7-9255-1267-D7B27E92720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560373" y="3939476"/>
            <a:ext cx="1808163" cy="233432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C26BAF25-84ED-E1A7-940E-2E3FC707CC7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560373" y="3535556"/>
            <a:ext cx="1808163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58B982C-10BC-2E64-7045-87660A6D4AD7}"/>
              </a:ext>
            </a:extLst>
          </p:cNvPr>
          <p:cNvSpPr/>
          <p:nvPr userDrawn="1"/>
        </p:nvSpPr>
        <p:spPr>
          <a:xfrm>
            <a:off x="2871470" y="1789592"/>
            <a:ext cx="1185969" cy="1581292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sz="1350"/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EA6DDF2A-09B9-38FA-BA74-F86D1A1A313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871470" y="1789592"/>
            <a:ext cx="1185969" cy="1581292"/>
          </a:xfrm>
          <a:prstGeom prst="arc">
            <a:avLst>
              <a:gd name="adj1" fmla="val 16200000"/>
              <a:gd name="adj2" fmla="val 10464074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750" dirty="0">
                <a:solidFill>
                  <a:sysClr val="windowText" lastClr="000000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416F275A-EF44-7E75-2A25-82BF95529C4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992270" y="2209897"/>
            <a:ext cx="94437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D5B72D90-DC25-0463-4B13-99EC1C89FF6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671484" y="3939476"/>
            <a:ext cx="1808163" cy="233432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25E95D4F-5B24-55B9-9D08-BE92A4F97D5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671484" y="3535556"/>
            <a:ext cx="1808163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76C846C-A9BA-DF4C-CA41-747879368C73}"/>
              </a:ext>
            </a:extLst>
          </p:cNvPr>
          <p:cNvSpPr/>
          <p:nvPr userDrawn="1"/>
        </p:nvSpPr>
        <p:spPr>
          <a:xfrm>
            <a:off x="4982581" y="1789592"/>
            <a:ext cx="1185969" cy="1581292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sz="1350"/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7C803BA4-F705-8724-6FF4-D65A322575E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982581" y="1789592"/>
            <a:ext cx="1185969" cy="1581292"/>
          </a:xfrm>
          <a:prstGeom prst="arc">
            <a:avLst>
              <a:gd name="adj1" fmla="val 16200000"/>
              <a:gd name="adj2" fmla="val 14005237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750" dirty="0">
                <a:solidFill>
                  <a:sysClr val="windowText" lastClr="000000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880D6167-C21A-C555-BA54-31FD28F4BDC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3380" y="2209897"/>
            <a:ext cx="94437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4B2D5247-5BBE-A4FC-BF79-FDB17DD7484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782594" y="3939476"/>
            <a:ext cx="1808163" cy="233432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A6B4D810-41EF-8C67-7FCF-93F3CE43FA4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782594" y="3535556"/>
            <a:ext cx="1808163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4ECCCD7-EBDF-A863-CD23-F3DAB5D9306D}"/>
              </a:ext>
            </a:extLst>
          </p:cNvPr>
          <p:cNvSpPr/>
          <p:nvPr userDrawn="1"/>
        </p:nvSpPr>
        <p:spPr>
          <a:xfrm>
            <a:off x="7093691" y="1789592"/>
            <a:ext cx="1185969" cy="1581292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sz="1350"/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48DC3989-3D21-3AF9-A556-3422150BE70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093691" y="1789592"/>
            <a:ext cx="1185969" cy="1581292"/>
          </a:xfrm>
          <a:prstGeom prst="arc">
            <a:avLst>
              <a:gd name="adj1" fmla="val 16200000"/>
              <a:gd name="adj2" fmla="val 19635751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750" dirty="0">
                <a:solidFill>
                  <a:sysClr val="windowText" lastClr="000000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C02AA878-71DA-6E58-9211-C909D3380D8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214490" y="2209897"/>
            <a:ext cx="94437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5535532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3" y="583764"/>
            <a:ext cx="7867967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AF0E4F90-3DBB-812E-9DDA-CF3270CD7068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49262" y="1684338"/>
            <a:ext cx="4122739" cy="4589462"/>
          </a:xfrm>
        </p:spPr>
        <p:txBody>
          <a:bodyPr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884E95D3-2824-B5BC-6C5B-129117E1627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727008" y="2343998"/>
            <a:ext cx="3590222" cy="392980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056BDF4-B8EC-E5EC-B40B-EDA02353129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27008" y="1684338"/>
            <a:ext cx="3590222" cy="62534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32571809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3" y="583764"/>
            <a:ext cx="7867967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AF0E4F90-3DBB-812E-9DDA-CF3270CD7068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194491" y="1684338"/>
            <a:ext cx="4122739" cy="4589462"/>
          </a:xfrm>
        </p:spPr>
        <p:txBody>
          <a:bodyPr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898DEADD-CD43-6F52-71F8-23E079E2976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49261" y="2343998"/>
            <a:ext cx="3590222" cy="392980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114CADB-0157-1981-4638-C51FE1BA536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9261" y="1684338"/>
            <a:ext cx="3590222" cy="62534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159393231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A8118FB-1A8E-A9E5-5B2F-3B986FD69E93}"/>
              </a:ext>
            </a:extLst>
          </p:cNvPr>
          <p:cNvCxnSpPr>
            <a:cxnSpLocks/>
          </p:cNvCxnSpPr>
          <p:nvPr userDrawn="1"/>
        </p:nvCxnSpPr>
        <p:spPr>
          <a:xfrm>
            <a:off x="440532" y="3908782"/>
            <a:ext cx="8440579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3" y="583764"/>
            <a:ext cx="7867967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1596524-C63D-A1E8-4A0B-8CBD7E2FD6B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1062" y="3686645"/>
            <a:ext cx="1440147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275" b="1" dirty="0">
                <a:solidFill>
                  <a:schemeClr val="bg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B15F961B-67C8-92B6-1667-5E989350E3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1062" y="4916153"/>
            <a:ext cx="2496503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A0245317-5EE6-BFFC-1AF7-10F3DE4790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1062" y="4238551"/>
            <a:ext cx="2496503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D3D8BF67-4747-1427-640D-72AB1B7600B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482578" y="3686645"/>
            <a:ext cx="1440147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275" b="1" dirty="0">
                <a:solidFill>
                  <a:schemeClr val="bg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4E4CC1F2-2050-D1E9-A6B3-5315DCC8533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84318" y="2343998"/>
            <a:ext cx="2496503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3EBDA7ED-7F68-ACA2-70A8-83C36B99F12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84318" y="1666396"/>
            <a:ext cx="2496503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916D14CC-A00F-677A-9AEC-9FCF12084F7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084094" y="3686645"/>
            <a:ext cx="1440147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275" b="1" dirty="0">
                <a:solidFill>
                  <a:schemeClr val="bg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37ECB2B9-C198-4F4A-4D80-D3929D6AFF6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087574" y="4916153"/>
            <a:ext cx="2496503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A43587C9-E8FC-986E-E624-AFF3B038C7F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87574" y="4238551"/>
            <a:ext cx="2496503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41821095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A8118FB-1A8E-A9E5-5B2F-3B986FD69E93}"/>
              </a:ext>
            </a:extLst>
          </p:cNvPr>
          <p:cNvCxnSpPr>
            <a:cxnSpLocks/>
          </p:cNvCxnSpPr>
          <p:nvPr userDrawn="1"/>
        </p:nvCxnSpPr>
        <p:spPr>
          <a:xfrm>
            <a:off x="440532" y="3908782"/>
            <a:ext cx="8440579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3" y="583764"/>
            <a:ext cx="7867967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1596524-C63D-A1E8-4A0B-8CBD7E2FD6B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1062" y="3686645"/>
            <a:ext cx="999173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275" b="1" dirty="0">
                <a:solidFill>
                  <a:schemeClr val="bg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B15F961B-67C8-92B6-1667-5E989350E3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1062" y="4916153"/>
            <a:ext cx="1732073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A0245317-5EE6-BFFC-1AF7-10F3DE4790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1062" y="4238551"/>
            <a:ext cx="1732073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D3D8BF67-4747-1427-640D-72AB1B7600B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77568" y="3686645"/>
            <a:ext cx="999173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275" b="1" dirty="0">
                <a:solidFill>
                  <a:schemeClr val="bg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4E4CC1F2-2050-D1E9-A6B3-5315DCC8533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877567" y="2343998"/>
            <a:ext cx="1732073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3EBDA7ED-7F68-ACA2-70A8-83C36B99F12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77567" y="1666396"/>
            <a:ext cx="1732073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916D14CC-A00F-677A-9AEC-9FCF12084F7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874074" y="3686645"/>
            <a:ext cx="999173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275" b="1" dirty="0">
                <a:solidFill>
                  <a:schemeClr val="bg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37ECB2B9-C198-4F4A-4D80-D3929D6AFF6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77553" y="4916153"/>
            <a:ext cx="1732073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A43587C9-E8FC-986E-E624-AFF3B038C7F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877553" y="4238551"/>
            <a:ext cx="1732073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D83A1A4B-CC72-A628-3554-98281CA8226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870580" y="3686645"/>
            <a:ext cx="999173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275" b="1" dirty="0">
                <a:solidFill>
                  <a:schemeClr val="bg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4876ED48-7273-33B6-8061-085A75175A7C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870579" y="2343998"/>
            <a:ext cx="1732073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6">
            <a:extLst>
              <a:ext uri="{FF2B5EF4-FFF2-40B4-BE49-F238E27FC236}">
                <a16:creationId xmlns:a16="http://schemas.microsoft.com/office/drawing/2014/main" id="{93DE216C-79DC-AA12-A45F-E857C40709C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870579" y="1666396"/>
            <a:ext cx="1732073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35446548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A8118FB-1A8E-A9E5-5B2F-3B986FD69E93}"/>
              </a:ext>
            </a:extLst>
          </p:cNvPr>
          <p:cNvCxnSpPr>
            <a:cxnSpLocks/>
          </p:cNvCxnSpPr>
          <p:nvPr userDrawn="1"/>
        </p:nvCxnSpPr>
        <p:spPr>
          <a:xfrm>
            <a:off x="440532" y="3908782"/>
            <a:ext cx="8440579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3" y="583764"/>
            <a:ext cx="7867967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1596524-C63D-A1E8-4A0B-8CBD7E2FD6B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3887" y="3686645"/>
            <a:ext cx="999173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975" b="1" dirty="0">
                <a:solidFill>
                  <a:schemeClr val="bg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B15F961B-67C8-92B6-1667-5E989350E3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3887" y="4916153"/>
            <a:ext cx="1507808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9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A0245317-5EE6-BFFC-1AF7-10F3DE4790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3887" y="4238551"/>
            <a:ext cx="1507808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64E96895-7DF8-A302-AE9D-A41B2950A80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39744" y="3686645"/>
            <a:ext cx="999173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975" b="1" dirty="0">
                <a:solidFill>
                  <a:schemeClr val="bg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B5ECC78-3D0B-8F28-ADB8-A6F8A8E3ACA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239744" y="2338327"/>
            <a:ext cx="1507808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9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7F39E01E-E59C-1455-FFB0-BEE5206EAF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39744" y="1660724"/>
            <a:ext cx="1507808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BA68FBDD-2EF6-F3C8-7EFC-0FC4A295901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855601" y="3686645"/>
            <a:ext cx="999173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975" b="1" dirty="0">
                <a:solidFill>
                  <a:schemeClr val="bg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88F5672C-C63C-FC84-5F7D-AC97DE32B65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855601" y="4916153"/>
            <a:ext cx="1507808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9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98C9B05A-C7FD-3970-F0B2-D24E0F48C2E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855601" y="4238551"/>
            <a:ext cx="1507808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70B3089B-4547-E9D0-DA20-E5636CCCFCB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471458" y="3686645"/>
            <a:ext cx="999173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975" b="1" dirty="0">
                <a:solidFill>
                  <a:schemeClr val="bg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BD807E12-201D-0268-EB3F-D7CF455CAB4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471458" y="2338327"/>
            <a:ext cx="1507808" cy="123501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39DCEE70-D5A4-BECE-40B3-40501159876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471458" y="1660724"/>
            <a:ext cx="1507808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426E0747-8B11-FE54-1A33-E18FE086D77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087315" y="3686645"/>
            <a:ext cx="999173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975" b="1" dirty="0">
                <a:solidFill>
                  <a:schemeClr val="bg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D457E5EC-6D1B-63CF-FCD9-BBB65B5F1DB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087315" y="4916153"/>
            <a:ext cx="1507808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9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5F032212-E93D-714F-2DDA-CFD42B10382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087315" y="4238551"/>
            <a:ext cx="1507808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405818471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A8118FB-1A8E-A9E5-5B2F-3B986FD69E93}"/>
              </a:ext>
            </a:extLst>
          </p:cNvPr>
          <p:cNvCxnSpPr>
            <a:cxnSpLocks/>
          </p:cNvCxnSpPr>
          <p:nvPr userDrawn="1"/>
        </p:nvCxnSpPr>
        <p:spPr>
          <a:xfrm>
            <a:off x="440532" y="3908782"/>
            <a:ext cx="8440579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3" y="583764"/>
            <a:ext cx="7867967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1596524-C63D-A1E8-4A0B-8CBD7E2FD6B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3887" y="3686645"/>
            <a:ext cx="999173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975" b="1" dirty="0">
                <a:solidFill>
                  <a:schemeClr val="bg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B15F961B-67C8-92B6-1667-5E989350E3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3887" y="4916153"/>
            <a:ext cx="1302068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9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A0245317-5EE6-BFFC-1AF7-10F3DE4790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3887" y="4238551"/>
            <a:ext cx="1302068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0DA26576-B202-6AC2-9689-3EEABBDA14F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957721" y="3686645"/>
            <a:ext cx="999173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975" b="1" dirty="0">
                <a:solidFill>
                  <a:schemeClr val="bg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A0D16EF9-8384-1055-C127-7048AB24E7C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957721" y="2345947"/>
            <a:ext cx="1302068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9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3667C0E7-16E2-C01E-CE7D-3D9E1019A0F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57721" y="1668344"/>
            <a:ext cx="1302068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202BF6FD-1D76-D725-4261-D40532DBA7F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91555" y="3686645"/>
            <a:ext cx="999173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975" b="1" dirty="0">
                <a:solidFill>
                  <a:schemeClr val="bg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C7227A46-16C5-1326-5B31-2B84E5328E8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291555" y="4916153"/>
            <a:ext cx="1302068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9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3639672-608F-3F1A-68F6-01F77222DD1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291555" y="4238551"/>
            <a:ext cx="1302068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E4E39ABD-6E62-976C-5203-1165ABE66F6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625389" y="3686645"/>
            <a:ext cx="999173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975" b="1" dirty="0">
                <a:solidFill>
                  <a:schemeClr val="bg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8280A1EC-6003-A331-3875-30DFB8D233A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625389" y="2345947"/>
            <a:ext cx="1302068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9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4F7C0C8B-5027-4437-6973-6BFD5938145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625389" y="1668344"/>
            <a:ext cx="1302068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935EC69B-AB43-D625-5F8C-2DE4912AD65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959222" y="3686645"/>
            <a:ext cx="999173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975" b="1" dirty="0">
                <a:solidFill>
                  <a:schemeClr val="bg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E370718D-618B-8F27-E26D-5DD670AF22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959222" y="4916153"/>
            <a:ext cx="1302068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9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D5B4730C-34A2-B28A-50C5-91B8FB86784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959222" y="4238551"/>
            <a:ext cx="1302068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2CA75D45-2622-1360-594F-3DCE9F2F9FD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293055" y="3686645"/>
            <a:ext cx="999173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975" b="1" dirty="0">
                <a:solidFill>
                  <a:schemeClr val="bg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0B236297-95CD-85FB-4A94-A39A5F426A7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7293055" y="2345947"/>
            <a:ext cx="1302068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9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17F46EE3-52E0-F13E-5A0F-12B9217EB1B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293055" y="1668344"/>
            <a:ext cx="1302068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3211703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9681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3" y="583764"/>
            <a:ext cx="7867967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1596524-C63D-A1E8-4A0B-8CBD7E2FD6B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096058" y="3789749"/>
            <a:ext cx="875867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275" b="1" dirty="0">
                <a:solidFill>
                  <a:schemeClr val="accent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B15F961B-67C8-92B6-1667-5E989350E3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0532" y="2415646"/>
            <a:ext cx="2664249" cy="942335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A0245317-5EE6-BFFC-1AF7-10F3DE4790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0532" y="1738044"/>
            <a:ext cx="2664249" cy="64328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A0294A3-50D0-D364-A0B0-D52FD4EFFA07}"/>
              </a:ext>
            </a:extLst>
          </p:cNvPr>
          <p:cNvGrpSpPr/>
          <p:nvPr userDrawn="1"/>
        </p:nvGrpSpPr>
        <p:grpSpPr>
          <a:xfrm>
            <a:off x="3043562" y="3357980"/>
            <a:ext cx="2942576" cy="1307812"/>
            <a:chOff x="4134283" y="2771991"/>
            <a:chExt cx="3923434" cy="130781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14BC7E9-C609-0806-9B5E-C9CC94346E1E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2E0450EB-66B2-DC14-F393-BD8A7A0A9157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DD0AB41B-2216-D3DF-637B-CBCFC365A0AA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DCD6E663-ED5D-FD5F-AAFF-9F5D89A0B56B}"/>
                  </a:ext>
                </a:extLst>
              </p:cNvPr>
              <p:cNvSpPr/>
              <p:nvPr userDrawn="1"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CA30F10-A9B6-4CC6-7BCA-91A948862A01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0FEC80B5-0AC6-5468-8EEE-9CC67824A202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4101E0C2-EB44-0B83-7434-2E13B56CA1E8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02170D4F-0263-7D5D-C7F0-967EDA90CB75}"/>
                  </a:ext>
                </a:extLst>
              </p:cNvPr>
              <p:cNvSpPr/>
              <p:nvPr userDrawn="1"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</p:grp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86C86BBE-B22B-6127-A31E-1B7A6E7A02B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924918" y="2415646"/>
            <a:ext cx="2670203" cy="94233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Text Placeholder 6">
            <a:extLst>
              <a:ext uri="{FF2B5EF4-FFF2-40B4-BE49-F238E27FC236}">
                <a16:creationId xmlns:a16="http://schemas.microsoft.com/office/drawing/2014/main" id="{B8597EDD-EFB7-E769-7E3F-A93C47B4CA0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924918" y="1738044"/>
            <a:ext cx="2670203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03A2CA72-0A69-6D1D-78DD-C3C5E931713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300287" y="5360049"/>
            <a:ext cx="4443414" cy="64328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581241C4-DC6C-24FB-8F09-8AFF83CC0F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300287" y="4889799"/>
            <a:ext cx="4443414" cy="43593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C50C57DB-A85B-86C2-041A-8F82ED06CDD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76917" y="3789749"/>
            <a:ext cx="875867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275" b="1" dirty="0">
                <a:solidFill>
                  <a:schemeClr val="accent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57E1EEBA-9787-CC5F-4309-B2053969723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057775" y="3789749"/>
            <a:ext cx="875867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275" b="1" dirty="0">
                <a:solidFill>
                  <a:schemeClr val="accent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85703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3" y="583764"/>
            <a:ext cx="7867967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1596524-C63D-A1E8-4A0B-8CBD7E2FD6B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620315" y="3789749"/>
            <a:ext cx="875867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275" b="1" dirty="0">
                <a:solidFill>
                  <a:schemeClr val="accent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B15F961B-67C8-92B6-1667-5E989350E3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98066" y="3925457"/>
            <a:ext cx="2047875" cy="832208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A0245317-5EE6-BFFC-1AF7-10F3DE4790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8066" y="3247855"/>
            <a:ext cx="2047875" cy="64328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C50C57DB-A85B-86C2-041A-8F82ED06CDDB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3601173" y="3789749"/>
            <a:ext cx="875867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275" b="1" dirty="0">
                <a:solidFill>
                  <a:schemeClr val="accent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FB3932ED-7DFC-8F1A-71CD-7B2944DAE2D2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4582031" y="3789749"/>
            <a:ext cx="875867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275" b="1" dirty="0">
                <a:solidFill>
                  <a:schemeClr val="accent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D58660-4CED-9B75-DF3A-8E784583BDBA}"/>
              </a:ext>
            </a:extLst>
          </p:cNvPr>
          <p:cNvGrpSpPr/>
          <p:nvPr userDrawn="1"/>
        </p:nvGrpSpPr>
        <p:grpSpPr>
          <a:xfrm>
            <a:off x="2567819" y="3357980"/>
            <a:ext cx="3923433" cy="1307812"/>
            <a:chOff x="4134283" y="3357980"/>
            <a:chExt cx="5231244" cy="130781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86C29C9-1DC4-93E8-6286-D3BAABE2BA82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11" name="Arc 47">
                <a:extLst>
                  <a:ext uri="{FF2B5EF4-FFF2-40B4-BE49-F238E27FC236}">
                    <a16:creationId xmlns:a16="http://schemas.microsoft.com/office/drawing/2014/main" id="{4DFCAD89-E639-B4AC-2D2E-780EBC33946B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2" name="Arc 48">
                <a:extLst>
                  <a:ext uri="{FF2B5EF4-FFF2-40B4-BE49-F238E27FC236}">
                    <a16:creationId xmlns:a16="http://schemas.microsoft.com/office/drawing/2014/main" id="{47B1ADBE-455A-963E-1C2E-7F6C24DAA7AB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14BC7E9-C609-0806-9B5E-C9CC94346E1E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2E0450EB-66B2-DC14-F393-BD8A7A0A9157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DD0AB41B-2216-D3DF-637B-CBCFC365A0AA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CA30F10-A9B6-4CC6-7BCA-91A948862A01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0FEC80B5-0AC6-5468-8EEE-9CC67824A202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4101E0C2-EB44-0B83-7434-2E13B56CA1E8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5F27569-90D2-D3B0-E172-F3393CEA159C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78D106D0-F083-A044-5D3E-99D03C0C04A3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0E88438E-4324-590F-143C-8F2AF64D60A4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</p:grp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DCF427D-CCD6-828C-2DB4-669BCE8B561D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5562889" y="3789749"/>
            <a:ext cx="875867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275" b="1" dirty="0">
                <a:solidFill>
                  <a:schemeClr val="accent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8BE2AA73-FE32-2E96-C786-6F5F62D49ACC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613131" y="3925457"/>
            <a:ext cx="1939527" cy="83220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3F1E8BBE-0517-4DB5-4F7E-DA0E822124F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613131" y="3247855"/>
            <a:ext cx="1939527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5AEB787C-A2EA-C726-133A-259B1A3EC55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893271" y="5453522"/>
            <a:ext cx="2308340" cy="832208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9E885A0A-11D5-2701-45CF-67730EF8032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893271" y="4775920"/>
            <a:ext cx="2308340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4EE37933-C74B-39A0-1A65-1390CDD39AD3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95431" y="2415646"/>
            <a:ext cx="2308340" cy="832208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7D529DE7-717B-5B8A-375A-4A4217E2111D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895431" y="1738044"/>
            <a:ext cx="2308340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883510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3" y="583764"/>
            <a:ext cx="7867967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1596524-C63D-A1E8-4A0B-8CBD7E2FD6B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15200" y="3789749"/>
            <a:ext cx="875867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975" b="1" dirty="0">
                <a:solidFill>
                  <a:schemeClr val="accent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C50C57DB-A85B-86C2-041A-8F82ED06CDDB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3096058" y="3789749"/>
            <a:ext cx="875867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975" b="1" dirty="0">
                <a:solidFill>
                  <a:schemeClr val="accent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FB3932ED-7DFC-8F1A-71CD-7B2944DAE2D2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4076917" y="3789749"/>
            <a:ext cx="875867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975" b="1" dirty="0">
                <a:solidFill>
                  <a:schemeClr val="accent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DCF427D-CCD6-828C-2DB4-669BCE8B561D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5057775" y="3789749"/>
            <a:ext cx="875867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975" b="1" dirty="0">
                <a:solidFill>
                  <a:schemeClr val="accent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CAFB0B1-1EF4-B799-4BD1-0823AEB6E46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038633" y="3789749"/>
            <a:ext cx="875867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975" b="1" dirty="0">
                <a:solidFill>
                  <a:schemeClr val="accent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125C3D8-A158-9B36-F7C2-010D21D87B2A}"/>
              </a:ext>
            </a:extLst>
          </p:cNvPr>
          <p:cNvGrpSpPr/>
          <p:nvPr userDrawn="1"/>
        </p:nvGrpSpPr>
        <p:grpSpPr>
          <a:xfrm>
            <a:off x="2062705" y="3357980"/>
            <a:ext cx="4904291" cy="1307812"/>
            <a:chOff x="3480378" y="3357980"/>
            <a:chExt cx="6539055" cy="1307812"/>
          </a:xfrm>
        </p:grpSpPr>
        <p:sp>
          <p:nvSpPr>
            <p:cNvPr id="21" name="Arc 47">
              <a:extLst>
                <a:ext uri="{FF2B5EF4-FFF2-40B4-BE49-F238E27FC236}">
                  <a16:creationId xmlns:a16="http://schemas.microsoft.com/office/drawing/2014/main" id="{FF13ACB4-5EAC-6E24-4772-3CC881898752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1" name="Arc 47">
              <a:extLst>
                <a:ext uri="{FF2B5EF4-FFF2-40B4-BE49-F238E27FC236}">
                  <a16:creationId xmlns:a16="http://schemas.microsoft.com/office/drawing/2014/main" id="{4DFCAD89-E639-B4AC-2D2E-780EBC33946B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2" name="Arc 48">
              <a:extLst>
                <a:ext uri="{FF2B5EF4-FFF2-40B4-BE49-F238E27FC236}">
                  <a16:creationId xmlns:a16="http://schemas.microsoft.com/office/drawing/2014/main" id="{47B1ADBE-455A-963E-1C2E-7F6C24DAA7AB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2E0450EB-66B2-DC14-F393-BD8A7A0A9157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DD0AB41B-2216-D3DF-637B-CBCFC365A0AA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0FEC80B5-0AC6-5468-8EEE-9CC67824A202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4101E0C2-EB44-0B83-7434-2E13B56CA1E8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78D106D0-F083-A044-5D3E-99D03C0C04A3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0E88438E-4324-590F-143C-8F2AF64D60A4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5933DD6D-7612-2211-9F85-2788C511AC3F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C80C2D5-FBC0-7694-D92B-796EAC59D25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780136" y="2381498"/>
            <a:ext cx="1545995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D9FC636E-821A-9F7D-C08A-511A6BA285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780136" y="1703894"/>
            <a:ext cx="1545995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A8A1D0B3-26E4-3001-57ED-EC984A5B03A0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741853" y="2381498"/>
            <a:ext cx="1545995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5F0020E0-506A-75A6-1201-AD6F6EF5717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741853" y="1703894"/>
            <a:ext cx="1545995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7B02848F-53B4-F2FA-FC8A-E17300CE556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703569" y="2381498"/>
            <a:ext cx="1545995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0F51AAA0-5B8F-462D-472E-7118D99CAE4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703569" y="1703894"/>
            <a:ext cx="1545995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0650EE1F-926B-F03A-FD76-864F6578C2B4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2760344" y="5455256"/>
            <a:ext cx="1545995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45886628-E69F-EA44-6727-D3B44CEF1FA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760344" y="4777653"/>
            <a:ext cx="1545995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D2C2018F-11EE-504E-FB05-4A3F7F1B3543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723363" y="5455256"/>
            <a:ext cx="1545995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28F9AE6F-F3CC-00A2-7E50-0B576D2D033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723363" y="4777653"/>
            <a:ext cx="1545995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1232958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3" y="583764"/>
            <a:ext cx="7867967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1596524-C63D-A1E8-4A0B-8CBD7E2FD6B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631915" y="3789749"/>
            <a:ext cx="875867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975" b="1" dirty="0">
                <a:solidFill>
                  <a:schemeClr val="accent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C50C57DB-A85B-86C2-041A-8F82ED06CDDB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2612773" y="3789749"/>
            <a:ext cx="875867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975" b="1" dirty="0">
                <a:solidFill>
                  <a:schemeClr val="accent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FB3932ED-7DFC-8F1A-71CD-7B2944DAE2D2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3593632" y="3789749"/>
            <a:ext cx="875867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975" b="1" dirty="0">
                <a:solidFill>
                  <a:schemeClr val="accent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DCF427D-CCD6-828C-2DB4-669BCE8B561D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4574490" y="3789749"/>
            <a:ext cx="875867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975" b="1" dirty="0">
                <a:solidFill>
                  <a:schemeClr val="accent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CAFB0B1-1EF4-B799-4BD1-0823AEB6E46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55348" y="3789749"/>
            <a:ext cx="875867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975" b="1" dirty="0">
                <a:solidFill>
                  <a:schemeClr val="accent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C80C2D5-FBC0-7694-D92B-796EAC59D258}"/>
              </a:ext>
            </a:extLst>
          </p:cNvPr>
          <p:cNvSpPr>
            <a:spLocks noGrp="1"/>
          </p:cNvSpPr>
          <p:nvPr userDrawn="1">
            <p:ph type="body" sz="quarter" idx="33"/>
          </p:nvPr>
        </p:nvSpPr>
        <p:spPr>
          <a:xfrm>
            <a:off x="1263623" y="2381498"/>
            <a:ext cx="1612452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D9FC636E-821A-9F7D-C08A-511A6BA2850B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263623" y="1703894"/>
            <a:ext cx="1612452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A8A1D0B3-26E4-3001-57ED-EC984A5B03A0}"/>
              </a:ext>
            </a:extLst>
          </p:cNvPr>
          <p:cNvSpPr>
            <a:spLocks noGrp="1"/>
          </p:cNvSpPr>
          <p:nvPr userDrawn="1">
            <p:ph type="body" sz="quarter" idx="40"/>
          </p:nvPr>
        </p:nvSpPr>
        <p:spPr>
          <a:xfrm>
            <a:off x="3225339" y="2381498"/>
            <a:ext cx="1612452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5F0020E0-506A-75A6-1201-AD6F6EF5717E}"/>
              </a:ext>
            </a:extLst>
          </p:cNvPr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3225339" y="1703894"/>
            <a:ext cx="1612452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7B02848F-53B4-F2FA-FC8A-E17300CE5569}"/>
              </a:ext>
            </a:extLst>
          </p:cNvPr>
          <p:cNvSpPr>
            <a:spLocks noGrp="1"/>
          </p:cNvSpPr>
          <p:nvPr userDrawn="1">
            <p:ph type="body" sz="quarter" idx="42"/>
          </p:nvPr>
        </p:nvSpPr>
        <p:spPr>
          <a:xfrm>
            <a:off x="5187055" y="2381498"/>
            <a:ext cx="1612452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0F51AAA0-5B8F-462D-472E-7118D99CAE4A}"/>
              </a:ext>
            </a:extLst>
          </p:cNvPr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5187055" y="1703894"/>
            <a:ext cx="1612452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0650EE1F-926B-F03A-FD76-864F6578C2B4}"/>
              </a:ext>
            </a:extLst>
          </p:cNvPr>
          <p:cNvSpPr>
            <a:spLocks noGrp="1"/>
          </p:cNvSpPr>
          <p:nvPr userDrawn="1">
            <p:ph type="body" sz="quarter" idx="44"/>
          </p:nvPr>
        </p:nvSpPr>
        <p:spPr>
          <a:xfrm>
            <a:off x="2243831" y="5455256"/>
            <a:ext cx="1612452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45886628-E69F-EA44-6727-D3B44CEF1FAD}"/>
              </a:ext>
            </a:extLst>
          </p:cNvPr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2243831" y="4777653"/>
            <a:ext cx="1612452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D2C2018F-11EE-504E-FB05-4A3F7F1B3543}"/>
              </a:ext>
            </a:extLst>
          </p:cNvPr>
          <p:cNvSpPr>
            <a:spLocks noGrp="1"/>
          </p:cNvSpPr>
          <p:nvPr userDrawn="1">
            <p:ph type="body" sz="quarter" idx="46"/>
          </p:nvPr>
        </p:nvSpPr>
        <p:spPr>
          <a:xfrm>
            <a:off x="4206850" y="5455256"/>
            <a:ext cx="1612452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28F9AE6F-F3CC-00A2-7E50-0B576D2D0331}"/>
              </a:ext>
            </a:extLst>
          </p:cNvPr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4206850" y="4777653"/>
            <a:ext cx="1612452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CE35E0-2B49-B13B-6324-7B39107ADB6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36206" y="3789749"/>
            <a:ext cx="875867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975" b="1" dirty="0">
                <a:solidFill>
                  <a:schemeClr val="accent1"/>
                </a:solidFill>
              </a:defRPr>
            </a:lvl1pPr>
          </a:lstStyle>
          <a:p>
            <a:pPr lvl="0" algn="ctr" defTabSz="685800"/>
            <a:r>
              <a:rPr lang="en-US" dirty="0"/>
              <a:t>Text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D6BAD6B-7A61-1403-4E7B-249085C402F5}"/>
              </a:ext>
            </a:extLst>
          </p:cNvPr>
          <p:cNvGrpSpPr/>
          <p:nvPr userDrawn="1"/>
        </p:nvGrpSpPr>
        <p:grpSpPr>
          <a:xfrm>
            <a:off x="1579419" y="3357980"/>
            <a:ext cx="5885150" cy="1307812"/>
            <a:chOff x="2105892" y="3357980"/>
            <a:chExt cx="7846866" cy="1307812"/>
          </a:xfrm>
        </p:grpSpPr>
        <p:sp>
          <p:nvSpPr>
            <p:cNvPr id="8" name="Arc 48">
              <a:extLst>
                <a:ext uri="{FF2B5EF4-FFF2-40B4-BE49-F238E27FC236}">
                  <a16:creationId xmlns:a16="http://schemas.microsoft.com/office/drawing/2014/main" id="{0B88129D-D7BA-FDEC-E960-B17B187EB65A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21" name="Arc 47">
              <a:extLst>
                <a:ext uri="{FF2B5EF4-FFF2-40B4-BE49-F238E27FC236}">
                  <a16:creationId xmlns:a16="http://schemas.microsoft.com/office/drawing/2014/main" id="{FF13ACB4-5EAC-6E24-4772-3CC881898752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1" name="Arc 47">
              <a:extLst>
                <a:ext uri="{FF2B5EF4-FFF2-40B4-BE49-F238E27FC236}">
                  <a16:creationId xmlns:a16="http://schemas.microsoft.com/office/drawing/2014/main" id="{4DFCAD89-E639-B4AC-2D2E-780EBC33946B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2" name="Arc 48">
              <a:extLst>
                <a:ext uri="{FF2B5EF4-FFF2-40B4-BE49-F238E27FC236}">
                  <a16:creationId xmlns:a16="http://schemas.microsoft.com/office/drawing/2014/main" id="{47B1ADBE-455A-963E-1C2E-7F6C24DAA7AB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2E0450EB-66B2-DC14-F393-BD8A7A0A9157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DD0AB41B-2216-D3DF-637B-CBCFC365A0AA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0FEC80B5-0AC6-5468-8EEE-9CC67824A202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4101E0C2-EB44-0B83-7434-2E13B56CA1E8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78D106D0-F083-A044-5D3E-99D03C0C04A3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0E88438E-4324-590F-143C-8F2AF64D60A4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5933DD6D-7612-2211-9F85-2788C511AC3F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DD8DDBD1-C1C9-128B-3560-884EFB107189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98C3B9CF-3DEB-1DB6-592C-EB811F6ED21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168566" y="5455256"/>
            <a:ext cx="1612452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E18F4F4-1879-89F2-51E9-25976197213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168566" y="4777653"/>
            <a:ext cx="1612452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5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11172156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3" y="583764"/>
            <a:ext cx="7867967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</p:spTree>
    <p:extLst>
      <p:ext uri="{BB962C8B-B14F-4D97-AF65-F5344CB8AC3E}">
        <p14:creationId xmlns:p14="http://schemas.microsoft.com/office/powerpoint/2010/main" val="283525234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ED2E36-BADF-8412-F354-96F2041DC9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1D5FD-C837-C92F-8E5D-69F1993012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589007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800000" cy="400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9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8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4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1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3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image" Target="../media/image5.png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8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29" r:id="rId4"/>
    <p:sldLayoutId id="2147483732" r:id="rId5"/>
    <p:sldLayoutId id="2147483730" r:id="rId6"/>
    <p:sldLayoutId id="2147483739" r:id="rId7"/>
    <p:sldLayoutId id="2147483736" r:id="rId8"/>
    <p:sldLayoutId id="2147483737" r:id="rId9"/>
    <p:sldLayoutId id="2147483738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A7B8A4-ABCC-D9A5-163D-95AADEB96E20}"/>
              </a:ext>
            </a:extLst>
          </p:cNvPr>
          <p:cNvSpPr/>
          <p:nvPr userDrawn="1"/>
        </p:nvSpPr>
        <p:spPr>
          <a:xfrm>
            <a:off x="8686800" y="0"/>
            <a:ext cx="457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9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9263" y="583764"/>
            <a:ext cx="7777163" cy="96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263" y="1991065"/>
            <a:ext cx="7777163" cy="42831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081620" y="2241331"/>
            <a:ext cx="3667561" cy="352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050" b="1">
                <a:solidFill>
                  <a:srgbClr val="FFFFFF"/>
                </a:solidFill>
              </a:defRPr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188" y="6274237"/>
            <a:ext cx="352425" cy="447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7" b="1">
                <a:solidFill>
                  <a:srgbClr val="FFFFFF"/>
                </a:solidFill>
              </a:defRPr>
            </a:lvl1pPr>
          </a:lstStyle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E8A7A7DB-D06A-9E04-647C-935D72423EA4}"/>
              </a:ext>
            </a:extLst>
          </p:cNvPr>
          <p:cNvGrpSpPr/>
          <p:nvPr userDrawn="1"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grpSp>
          <p:nvGrpSpPr>
            <p:cNvPr id="13" name="Group 12" hidden="1">
              <a:extLst>
                <a:ext uri="{FF2B5EF4-FFF2-40B4-BE49-F238E27FC236}">
                  <a16:creationId xmlns:a16="http://schemas.microsoft.com/office/drawing/2014/main" id="{E8FFD08A-01F6-92AC-60C1-63A02381F986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4" name="Rectangle 3" hidden="1">
                <a:extLst>
                  <a:ext uri="{FF2B5EF4-FFF2-40B4-BE49-F238E27FC236}">
                    <a16:creationId xmlns:a16="http://schemas.microsoft.com/office/drawing/2014/main" id="{5F55D3C7-0B49-9E34-8A27-779EE266DA3C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8" name="Rectangle 7" hidden="1">
                <a:extLst>
                  <a:ext uri="{FF2B5EF4-FFF2-40B4-BE49-F238E27FC236}">
                    <a16:creationId xmlns:a16="http://schemas.microsoft.com/office/drawing/2014/main" id="{BF486BE4-FC86-7A17-A4A6-656B465283F0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9" name="Rectangle 8" hidden="1">
                <a:extLst>
                  <a:ext uri="{FF2B5EF4-FFF2-40B4-BE49-F238E27FC236}">
                    <a16:creationId xmlns:a16="http://schemas.microsoft.com/office/drawing/2014/main" id="{7E4F38FF-D653-05CD-A6EA-59CB41CAF1CD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0" name="Rectangle 9" hidden="1">
                <a:extLst>
                  <a:ext uri="{FF2B5EF4-FFF2-40B4-BE49-F238E27FC236}">
                    <a16:creationId xmlns:a16="http://schemas.microsoft.com/office/drawing/2014/main" id="{9D4D2104-6519-B24C-0E03-5652129DD200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1" name="Rectangle 10" hidden="1">
                <a:extLst>
                  <a:ext uri="{FF2B5EF4-FFF2-40B4-BE49-F238E27FC236}">
                    <a16:creationId xmlns:a16="http://schemas.microsoft.com/office/drawing/2014/main" id="{8C9E0EEF-D486-3DC7-11E1-5C30690FF785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2" name="Rectangle 11" hidden="1">
                <a:extLst>
                  <a:ext uri="{FF2B5EF4-FFF2-40B4-BE49-F238E27FC236}">
                    <a16:creationId xmlns:a16="http://schemas.microsoft.com/office/drawing/2014/main" id="{725EB44B-C31D-7964-2966-5A8C1E79BEAD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sp>
          <p:nvSpPr>
            <p:cNvPr id="14" name="Frame 13" hidden="1">
              <a:extLst>
                <a:ext uri="{FF2B5EF4-FFF2-40B4-BE49-F238E27FC236}">
                  <a16:creationId xmlns:a16="http://schemas.microsoft.com/office/drawing/2014/main" id="{27D769FA-83D3-DE86-7B15-B224F27C25A4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/>
                </a:solidFill>
              </a:endParaRPr>
            </a:p>
          </p:txBody>
        </p:sp>
      </p:grpSp>
      <p:sp>
        <p:nvSpPr>
          <p:cNvPr id="16" name="Rectangle 15" hidden="1">
            <a:extLst>
              <a:ext uri="{FF2B5EF4-FFF2-40B4-BE49-F238E27FC236}">
                <a16:creationId xmlns:a16="http://schemas.microsoft.com/office/drawing/2014/main" id="{1964F525-AC6D-6C87-37E3-71EC390023C9}"/>
              </a:ext>
            </a:extLst>
          </p:cNvPr>
          <p:cNvSpPr/>
          <p:nvPr userDrawn="1"/>
        </p:nvSpPr>
        <p:spPr>
          <a:xfrm>
            <a:off x="8317230" y="-1057275"/>
            <a:ext cx="27432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76701E7-DA78-11E2-1CBC-BFA01955B12B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419" y="6400800"/>
            <a:ext cx="190738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5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677" r:id="rId2"/>
    <p:sldLayoutId id="2147483724" r:id="rId3"/>
    <p:sldLayoutId id="2147483700" r:id="rId4"/>
    <p:sldLayoutId id="2147483722" r:id="rId5"/>
    <p:sldLayoutId id="2147483723" r:id="rId6"/>
    <p:sldLayoutId id="2147483702" r:id="rId7"/>
    <p:sldLayoutId id="2147483720" r:id="rId8"/>
    <p:sldLayoutId id="2147483707" r:id="rId9"/>
    <p:sldLayoutId id="2147483725" r:id="rId10"/>
    <p:sldLayoutId id="2147483726" r:id="rId11"/>
    <p:sldLayoutId id="2147483714" r:id="rId12"/>
    <p:sldLayoutId id="2147483715" r:id="rId13"/>
    <p:sldLayoutId id="2147483713" r:id="rId14"/>
    <p:sldLayoutId id="2147483727" r:id="rId15"/>
    <p:sldLayoutId id="2147483728" r:id="rId16"/>
    <p:sldLayoutId id="2147483701" r:id="rId17"/>
    <p:sldLayoutId id="2147483679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710" r:id="rId28"/>
    <p:sldLayoutId id="2147483693" r:id="rId29"/>
    <p:sldLayoutId id="2147483697" r:id="rId30"/>
    <p:sldLayoutId id="2147483698" r:id="rId31"/>
    <p:sldLayoutId id="2147483699" r:id="rId32"/>
    <p:sldLayoutId id="2147483711" r:id="rId33"/>
    <p:sldLayoutId id="2147483712" r:id="rId34"/>
    <p:sldLayoutId id="2147483694" r:id="rId35"/>
    <p:sldLayoutId id="2147483704" r:id="rId36"/>
    <p:sldLayoutId id="2147483705" r:id="rId37"/>
    <p:sldLayoutId id="2147483706" r:id="rId38"/>
    <p:sldLayoutId id="2147483716" r:id="rId39"/>
    <p:sldLayoutId id="2147483717" r:id="rId40"/>
    <p:sldLayoutId id="2147483718" r:id="rId41"/>
    <p:sldLayoutId id="2147483719" r:id="rId42"/>
    <p:sldLayoutId id="2147483703" r:id="rId43"/>
    <p:sldLayoutId id="2147483695" r:id="rId44"/>
    <p:sldLayoutId id="2147483740" r:id="rId45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46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None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23" indent="0" algn="l" defTabSz="914446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None/>
        <a:defRPr sz="93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14446" indent="0" algn="l" defTabSz="914446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None/>
        <a:defRPr sz="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669" indent="0" algn="l" defTabSz="914446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None/>
        <a:defRPr sz="73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91" indent="0" algn="l" defTabSz="914446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None/>
        <a:defRPr sz="73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928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7773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pos="958" userDrawn="1">
          <p15:clr>
            <a:srgbClr val="F26B43"/>
          </p15:clr>
        </p15:guide>
        <p15:guide id="6" pos="3833" userDrawn="1">
          <p15:clr>
            <a:srgbClr val="F26B43"/>
          </p15:clr>
        </p15:guide>
        <p15:guide id="7" pos="4802" userDrawn="1">
          <p15:clr>
            <a:srgbClr val="F26B43"/>
          </p15:clr>
        </p15:guide>
        <p15:guide id="8" pos="278" userDrawn="1">
          <p15:clr>
            <a:srgbClr val="F26B43"/>
          </p15:clr>
        </p15:guide>
        <p15:guide id="9" pos="5465" userDrawn="1">
          <p15:clr>
            <a:srgbClr val="F26B43"/>
          </p15:clr>
        </p15:guide>
        <p15:guide id="10" orient="horz" pos="368" userDrawn="1">
          <p15:clr>
            <a:srgbClr val="F26B43"/>
          </p15:clr>
        </p15:guide>
        <p15:guide id="11" orient="horz" pos="3952" userDrawn="1">
          <p15:clr>
            <a:srgbClr val="F26B43"/>
          </p15:clr>
        </p15:guide>
        <p15:guide id="12" pos="541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Users\sunny\OneDrive\Desktop\SAT4650\receipt\expense_report.csv" TargetMode="External"/><Relationship Id="rId5" Type="http://schemas.openxmlformats.org/officeDocument/2006/relationships/hyperlink" Target="file:///C:\Users\sunny\OneDrive\Desktop\SAT4650\Smart%20Expense%20Tracker\final.py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microsoft.com/office/2007/relationships/hdphoto" Target="../media/hdphoto3.wdp"/><Relationship Id="rId7" Type="http://schemas.openxmlformats.org/officeDocument/2006/relationships/diagramLayout" Target="../diagrams/layout3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5" Type="http://schemas.microsoft.com/office/2007/relationships/hdphoto" Target="../media/hdphoto2.wdp"/><Relationship Id="rId10" Type="http://schemas.microsoft.com/office/2007/relationships/diagramDrawing" Target="../diagrams/drawing3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17075" y="1360493"/>
            <a:ext cx="3729383" cy="3106732"/>
          </a:xfrm>
        </p:spPr>
        <p:txBody>
          <a:bodyPr anchor="b">
            <a:normAutofit/>
          </a:bodyPr>
          <a:lstStyle/>
          <a:p>
            <a:r>
              <a:rPr lang="en-US" sz="4900"/>
              <a:t>Expenditure Tracker (Personal Finance Management)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17075" y="4687316"/>
            <a:ext cx="3729384" cy="8101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Simplifying Daily Expense Management with OCR and Analytics</a:t>
            </a:r>
          </a:p>
        </p:txBody>
      </p:sp>
      <p:pic>
        <p:nvPicPr>
          <p:cNvPr id="12" name="Picture 11" descr="Calculator and folders">
            <a:extLst>
              <a:ext uri="{FF2B5EF4-FFF2-40B4-BE49-F238E27FC236}">
                <a16:creationId xmlns:a16="http://schemas.microsoft.com/office/drawing/2014/main" id="{B02DAB76-170C-C34F-99FC-3639E8A6A4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109" r="37226" b="-1"/>
          <a:stretch/>
        </p:blipFill>
        <p:spPr>
          <a:xfrm>
            <a:off x="20" y="2"/>
            <a:ext cx="4571752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598"/>
            <a:ext cx="4571770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D10852C-005C-3368-4D9D-E1056DBC2F3B}"/>
              </a:ext>
            </a:extLst>
          </p:cNvPr>
          <p:cNvSpPr txBox="1">
            <a:spLocks/>
          </p:cNvSpPr>
          <p:nvPr/>
        </p:nvSpPr>
        <p:spPr>
          <a:xfrm>
            <a:off x="5069475" y="5822942"/>
            <a:ext cx="3729384" cy="81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Prince Tawiah</a:t>
            </a:r>
            <a:br>
              <a:rPr lang="en-US" dirty="0"/>
            </a:br>
            <a:r>
              <a:rPr lang="en-US" dirty="0"/>
              <a:t>MS. Data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77232" y="0"/>
            <a:ext cx="3266767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9832" y="639763"/>
            <a:ext cx="2284555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500"/>
              <a:t>Problem and Objectives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FB972554-350C-2ADB-704A-D6048C9B25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136456"/>
              </p:ext>
            </p:extLst>
          </p:nvPr>
        </p:nvGraphicFramePr>
        <p:xfrm>
          <a:off x="466725" y="639763"/>
          <a:ext cx="4929187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t>System Overview &amp; Tech 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B65D1F-FD8F-A19C-30C8-2BDCA4C166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2524978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62E11DD-B54B-4751-9C17-39DAF9EF4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10" y="484632"/>
            <a:ext cx="5057883" cy="1609344"/>
          </a:xfrm>
        </p:spPr>
        <p:txBody>
          <a:bodyPr>
            <a:normAutofit/>
          </a:bodyPr>
          <a:lstStyle/>
          <a:p>
            <a:r>
              <a:rPr lang="en-US"/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709" y="2121408"/>
            <a:ext cx="5057884" cy="4050792"/>
          </a:xfrm>
        </p:spPr>
        <p:txBody>
          <a:bodyPr>
            <a:normAutofit/>
          </a:bodyPr>
          <a:lstStyle/>
          <a:p>
            <a:r>
              <a:rPr lang="en-US" sz="1600" dirty="0"/>
              <a:t>📝 Manual and OCR-based expense entry.</a:t>
            </a:r>
          </a:p>
          <a:p>
            <a:r>
              <a:rPr lang="en-US" sz="1600" dirty="0"/>
              <a:t>📅 Date picker and category dropdown.</a:t>
            </a:r>
          </a:p>
          <a:p>
            <a:r>
              <a:rPr lang="en-US" sz="1600" dirty="0"/>
              <a:t>📈 Dashboard with pie and trend charts.</a:t>
            </a:r>
          </a:p>
          <a:p>
            <a:r>
              <a:rPr lang="en-US" sz="1600" dirty="0"/>
              <a:t>📤 Export to CSV. Secure local storage.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55DE4E1-F219-45A4-96D9-9A86D0E4D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601C3FF-4A5D-437C-B3DB-A53B99D30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1B1BDC9-B583-4F65-8FE9-E2CBE71D9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9961577-27B5-FFF4-3113-0D860EBDA770}"/>
              </a:ext>
            </a:extLst>
          </p:cNvPr>
          <p:cNvSpPr txBox="1"/>
          <p:nvPr/>
        </p:nvSpPr>
        <p:spPr>
          <a:xfrm>
            <a:off x="477982" y="4862944"/>
            <a:ext cx="4416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CODE</a:t>
            </a:r>
            <a:r>
              <a:rPr lang="en-US" dirty="0"/>
              <a:t> </a:t>
            </a:r>
            <a:r>
              <a:rPr lang="en-US" b="1" dirty="0"/>
              <a:t>DEMONSTRATION: </a:t>
            </a:r>
            <a:r>
              <a:rPr lang="en-US" b="1" dirty="0">
                <a:hlinkClick r:id="rId5" action="ppaction://hlinkfile"/>
              </a:rPr>
              <a:t>file</a:t>
            </a:r>
            <a:endParaRPr lang="en-US" b="1" dirty="0"/>
          </a:p>
          <a:p>
            <a:endParaRPr lang="en-US" b="1" dirty="0"/>
          </a:p>
          <a:p>
            <a:r>
              <a:rPr lang="en-US" b="1" dirty="0">
                <a:hlinkClick r:id="rId6" action="ppaction://hlinkfile"/>
              </a:rPr>
              <a:t>EXPENSES CSV</a:t>
            </a:r>
            <a:endParaRPr lang="en-US" b="1" dirty="0"/>
          </a:p>
        </p:txBody>
      </p:sp>
      <p:pic>
        <p:nvPicPr>
          <p:cNvPr id="6" name="Picture 5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1D0F24BD-353F-EC61-0F1A-58A06C86F3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4593" y="-30511"/>
            <a:ext cx="3799407" cy="32198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2286" y="0"/>
            <a:ext cx="914171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776" y="1679569"/>
            <a:ext cx="2624148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600" y="1864667"/>
            <a:ext cx="2346500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8" y="2376862"/>
            <a:ext cx="1980485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Challenges &amp; Future Scope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169508" y="3398744"/>
            <a:ext cx="3657600" cy="60512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2C627FEF-86A5-66AF-1E6D-DE7B35C7E7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4583932"/>
              </p:ext>
            </p:extLst>
          </p:nvPr>
        </p:nvGraphicFramePr>
        <p:xfrm>
          <a:off x="4561284" y="725488"/>
          <a:ext cx="3856434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8" y="0"/>
            <a:ext cx="3486126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1" y="643466"/>
            <a:ext cx="2764734" cy="55287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335" y="599768"/>
            <a:ext cx="4555850" cy="5572432"/>
          </a:xfrm>
        </p:spPr>
        <p:txBody>
          <a:bodyPr anchor="ctr">
            <a:normAutofit/>
          </a:bodyPr>
          <a:lstStyle/>
          <a:p>
            <a:r>
              <a:rPr dirty="0"/>
              <a:t>✅ Simplifies personal finance management.</a:t>
            </a:r>
          </a:p>
          <a:p>
            <a:r>
              <a:rPr dirty="0"/>
              <a:t>🔍 Enhances visibility into expenses.</a:t>
            </a:r>
          </a:p>
          <a:p>
            <a:r>
              <a:rPr dirty="0"/>
              <a:t>💾 Secure, local-first solution with export features.</a:t>
            </a:r>
          </a:p>
          <a:p>
            <a:r>
              <a:rPr dirty="0"/>
              <a:t>🙌 Thank you!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cean">
  <a:themeElements>
    <a:clrScheme name="Custom 18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958F7"/>
      </a:accent1>
      <a:accent2>
        <a:srgbClr val="183C5B"/>
      </a:accent2>
      <a:accent3>
        <a:srgbClr val="91BED4"/>
      </a:accent3>
      <a:accent4>
        <a:srgbClr val="00B0F0"/>
      </a:accent4>
      <a:accent5>
        <a:srgbClr val="D9E8F5"/>
      </a:accent5>
      <a:accent6>
        <a:srgbClr val="FFAD8D"/>
      </a:accent6>
      <a:hlink>
        <a:srgbClr val="0563C1"/>
      </a:hlink>
      <a:folHlink>
        <a:srgbClr val="954F72"/>
      </a:folHlink>
    </a:clrScheme>
    <a:fontScheme name="Custom 115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1E2051C-4FE6-4853-8EF2-E0055DF91AFC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269</TotalTime>
  <Words>193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Aptos</vt:lpstr>
      <vt:lpstr>Arial</vt:lpstr>
      <vt:lpstr>Arial Black</vt:lpstr>
      <vt:lpstr>Calibri</vt:lpstr>
      <vt:lpstr>Rockwell</vt:lpstr>
      <vt:lpstr>Rockwell Condensed</vt:lpstr>
      <vt:lpstr>Rockwell Extra Bold</vt:lpstr>
      <vt:lpstr>Wingdings</vt:lpstr>
      <vt:lpstr>Wood Type</vt:lpstr>
      <vt:lpstr>Ocean</vt:lpstr>
      <vt:lpstr>Expenditure Tracker (Personal Finance Management)</vt:lpstr>
      <vt:lpstr>Problem and Objectives</vt:lpstr>
      <vt:lpstr>System Overview &amp; Tech Stack</vt:lpstr>
      <vt:lpstr>Key Features</vt:lpstr>
      <vt:lpstr>Challenges &amp; Future Scope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prince tawiah</cp:lastModifiedBy>
  <cp:revision>3</cp:revision>
  <dcterms:created xsi:type="dcterms:W3CDTF">2013-01-27T09:14:16Z</dcterms:created>
  <dcterms:modified xsi:type="dcterms:W3CDTF">2025-04-17T20:27:43Z</dcterms:modified>
  <cp:category/>
</cp:coreProperties>
</file>