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6" r:id="rId9"/>
    <p:sldId id="265" r:id="rId10"/>
    <p:sldId id="268" r:id="rId11"/>
    <p:sldId id="269" r:id="rId12"/>
    <p:sldId id="267" r:id="rId13"/>
    <p:sldId id="271" r:id="rId14"/>
    <p:sldId id="270" r:id="rId15"/>
    <p:sldId id="261" r:id="rId1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9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1D93-D53F-4823-AACE-EC7D7634C9CD}" type="datetimeFigureOut">
              <a:rPr lang="bg-BG" smtClean="0"/>
              <a:t>9.2.2014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8A40-2453-4532-83D0-BDD963F2D8E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1D93-D53F-4823-AACE-EC7D7634C9CD}" type="datetimeFigureOut">
              <a:rPr lang="bg-BG" smtClean="0"/>
              <a:t>9.2.2014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8A40-2453-4532-83D0-BDD963F2D8E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1D93-D53F-4823-AACE-EC7D7634C9CD}" type="datetimeFigureOut">
              <a:rPr lang="bg-BG" smtClean="0"/>
              <a:t>9.2.2014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8A40-2453-4532-83D0-BDD963F2D8E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1D93-D53F-4823-AACE-EC7D7634C9CD}" type="datetimeFigureOut">
              <a:rPr lang="bg-BG" smtClean="0"/>
              <a:t>9.2.2014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8A40-2453-4532-83D0-BDD963F2D8E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1D93-D53F-4823-AACE-EC7D7634C9CD}" type="datetimeFigureOut">
              <a:rPr lang="bg-BG" smtClean="0"/>
              <a:t>9.2.2014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8A40-2453-4532-83D0-BDD963F2D8E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1D93-D53F-4823-AACE-EC7D7634C9CD}" type="datetimeFigureOut">
              <a:rPr lang="bg-BG" smtClean="0"/>
              <a:t>9.2.2014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8A40-2453-4532-83D0-BDD963F2D8E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1D93-D53F-4823-AACE-EC7D7634C9CD}" type="datetimeFigureOut">
              <a:rPr lang="bg-BG" smtClean="0"/>
              <a:t>9.2.2014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8A40-2453-4532-83D0-BDD963F2D8E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1D93-D53F-4823-AACE-EC7D7634C9CD}" type="datetimeFigureOut">
              <a:rPr lang="bg-BG" smtClean="0"/>
              <a:t>9.2.2014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8A40-2453-4532-83D0-BDD963F2D8E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1D93-D53F-4823-AACE-EC7D7634C9CD}" type="datetimeFigureOut">
              <a:rPr lang="bg-BG" smtClean="0"/>
              <a:t>9.2.2014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8A40-2453-4532-83D0-BDD963F2D8E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1D93-D53F-4823-AACE-EC7D7634C9CD}" type="datetimeFigureOut">
              <a:rPr lang="bg-BG" smtClean="0"/>
              <a:t>9.2.2014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8A40-2453-4532-83D0-BDD963F2D8E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1D93-D53F-4823-AACE-EC7D7634C9CD}" type="datetimeFigureOut">
              <a:rPr lang="bg-BG" smtClean="0"/>
              <a:t>9.2.2014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8A40-2453-4532-83D0-BDD963F2D8E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71D93-D53F-4823-AACE-EC7D7634C9CD}" type="datetimeFigureOut">
              <a:rPr lang="bg-BG" smtClean="0"/>
              <a:t>9.2.2014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A8A40-2453-4532-83D0-BDD963F2D8E5}" type="slidenum">
              <a:rPr lang="bg-BG" smtClean="0"/>
              <a:t>‹#›</a:t>
            </a:fld>
            <a:endParaRPr lang="bg-B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cs.waikato.ac.nz/ml/weka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688" y="2433030"/>
            <a:ext cx="6478488" cy="1179562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Класификация на съобщения от </a:t>
            </a:r>
            <a:r>
              <a:rPr lang="bg-BG" dirty="0" smtClean="0"/>
              <a:t>ел. поща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Тодор Михайлов, </a:t>
            </a:r>
            <a:r>
              <a:rPr lang="bg-BG" dirty="0" smtClean="0"/>
              <a:t>М24425</a:t>
            </a:r>
            <a:r>
              <a:rPr lang="bg-BG" dirty="0" smtClean="0"/>
              <a:t>, </a:t>
            </a:r>
            <a:r>
              <a:rPr lang="bg-BG" dirty="0" smtClean="0"/>
              <a:t>ИИОЗ</a:t>
            </a:r>
            <a:endParaRPr lang="bg-BG" dirty="0"/>
          </a:p>
        </p:txBody>
      </p:sp>
      <p:pic>
        <p:nvPicPr>
          <p:cNvPr id="1026" name="Picture 2" descr="C:\Users\todor.ACSTRE-ORG\Desktop\mail-ic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492896"/>
            <a:ext cx="1080120" cy="10801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Експерименти</a:t>
            </a:r>
            <a:endParaRPr lang="bg-B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0244668"/>
              </p:ext>
            </p:extLst>
          </p:nvPr>
        </p:nvGraphicFramePr>
        <p:xfrm>
          <a:off x="971600" y="2564904"/>
          <a:ext cx="7084134" cy="13941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9153"/>
                <a:gridCol w="1750134"/>
                <a:gridCol w="1201654"/>
                <a:gridCol w="1504021"/>
                <a:gridCol w="1439172"/>
              </a:tblGrid>
              <a:tr h="430580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400" dirty="0">
                          <a:effectLst/>
                        </a:rPr>
                        <a:t>Информация за данните</a:t>
                      </a:r>
                      <a:endParaRPr lang="bg-BG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2" marR="54692" marT="0" marB="0" anchor="b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Точност на резултатите от класификацията</a:t>
                      </a:r>
                      <a:endParaRPr lang="bg-BG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2" marR="54692" marT="0" marB="0" anchor="b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2343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Поща</a:t>
                      </a:r>
                      <a:endParaRPr lang="bg-BG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2" marR="5469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Брой съобщения</a:t>
                      </a:r>
                      <a:endParaRPr lang="bg-BG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2" marR="5469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Брой папки</a:t>
                      </a:r>
                      <a:endParaRPr lang="bg-BG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2" marR="5469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NB</a:t>
                      </a:r>
                      <a:endParaRPr lang="bg-BG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2" marR="5469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SVM</a:t>
                      </a:r>
                      <a:endParaRPr lang="bg-BG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2" marR="54692" marT="0" marB="0" anchor="b"/>
                </a:tc>
              </a:tr>
              <a:tr h="2343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tbmihailov</a:t>
                      </a:r>
                      <a:endParaRPr lang="bg-BG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2" marR="5469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2692</a:t>
                      </a:r>
                      <a:endParaRPr lang="bg-BG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2" marR="5469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8</a:t>
                      </a:r>
                      <a:endParaRPr lang="bg-BG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2" marR="5469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92.6077</a:t>
                      </a:r>
                      <a:endParaRPr lang="bg-BG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2" marR="5469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97.9941</a:t>
                      </a:r>
                      <a:endParaRPr lang="bg-BG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2" marR="54692" marT="0" marB="0" anchor="b"/>
                </a:tc>
              </a:tr>
              <a:tr h="2343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lockay-m</a:t>
                      </a:r>
                      <a:endParaRPr lang="bg-BG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2" marR="5469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2493</a:t>
                      </a:r>
                      <a:endParaRPr lang="bg-BG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2" marR="5469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11</a:t>
                      </a:r>
                      <a:endParaRPr lang="bg-BG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2" marR="5469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79.6229</a:t>
                      </a:r>
                      <a:endParaRPr lang="bg-BG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2" marR="5469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96.2294</a:t>
                      </a:r>
                      <a:endParaRPr lang="bg-BG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2" marR="54692" marT="0" marB="0" anchor="b"/>
                </a:tc>
              </a:tr>
              <a:tr h="2343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williams-w3</a:t>
                      </a:r>
                      <a:endParaRPr lang="bg-BG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2" marR="5469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2769</a:t>
                      </a:r>
                      <a:endParaRPr lang="bg-BG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2" marR="5469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18</a:t>
                      </a:r>
                      <a:endParaRPr lang="bg-BG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2" marR="5469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95.1246</a:t>
                      </a:r>
                      <a:endParaRPr lang="bg-BG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2" marR="5469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</a:rPr>
                        <a:t>98.8443</a:t>
                      </a:r>
                      <a:endParaRPr lang="bg-BG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2" marR="54692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276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Резултати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62" y="1421046"/>
            <a:ext cx="8478476" cy="50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80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bg-BG" dirty="0" smtClean="0"/>
              <a:t>Приложение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096168"/>
            <a:ext cx="652462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90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Изводи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SVM </a:t>
            </a:r>
            <a:r>
              <a:rPr lang="bg-BG" dirty="0" smtClean="0"/>
              <a:t>се представя по добре от </a:t>
            </a:r>
            <a:r>
              <a:rPr lang="en-US" dirty="0" smtClean="0"/>
              <a:t>Naïve Bayes, </a:t>
            </a:r>
            <a:r>
              <a:rPr lang="bg-BG" dirty="0" smtClean="0"/>
              <a:t>поне тук</a:t>
            </a:r>
          </a:p>
          <a:p>
            <a:r>
              <a:rPr lang="bg-BG" dirty="0" smtClean="0"/>
              <a:t>Много е важно как са подредени писмата от потребителя</a:t>
            </a:r>
          </a:p>
          <a:p>
            <a:r>
              <a:rPr lang="bg-BG" dirty="0" smtClean="0"/>
              <a:t>Трябва да се тества с повече пощи – от повече потребители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79155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Бъдещо развитие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Плъгин за </a:t>
            </a:r>
            <a:r>
              <a:rPr lang="en-US" dirty="0" smtClean="0"/>
              <a:t>Thunderbird</a:t>
            </a:r>
          </a:p>
          <a:p>
            <a:r>
              <a:rPr lang="bg-BG" dirty="0" smtClean="0"/>
              <a:t>Още тестове върху </a:t>
            </a:r>
            <a:r>
              <a:rPr lang="bg-BG" smtClean="0"/>
              <a:t>повече данни</a:t>
            </a:r>
          </a:p>
        </p:txBody>
      </p:sp>
    </p:spTree>
    <p:extLst>
      <p:ext uri="{BB962C8B-B14F-4D97-AF65-F5344CB8AC3E}">
        <p14:creationId xmlns:p14="http://schemas.microsoft.com/office/powerpoint/2010/main" val="3018993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bg-BG" sz="18400" dirty="0" smtClean="0"/>
              <a:t>?</a:t>
            </a:r>
            <a:endParaRPr lang="bg-B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Цел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</a:t>
            </a:r>
            <a:r>
              <a:rPr lang="bg-BG" dirty="0" smtClean="0"/>
              <a:t>се направи </a:t>
            </a:r>
            <a:r>
              <a:rPr lang="bg-BG" dirty="0" smtClean="0"/>
              <a:t>приложение за </a:t>
            </a:r>
            <a:r>
              <a:rPr lang="bg-BG" dirty="0" smtClean="0"/>
              <a:t>автоматично организиране на електронна </a:t>
            </a:r>
            <a:r>
              <a:rPr lang="bg-BG" dirty="0" smtClean="0"/>
              <a:t>поща</a:t>
            </a:r>
          </a:p>
          <a:p>
            <a:r>
              <a:rPr lang="bg-BG" dirty="0" smtClean="0"/>
              <a:t>Да се проучат съществуващи решения</a:t>
            </a:r>
          </a:p>
          <a:p>
            <a:r>
              <a:rPr lang="bg-BG" dirty="0" smtClean="0"/>
              <a:t>Да се измери точността на резултатите с </a:t>
            </a:r>
            <a:r>
              <a:rPr lang="en-US" dirty="0" smtClean="0"/>
              <a:t>Naïve Bayes </a:t>
            </a:r>
            <a:r>
              <a:rPr lang="bg-BG" dirty="0" smtClean="0"/>
              <a:t>и </a:t>
            </a:r>
            <a:r>
              <a:rPr lang="en-US" dirty="0" smtClean="0"/>
              <a:t>SVM</a:t>
            </a:r>
            <a:endParaRPr lang="bg-BG" dirty="0" smtClean="0"/>
          </a:p>
          <a:p>
            <a:pPr>
              <a:buNone/>
            </a:pPr>
            <a:endParaRPr lang="bg-B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Възможности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Потребителят добавя</a:t>
            </a:r>
            <a:r>
              <a:rPr lang="en-US" dirty="0" smtClean="0"/>
              <a:t> </a:t>
            </a:r>
            <a:r>
              <a:rPr lang="bg-BG" dirty="0" smtClean="0"/>
              <a:t>мейл </a:t>
            </a:r>
            <a:r>
              <a:rPr lang="bg-BG" dirty="0" smtClean="0"/>
              <a:t>акаунт</a:t>
            </a:r>
            <a:endParaRPr lang="bg-BG" dirty="0" smtClean="0"/>
          </a:p>
          <a:p>
            <a:r>
              <a:rPr lang="bg-BG" dirty="0" smtClean="0"/>
              <a:t>Системата изтегля и анализира писмата</a:t>
            </a:r>
          </a:p>
          <a:p>
            <a:r>
              <a:rPr lang="bg-BG" dirty="0" smtClean="0"/>
              <a:t>Системата се тренира от изтеглените писма</a:t>
            </a:r>
          </a:p>
          <a:p>
            <a:r>
              <a:rPr lang="bg-BG" dirty="0" smtClean="0"/>
              <a:t>Потребителя може да тренира с писма и да коригира класификации</a:t>
            </a:r>
            <a:endParaRPr lang="bg-B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Средства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+ Eclipse - </a:t>
            </a:r>
            <a:r>
              <a:rPr lang="bg-BG" dirty="0" smtClean="0"/>
              <a:t>разработка</a:t>
            </a:r>
            <a:endParaRPr lang="bg-BG" dirty="0" smtClean="0"/>
          </a:p>
          <a:p>
            <a:r>
              <a:rPr lang="en-US" dirty="0" err="1" smtClean="0"/>
              <a:t>Weka</a:t>
            </a:r>
            <a:r>
              <a:rPr lang="en-US" dirty="0" smtClean="0"/>
              <a:t> – </a:t>
            </a:r>
            <a:r>
              <a:rPr lang="bg-BG" dirty="0" smtClean="0"/>
              <a:t>класификация и анализ</a:t>
            </a:r>
            <a:endParaRPr lang="bg-BG" dirty="0" smtClean="0"/>
          </a:p>
          <a:p>
            <a:r>
              <a:rPr lang="en-US" dirty="0" smtClean="0"/>
              <a:t>Java mail – </a:t>
            </a:r>
            <a:r>
              <a:rPr lang="bg-BG" dirty="0" smtClean="0"/>
              <a:t>работа с ел. поща през </a:t>
            </a:r>
            <a:r>
              <a:rPr lang="en-US" dirty="0" smtClean="0"/>
              <a:t>IMAP</a:t>
            </a:r>
            <a:endParaRPr lang="bg-BG" dirty="0" smtClean="0"/>
          </a:p>
          <a:p>
            <a:endParaRPr lang="bg-BG" dirty="0" smtClean="0"/>
          </a:p>
          <a:p>
            <a:endParaRPr lang="bg-B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Проблеми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Няма много информация за класификация на </a:t>
            </a:r>
            <a:r>
              <a:rPr lang="en-US" dirty="0" smtClean="0"/>
              <a:t>e-mail</a:t>
            </a:r>
            <a:endParaRPr lang="bg-BG" dirty="0" smtClean="0"/>
          </a:p>
          <a:p>
            <a:r>
              <a:rPr lang="bg-BG" dirty="0" smtClean="0"/>
              <a:t>Намиране на данни</a:t>
            </a:r>
          </a:p>
          <a:p>
            <a:r>
              <a:rPr lang="bg-BG" dirty="0" smtClean="0"/>
              <a:t>Запознаване с </a:t>
            </a:r>
            <a:r>
              <a:rPr lang="en-US" dirty="0" err="1" smtClean="0"/>
              <a:t>Weka</a:t>
            </a:r>
            <a:endParaRPr lang="bg-BG" dirty="0" smtClean="0"/>
          </a:p>
          <a:p>
            <a:r>
              <a:rPr lang="bg-BG" dirty="0" smtClean="0"/>
              <a:t>Тестове на данни и избор на алгоритъм</a:t>
            </a:r>
            <a:endParaRPr lang="en-US" dirty="0" smtClean="0"/>
          </a:p>
          <a:p>
            <a:endParaRPr lang="bg-BG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05020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Набор от данни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Корпус – </a:t>
            </a:r>
            <a:r>
              <a:rPr lang="en-US" dirty="0" smtClean="0"/>
              <a:t>Enron database</a:t>
            </a:r>
            <a:r>
              <a:rPr lang="bg-BG" dirty="0" smtClean="0"/>
              <a:t> – 600 пощенски кутии, общо 500к съобщения</a:t>
            </a:r>
            <a:endParaRPr lang="en-US" dirty="0" smtClean="0"/>
          </a:p>
          <a:p>
            <a:pPr lvl="1"/>
            <a:r>
              <a:rPr lang="bg-BG" dirty="0" smtClean="0"/>
              <a:t>Папки с текстови файлове - съобщения</a:t>
            </a:r>
          </a:p>
          <a:p>
            <a:r>
              <a:rPr lang="bg-BG" dirty="0" smtClean="0"/>
              <a:t>Собствена поща </a:t>
            </a:r>
            <a:r>
              <a:rPr lang="en-US" dirty="0" smtClean="0"/>
              <a:t>~ 3000</a:t>
            </a:r>
            <a:r>
              <a:rPr lang="bg-BG" dirty="0" smtClean="0"/>
              <a:t> – </a:t>
            </a:r>
            <a:r>
              <a:rPr lang="en-US" dirty="0" smtClean="0"/>
              <a:t>tool </a:t>
            </a:r>
            <a:r>
              <a:rPr lang="bg-BG" dirty="0" smtClean="0"/>
              <a:t>за изтегляне на поща и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38572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WEKA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15567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9573" y="1338834"/>
            <a:ext cx="8229600" cy="4525963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www.cs.waikato.ac.nz/ml/weka/</a:t>
            </a:r>
            <a:endParaRPr lang="en-US" dirty="0" smtClean="0"/>
          </a:p>
          <a:p>
            <a:endParaRPr lang="bg-BG" dirty="0"/>
          </a:p>
        </p:txBody>
      </p:sp>
      <p:pic>
        <p:nvPicPr>
          <p:cNvPr id="1028" name="Picture 4" descr="https://encrypted-tbn2.gstatic.com/images?q=tbn:ANd9GcTZ_odH3uIz8Y69bwDuvNO2vlFScmaWoLGf-d38neFypDZ5IHr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348880"/>
            <a:ext cx="4691782" cy="317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20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Weka</a:t>
            </a:r>
            <a:r>
              <a:rPr lang="en-US" dirty="0" smtClean="0"/>
              <a:t> – </a:t>
            </a:r>
            <a:r>
              <a:rPr lang="bg-BG" dirty="0" smtClean="0"/>
              <a:t>експерименти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19672" y="1588273"/>
            <a:ext cx="5688632" cy="491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7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Weka</a:t>
            </a:r>
            <a:r>
              <a:rPr lang="bg-BG" dirty="0" smtClean="0"/>
              <a:t> </a:t>
            </a:r>
            <a:r>
              <a:rPr lang="en-US" dirty="0" smtClean="0"/>
              <a:t>-</a:t>
            </a:r>
            <a:r>
              <a:rPr lang="bg-BG" dirty="0" smtClean="0"/>
              <a:t> резултати</a:t>
            </a:r>
            <a:endParaRPr lang="bg-B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680" y="1556792"/>
            <a:ext cx="5594417" cy="479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43415"/>
      </p:ext>
    </p:extLst>
  </p:cSld>
  <p:clrMapOvr>
    <a:masterClrMapping/>
  </p:clrMapOvr>
</p:sld>
</file>

<file path=ppt/theme/theme1.xml><?xml version="1.0" encoding="utf-8"?>
<a:theme xmlns:a="http://schemas.openxmlformats.org/drawingml/2006/main" name="Black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BlackTheme</Template>
  <TotalTime>93</TotalTime>
  <Words>227</Words>
  <Application>Microsoft Office PowerPoint</Application>
  <PresentationFormat>On-screen Show (4:3)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BlackTheme</vt:lpstr>
      <vt:lpstr>Класификация на съобщения от ел. поща</vt:lpstr>
      <vt:lpstr>Цел</vt:lpstr>
      <vt:lpstr>Възможности</vt:lpstr>
      <vt:lpstr>Средства</vt:lpstr>
      <vt:lpstr>Проблеми</vt:lpstr>
      <vt:lpstr>Набор от данни</vt:lpstr>
      <vt:lpstr>WEKA</vt:lpstr>
      <vt:lpstr>Weka – експерименти</vt:lpstr>
      <vt:lpstr>Weka - резултати</vt:lpstr>
      <vt:lpstr>Експерименти</vt:lpstr>
      <vt:lpstr>Резултати</vt:lpstr>
      <vt:lpstr>Приложение</vt:lpstr>
      <vt:lpstr>Изводи</vt:lpstr>
      <vt:lpstr>Бъдещо развитие</vt:lpstr>
      <vt:lpstr>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Todor Mihailov</dc:creator>
  <cp:lastModifiedBy>Todor Mihaylov</cp:lastModifiedBy>
  <cp:revision>47</cp:revision>
  <dcterms:created xsi:type="dcterms:W3CDTF">2014-01-07T11:31:53Z</dcterms:created>
  <dcterms:modified xsi:type="dcterms:W3CDTF">2014-02-09T05:20:40Z</dcterms:modified>
</cp:coreProperties>
</file>