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heme/theme5.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1" r:id="rId2"/>
    <p:sldMasterId id="2147483686" r:id="rId3"/>
    <p:sldMasterId id="2147483703" r:id="rId4"/>
  </p:sldMasterIdLst>
  <p:notesMasterIdLst>
    <p:notesMasterId r:id="rId15"/>
  </p:notesMasterIdLst>
  <p:sldIdLst>
    <p:sldId id="275" r:id="rId5"/>
    <p:sldId id="284" r:id="rId6"/>
    <p:sldId id="287" r:id="rId7"/>
    <p:sldId id="285" r:id="rId8"/>
    <p:sldId id="288" r:id="rId9"/>
    <p:sldId id="289" r:id="rId10"/>
    <p:sldId id="290" r:id="rId11"/>
    <p:sldId id="291" r:id="rId12"/>
    <p:sldId id="292" r:id="rId13"/>
    <p:sldId id="293" r:id="rId14"/>
  </p:sldIdLst>
  <p:sldSz cx="9144000" cy="6858000" type="screen4x3"/>
  <p:notesSz cx="7010400" cy="9296400"/>
  <p:custDataLst>
    <p:tags r:id="rId16"/>
  </p:custDataLst>
  <p:defaultTextStyle>
    <a:defPPr>
      <a:defRPr lang="en-US"/>
    </a:defPPr>
    <a:lvl1pPr algn="l" rtl="0" fontAlgn="base">
      <a:spcBef>
        <a:spcPct val="0"/>
      </a:spcBef>
      <a:spcAft>
        <a:spcPct val="0"/>
      </a:spcAft>
      <a:defRPr sz="1600" kern="1200">
        <a:solidFill>
          <a:schemeClr val="tx2"/>
        </a:solidFill>
        <a:latin typeface="Arial" charset="0"/>
        <a:ea typeface="+mn-ea"/>
        <a:cs typeface="+mn-cs"/>
      </a:defRPr>
    </a:lvl1pPr>
    <a:lvl2pPr marL="457200" algn="l" rtl="0" fontAlgn="base">
      <a:spcBef>
        <a:spcPct val="0"/>
      </a:spcBef>
      <a:spcAft>
        <a:spcPct val="0"/>
      </a:spcAft>
      <a:defRPr sz="1600" kern="1200">
        <a:solidFill>
          <a:schemeClr val="tx2"/>
        </a:solidFill>
        <a:latin typeface="Arial" charset="0"/>
        <a:ea typeface="+mn-ea"/>
        <a:cs typeface="+mn-cs"/>
      </a:defRPr>
    </a:lvl2pPr>
    <a:lvl3pPr marL="914400" algn="l" rtl="0" fontAlgn="base">
      <a:spcBef>
        <a:spcPct val="0"/>
      </a:spcBef>
      <a:spcAft>
        <a:spcPct val="0"/>
      </a:spcAft>
      <a:defRPr sz="1600" kern="1200">
        <a:solidFill>
          <a:schemeClr val="tx2"/>
        </a:solidFill>
        <a:latin typeface="Arial" charset="0"/>
        <a:ea typeface="+mn-ea"/>
        <a:cs typeface="+mn-cs"/>
      </a:defRPr>
    </a:lvl3pPr>
    <a:lvl4pPr marL="1371600" algn="l" rtl="0" fontAlgn="base">
      <a:spcBef>
        <a:spcPct val="0"/>
      </a:spcBef>
      <a:spcAft>
        <a:spcPct val="0"/>
      </a:spcAft>
      <a:defRPr sz="1600" kern="1200">
        <a:solidFill>
          <a:schemeClr val="tx2"/>
        </a:solidFill>
        <a:latin typeface="Arial" charset="0"/>
        <a:ea typeface="+mn-ea"/>
        <a:cs typeface="+mn-cs"/>
      </a:defRPr>
    </a:lvl4pPr>
    <a:lvl5pPr marL="1828800" algn="l" rtl="0" fontAlgn="base">
      <a:spcBef>
        <a:spcPct val="0"/>
      </a:spcBef>
      <a:spcAft>
        <a:spcPct val="0"/>
      </a:spcAft>
      <a:defRPr sz="1600" kern="1200">
        <a:solidFill>
          <a:schemeClr val="tx2"/>
        </a:solidFill>
        <a:latin typeface="Arial" charset="0"/>
        <a:ea typeface="+mn-ea"/>
        <a:cs typeface="+mn-cs"/>
      </a:defRPr>
    </a:lvl5pPr>
    <a:lvl6pPr marL="2286000" algn="l" defTabSz="914400" rtl="0" eaLnBrk="1" latinLnBrk="0" hangingPunct="1">
      <a:defRPr sz="1600" kern="1200">
        <a:solidFill>
          <a:schemeClr val="tx2"/>
        </a:solidFill>
        <a:latin typeface="Arial" charset="0"/>
        <a:ea typeface="+mn-ea"/>
        <a:cs typeface="+mn-cs"/>
      </a:defRPr>
    </a:lvl6pPr>
    <a:lvl7pPr marL="2743200" algn="l" defTabSz="914400" rtl="0" eaLnBrk="1" latinLnBrk="0" hangingPunct="1">
      <a:defRPr sz="1600" kern="1200">
        <a:solidFill>
          <a:schemeClr val="tx2"/>
        </a:solidFill>
        <a:latin typeface="Arial" charset="0"/>
        <a:ea typeface="+mn-ea"/>
        <a:cs typeface="+mn-cs"/>
      </a:defRPr>
    </a:lvl7pPr>
    <a:lvl8pPr marL="3200400" algn="l" defTabSz="914400" rtl="0" eaLnBrk="1" latinLnBrk="0" hangingPunct="1">
      <a:defRPr sz="1600" kern="1200">
        <a:solidFill>
          <a:schemeClr val="tx2"/>
        </a:solidFill>
        <a:latin typeface="Arial" charset="0"/>
        <a:ea typeface="+mn-ea"/>
        <a:cs typeface="+mn-cs"/>
      </a:defRPr>
    </a:lvl8pPr>
    <a:lvl9pPr marL="3657600" algn="l" defTabSz="914400" rtl="0" eaLnBrk="1" latinLnBrk="0" hangingPunct="1">
      <a:defRPr sz="1600" kern="1200">
        <a:solidFill>
          <a:schemeClr val="tx2"/>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9900"/>
    <a:srgbClr val="9933FF"/>
    <a:srgbClr val="0066FF"/>
    <a:srgbClr val="FFCC00"/>
    <a:srgbClr val="00FF00"/>
    <a:srgbClr val="66FF33"/>
    <a:srgbClr val="990099"/>
    <a:srgbClr val="CC0099"/>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58" autoAdjust="0"/>
    <p:restoredTop sz="98273" autoAdjust="0"/>
  </p:normalViewPr>
  <p:slideViewPr>
    <p:cSldViewPr>
      <p:cViewPr>
        <p:scale>
          <a:sx n="71" d="100"/>
          <a:sy n="71" d="100"/>
        </p:scale>
        <p:origin x="-1200" y="-792"/>
      </p:cViewPr>
      <p:guideLst>
        <p:guide orient="horz" pos="2160"/>
        <p:guide pos="2880"/>
      </p:guideLst>
    </p:cSldViewPr>
  </p:slideViewPr>
  <p:outlineViewPr>
    <p:cViewPr>
      <p:scale>
        <a:sx n="33" d="100"/>
        <a:sy n="33" d="100"/>
      </p:scale>
      <p:origin x="42" y="0"/>
    </p:cViewPr>
  </p:outlineViewPr>
  <p:notesTextViewPr>
    <p:cViewPr>
      <p:scale>
        <a:sx n="100" d="100"/>
        <a:sy n="100" d="100"/>
      </p:scale>
      <p:origin x="0" y="0"/>
    </p:cViewPr>
  </p:notesTextViewPr>
  <p:sorterViewPr>
    <p:cViewPr>
      <p:scale>
        <a:sx n="66" d="100"/>
        <a:sy n="66" d="100"/>
      </p:scale>
      <p:origin x="0" y="45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1" y="1"/>
            <a:ext cx="3040063" cy="465138"/>
          </a:xfrm>
          <a:prstGeom prst="rect">
            <a:avLst/>
          </a:prstGeom>
          <a:noFill/>
          <a:ln w="9525">
            <a:noFill/>
            <a:miter lim="800000"/>
            <a:headEnd/>
            <a:tailEnd/>
          </a:ln>
          <a:effectLst/>
        </p:spPr>
        <p:txBody>
          <a:bodyPr vert="horz" wrap="square" lIns="94599" tIns="47294" rIns="94599" bIns="47294" numCol="1" anchor="t" anchorCtr="0" compatLnSpc="1">
            <a:prstTxWarp prst="textNoShape">
              <a:avLst/>
            </a:prstTxWarp>
          </a:bodyPr>
          <a:lstStyle>
            <a:lvl1pPr defTabSz="947703">
              <a:defRPr sz="1200">
                <a:solidFill>
                  <a:schemeClr val="tx1"/>
                </a:solidFill>
              </a:defRPr>
            </a:lvl1pPr>
          </a:lstStyle>
          <a:p>
            <a:endParaRPr lang="en-US"/>
          </a:p>
        </p:txBody>
      </p:sp>
      <p:sp>
        <p:nvSpPr>
          <p:cNvPr id="7171" name="Rectangle 3"/>
          <p:cNvSpPr>
            <a:spLocks noGrp="1" noChangeArrowheads="1"/>
          </p:cNvSpPr>
          <p:nvPr>
            <p:ph type="dt" idx="1"/>
          </p:nvPr>
        </p:nvSpPr>
        <p:spPr bwMode="auto">
          <a:xfrm>
            <a:off x="3968751" y="1"/>
            <a:ext cx="3040063" cy="465138"/>
          </a:xfrm>
          <a:prstGeom prst="rect">
            <a:avLst/>
          </a:prstGeom>
          <a:noFill/>
          <a:ln w="9525">
            <a:noFill/>
            <a:miter lim="800000"/>
            <a:headEnd/>
            <a:tailEnd/>
          </a:ln>
          <a:effectLst/>
        </p:spPr>
        <p:txBody>
          <a:bodyPr vert="horz" wrap="square" lIns="94599" tIns="47294" rIns="94599" bIns="47294" numCol="1" anchor="t" anchorCtr="0" compatLnSpc="1">
            <a:prstTxWarp prst="textNoShape">
              <a:avLst/>
            </a:prstTxWarp>
          </a:bodyPr>
          <a:lstStyle>
            <a:lvl1pPr algn="r" defTabSz="947703">
              <a:defRPr sz="1200">
                <a:solidFill>
                  <a:schemeClr val="tx1"/>
                </a:solidFill>
              </a:defRPr>
            </a:lvl1pPr>
          </a:lstStyle>
          <a:p>
            <a:endParaRPr lang="en-US"/>
          </a:p>
        </p:txBody>
      </p:sp>
      <p:sp>
        <p:nvSpPr>
          <p:cNvPr id="7172" name="Rectangle 4"/>
          <p:cNvSpPr>
            <a:spLocks noGrp="1" noRot="1" noChangeAspect="1" noChangeArrowheads="1" noTextEdit="1"/>
          </p:cNvSpPr>
          <p:nvPr>
            <p:ph type="sldImg" idx="2"/>
          </p:nvPr>
        </p:nvSpPr>
        <p:spPr bwMode="auto">
          <a:xfrm>
            <a:off x="1203325" y="698500"/>
            <a:ext cx="4646613" cy="3484563"/>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703263" y="4416425"/>
            <a:ext cx="5605462" cy="4181475"/>
          </a:xfrm>
          <a:prstGeom prst="rect">
            <a:avLst/>
          </a:prstGeom>
          <a:noFill/>
          <a:ln w="9525">
            <a:noFill/>
            <a:miter lim="800000"/>
            <a:headEnd/>
            <a:tailEnd/>
          </a:ln>
          <a:effectLst/>
        </p:spPr>
        <p:txBody>
          <a:bodyPr vert="horz" wrap="square" lIns="94599" tIns="47294" rIns="94599" bIns="4729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Rectangle 6"/>
          <p:cNvSpPr>
            <a:spLocks noGrp="1" noChangeArrowheads="1"/>
          </p:cNvSpPr>
          <p:nvPr>
            <p:ph type="ftr" sz="quarter" idx="4"/>
          </p:nvPr>
        </p:nvSpPr>
        <p:spPr bwMode="auto">
          <a:xfrm>
            <a:off x="1" y="8829676"/>
            <a:ext cx="3040063" cy="465138"/>
          </a:xfrm>
          <a:prstGeom prst="rect">
            <a:avLst/>
          </a:prstGeom>
          <a:noFill/>
          <a:ln w="9525">
            <a:noFill/>
            <a:miter lim="800000"/>
            <a:headEnd/>
            <a:tailEnd/>
          </a:ln>
          <a:effectLst/>
        </p:spPr>
        <p:txBody>
          <a:bodyPr vert="horz" wrap="square" lIns="94599" tIns="47294" rIns="94599" bIns="47294" numCol="1" anchor="b" anchorCtr="0" compatLnSpc="1">
            <a:prstTxWarp prst="textNoShape">
              <a:avLst/>
            </a:prstTxWarp>
          </a:bodyPr>
          <a:lstStyle>
            <a:lvl1pPr defTabSz="947703">
              <a:defRPr sz="1200">
                <a:solidFill>
                  <a:schemeClr val="tx1"/>
                </a:solidFill>
              </a:defRPr>
            </a:lvl1pPr>
          </a:lstStyle>
          <a:p>
            <a:endParaRPr lang="en-US"/>
          </a:p>
        </p:txBody>
      </p:sp>
      <p:sp>
        <p:nvSpPr>
          <p:cNvPr id="7175" name="Rectangle 7"/>
          <p:cNvSpPr>
            <a:spLocks noGrp="1" noChangeArrowheads="1"/>
          </p:cNvSpPr>
          <p:nvPr>
            <p:ph type="sldNum" sz="quarter" idx="5"/>
          </p:nvPr>
        </p:nvSpPr>
        <p:spPr bwMode="auto">
          <a:xfrm>
            <a:off x="3968751" y="8829676"/>
            <a:ext cx="3040063" cy="465138"/>
          </a:xfrm>
          <a:prstGeom prst="rect">
            <a:avLst/>
          </a:prstGeom>
          <a:noFill/>
          <a:ln w="9525">
            <a:noFill/>
            <a:miter lim="800000"/>
            <a:headEnd/>
            <a:tailEnd/>
          </a:ln>
          <a:effectLst/>
        </p:spPr>
        <p:txBody>
          <a:bodyPr vert="horz" wrap="square" lIns="94599" tIns="47294" rIns="94599" bIns="47294" numCol="1" anchor="b" anchorCtr="0" compatLnSpc="1">
            <a:prstTxWarp prst="textNoShape">
              <a:avLst/>
            </a:prstTxWarp>
          </a:bodyPr>
          <a:lstStyle>
            <a:lvl1pPr algn="r" defTabSz="947703">
              <a:defRPr sz="1200">
                <a:solidFill>
                  <a:schemeClr val="tx1"/>
                </a:solidFill>
              </a:defRPr>
            </a:lvl1pPr>
          </a:lstStyle>
          <a:p>
            <a:fld id="{7C6C7022-EB6B-479D-84C2-5F4BFD63A765}" type="slidenum">
              <a:rPr lang="en-US"/>
              <a:pPr/>
              <a:t>‹#›</a:t>
            </a:fld>
            <a:endParaRPr lang="en-US"/>
          </a:p>
        </p:txBody>
      </p:sp>
    </p:spTree>
    <p:extLst>
      <p:ext uri="{BB962C8B-B14F-4D97-AF65-F5344CB8AC3E}">
        <p14:creationId xmlns:p14="http://schemas.microsoft.com/office/powerpoint/2010/main" val="26348359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3323906" name="Picture 2"/>
          <p:cNvPicPr>
            <a:picLocks noChangeAspect="1" noChangeArrowheads="1"/>
          </p:cNvPicPr>
          <p:nvPr/>
        </p:nvPicPr>
        <p:blipFill>
          <a:blip r:embed="rId4" cstate="print"/>
          <a:srcRect t="5664" b="5989"/>
          <a:stretch>
            <a:fillRect/>
          </a:stretch>
        </p:blipFill>
        <p:spPr bwMode="auto">
          <a:xfrm>
            <a:off x="-12700" y="439738"/>
            <a:ext cx="9156700" cy="5956300"/>
          </a:xfrm>
          <a:prstGeom prst="rect">
            <a:avLst/>
          </a:prstGeom>
          <a:noFill/>
          <a:ln w="19050">
            <a:noFill/>
            <a:miter lim="800000"/>
            <a:headEnd/>
            <a:tailEnd/>
          </a:ln>
          <a:effectLst/>
        </p:spPr>
      </p:pic>
      <p:sp>
        <p:nvSpPr>
          <p:cNvPr id="3323907" name="Rectangle 3"/>
          <p:cNvSpPr>
            <a:spLocks noChangeArrowheads="1"/>
          </p:cNvSpPr>
          <p:nvPr/>
        </p:nvSpPr>
        <p:spPr bwMode="ltGray">
          <a:xfrm>
            <a:off x="0" y="0"/>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endParaRPr lang="en-AU" sz="2200">
              <a:solidFill>
                <a:schemeClr val="tx1"/>
              </a:solidFill>
              <a:latin typeface="Verdana" pitchFamily="34" charset="0"/>
            </a:endParaRPr>
          </a:p>
        </p:txBody>
      </p:sp>
      <p:sp>
        <p:nvSpPr>
          <p:cNvPr id="3323908" name="Rectangle 4"/>
          <p:cNvSpPr>
            <a:spLocks noChangeArrowheads="1"/>
          </p:cNvSpPr>
          <p:nvPr/>
        </p:nvSpPr>
        <p:spPr bwMode="ltGray">
          <a:xfrm>
            <a:off x="0" y="6518275"/>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endParaRPr lang="en-AU" sz="2200">
              <a:solidFill>
                <a:schemeClr val="tx1"/>
              </a:solidFill>
              <a:latin typeface="Verdana" pitchFamily="34" charset="0"/>
            </a:endParaRPr>
          </a:p>
        </p:txBody>
      </p:sp>
      <p:sp>
        <p:nvSpPr>
          <p:cNvPr id="3323909" name="Presentation Title"/>
          <p:cNvSpPr>
            <a:spLocks noGrp="1" noChangeArrowheads="1"/>
          </p:cNvSpPr>
          <p:nvPr>
            <p:ph type="ctrTitle" sz="quarter"/>
            <p:custDataLst>
              <p:tags r:id="rId1"/>
            </p:custDataLst>
          </p:nvPr>
        </p:nvSpPr>
        <p:spPr bwMode="auto">
          <a:xfrm>
            <a:off x="465138" y="4294188"/>
            <a:ext cx="8218487" cy="588962"/>
          </a:xfrm>
        </p:spPr>
        <p:txBody>
          <a:bodyPr lIns="42616" tIns="41308" rIns="42616" bIns="41308">
            <a:spAutoFit/>
          </a:bodyPr>
          <a:lstStyle>
            <a:lvl1pPr algn="ctr">
              <a:defRPr sz="3400" b="1" noProof="1"/>
            </a:lvl1pPr>
          </a:lstStyle>
          <a:p>
            <a:r>
              <a:rPr lang="en-US" noProof="1"/>
              <a:t>Click to edit Master title style</a:t>
            </a:r>
          </a:p>
        </p:txBody>
      </p:sp>
      <p:sp>
        <p:nvSpPr>
          <p:cNvPr id="3323910" name="Sub Title"/>
          <p:cNvSpPr>
            <a:spLocks noGrp="1" noChangeArrowheads="1"/>
          </p:cNvSpPr>
          <p:nvPr>
            <p:ph type="subTitle" sz="quarter" idx="1"/>
            <p:custDataLst>
              <p:tags r:id="rId2"/>
            </p:custDataLst>
          </p:nvPr>
        </p:nvSpPr>
        <p:spPr>
          <a:xfrm>
            <a:off x="461963" y="4883150"/>
            <a:ext cx="8223250" cy="530225"/>
          </a:xfrm>
        </p:spPr>
        <p:txBody>
          <a:bodyPr lIns="42616" tIns="41308" rIns="42616" bIns="41308" anchor="ctr">
            <a:spAutoFit/>
          </a:bodyPr>
          <a:lstStyle>
            <a:lvl1pPr marL="0" indent="0" algn="ctr">
              <a:spcBef>
                <a:spcPct val="0"/>
              </a:spcBef>
              <a:buFont typeface="Verdana" pitchFamily="34" charset="0"/>
              <a:buNone/>
              <a:defRPr sz="3000" noProof="1">
                <a:solidFill>
                  <a:schemeClr val="tx2"/>
                </a:solidFill>
              </a:defRPr>
            </a:lvl1pPr>
          </a:lstStyle>
          <a:p>
            <a:r>
              <a:rPr lang="en-US" noProof="1"/>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26D44F5-E79F-48BE-9AD2-501C2662E32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290513"/>
            <a:ext cx="2208213" cy="5772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0988" y="290513"/>
            <a:ext cx="6472237" cy="5772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2B36135F-FDDD-4DE1-9698-DFC424C0905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80988" y="290513"/>
            <a:ext cx="8832850" cy="5772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8847138" y="6662738"/>
            <a:ext cx="296862" cy="174625"/>
          </a:xfrm>
        </p:spPr>
        <p:txBody>
          <a:bodyPr/>
          <a:lstStyle>
            <a:lvl1pPr>
              <a:defRPr/>
            </a:lvl1pPr>
          </a:lstStyle>
          <a:p>
            <a:fld id="{4A6F9C9B-E25A-4777-9CD3-5A39A224700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80988" y="290513"/>
            <a:ext cx="8832850" cy="4587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293813"/>
            <a:ext cx="4143375" cy="4768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9788" y="1293813"/>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9788" y="3754438"/>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8847138" y="6662738"/>
            <a:ext cx="296862" cy="174625"/>
          </a:xfrm>
        </p:spPr>
        <p:txBody>
          <a:bodyPr/>
          <a:lstStyle>
            <a:lvl1pPr>
              <a:defRPr/>
            </a:lvl1pPr>
          </a:lstStyle>
          <a:p>
            <a:fld id="{51062DCB-C440-495D-8BB3-6798C4B87E5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t="5664" b="5989"/>
          <a:stretch>
            <a:fillRect/>
          </a:stretch>
        </p:blipFill>
        <p:spPr bwMode="auto">
          <a:xfrm>
            <a:off x="-12700" y="439738"/>
            <a:ext cx="9156700" cy="5956300"/>
          </a:xfrm>
          <a:prstGeom prst="rect">
            <a:avLst/>
          </a:prstGeom>
          <a:noFill/>
          <a:ln w="19050">
            <a:noFill/>
            <a:miter lim="800000"/>
            <a:headEnd/>
            <a:tailEnd/>
          </a:ln>
        </p:spPr>
      </p:pic>
      <p:sp>
        <p:nvSpPr>
          <p:cNvPr id="5" name="Rectangle 3"/>
          <p:cNvSpPr>
            <a:spLocks noChangeArrowheads="1"/>
          </p:cNvSpPr>
          <p:nvPr/>
        </p:nvSpPr>
        <p:spPr bwMode="ltGray">
          <a:xfrm>
            <a:off x="0" y="0"/>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6" name="Rectangle 4"/>
          <p:cNvSpPr>
            <a:spLocks noChangeArrowheads="1"/>
          </p:cNvSpPr>
          <p:nvPr/>
        </p:nvSpPr>
        <p:spPr bwMode="ltGray">
          <a:xfrm>
            <a:off x="0" y="6518275"/>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50181" name="Presentation Title"/>
          <p:cNvSpPr>
            <a:spLocks noGrp="1" noChangeArrowheads="1"/>
          </p:cNvSpPr>
          <p:nvPr>
            <p:ph type="ctrTitle" sz="quarter"/>
          </p:nvPr>
        </p:nvSpPr>
        <p:spPr bwMode="auto">
          <a:xfrm>
            <a:off x="465138" y="4294188"/>
            <a:ext cx="8218487" cy="588962"/>
          </a:xfrm>
        </p:spPr>
        <p:txBody>
          <a:bodyPr lIns="42616" tIns="41308" rIns="42616" bIns="41308">
            <a:spAutoFit/>
          </a:bodyPr>
          <a:lstStyle>
            <a:lvl1pPr algn="ctr">
              <a:defRPr sz="3400" b="1" noProof="1"/>
            </a:lvl1pPr>
          </a:lstStyle>
          <a:p>
            <a:r>
              <a:rPr lang="en-US" noProof="1"/>
              <a:t>Click to edit Master title style</a:t>
            </a:r>
          </a:p>
        </p:txBody>
      </p:sp>
      <p:sp>
        <p:nvSpPr>
          <p:cNvPr id="50182" name="Sub Title"/>
          <p:cNvSpPr>
            <a:spLocks noGrp="1" noChangeArrowheads="1"/>
          </p:cNvSpPr>
          <p:nvPr>
            <p:ph type="subTitle" sz="quarter" idx="1"/>
          </p:nvPr>
        </p:nvSpPr>
        <p:spPr>
          <a:xfrm>
            <a:off x="461963" y="4883150"/>
            <a:ext cx="8223250" cy="530225"/>
          </a:xfrm>
        </p:spPr>
        <p:txBody>
          <a:bodyPr lIns="42616" tIns="41308" rIns="42616" bIns="41308" anchor="ctr">
            <a:spAutoFit/>
          </a:bodyPr>
          <a:lstStyle>
            <a:lvl1pPr marL="0" indent="0" algn="ctr">
              <a:spcBef>
                <a:spcPct val="0"/>
              </a:spcBef>
              <a:buFont typeface="Verdana" pitchFamily="34" charset="0"/>
              <a:buNone/>
              <a:defRPr sz="3000" noProof="1">
                <a:solidFill>
                  <a:schemeClr val="tx2"/>
                </a:solidFill>
              </a:defRPr>
            </a:lvl1pPr>
          </a:lstStyle>
          <a:p>
            <a:r>
              <a:rPr lang="en-US" noProof="1"/>
              <a:t>Click to edit Master subtitle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6514749-0C09-4910-A1F5-A5A3B603506F}"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pPr>
              <a:defRPr/>
            </a:pPr>
            <a:fld id="{F7101F97-6008-4B4C-B88B-C167ED2A0EB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293813"/>
            <a:ext cx="4143375"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93813"/>
            <a:ext cx="4144962"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pPr>
              <a:defRPr/>
            </a:pPr>
            <a:fld id="{466794C6-769E-497A-B7B9-2403A21E998C}"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pPr>
              <a:defRPr/>
            </a:pPr>
            <a:fld id="{793F63B5-72AE-464F-A9A3-E7021BDAC630}"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a:ln/>
        </p:spPr>
        <p:txBody>
          <a:bodyPr/>
          <a:lstStyle>
            <a:lvl1pPr>
              <a:defRPr/>
            </a:lvl1pPr>
          </a:lstStyle>
          <a:p>
            <a:pPr>
              <a:defRPr/>
            </a:pPr>
            <a:fld id="{A7739E1F-F925-4DB8-BD96-0D0453B6F7CE}"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334A81C-6C0F-403D-AD43-E01A02E42020}"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F17CBB88-9416-4035-9387-D91223ADF074}"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2E01FC5D-32B5-4989-8267-5B757689587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4F395959-C50C-410C-99C6-C619BEE5D2C6}"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60E29B1-D664-43AD-9538-78C50C79B795}"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290513"/>
            <a:ext cx="2208213" cy="5772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0988" y="290513"/>
            <a:ext cx="6472237" cy="5772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8DFD23BF-4A1C-4180-8132-C52AD2E722F0}"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80988" y="290513"/>
            <a:ext cx="8832850" cy="4587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54013" y="1293813"/>
            <a:ext cx="8440737" cy="4768850"/>
          </a:xfrm>
        </p:spPr>
        <p:txBody>
          <a:bodyPr/>
          <a:lstStyle/>
          <a:p>
            <a:pPr lvl="0"/>
            <a:endParaRPr lang="en-US" noProof="0" smtClean="0"/>
          </a:p>
        </p:txBody>
      </p:sp>
      <p:sp>
        <p:nvSpPr>
          <p:cNvPr id="4" name="Rectangle 8"/>
          <p:cNvSpPr>
            <a:spLocks noGrp="1" noChangeArrowheads="1"/>
          </p:cNvSpPr>
          <p:nvPr>
            <p:ph type="sldNum" sz="quarter" idx="10"/>
          </p:nvPr>
        </p:nvSpPr>
        <p:spPr>
          <a:ln/>
        </p:spPr>
        <p:txBody>
          <a:bodyPr/>
          <a:lstStyle>
            <a:lvl1pPr>
              <a:defRPr/>
            </a:lvl1pPr>
          </a:lstStyle>
          <a:p>
            <a:pPr>
              <a:defRPr/>
            </a:pPr>
            <a:fld id="{E5726365-72CB-46AE-B1A5-C158A2D4BC6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80988" y="290513"/>
            <a:ext cx="8832850" cy="4587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54013" y="1293813"/>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9788" y="1293813"/>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54013" y="3754438"/>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9788" y="3754438"/>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C1D9CE4C-70A3-47A3-A258-10365D524C72}"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fourObj" preserve="1">
  <p:cSld name="1_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80988" y="290513"/>
            <a:ext cx="8832850" cy="4587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54013" y="1293813"/>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9788" y="1293813"/>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54013" y="3754438"/>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9788" y="3754438"/>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4EC5FA17-8322-4C15-89C1-1E09297483B8}"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t="5664" b="5989"/>
          <a:stretch>
            <a:fillRect/>
          </a:stretch>
        </p:blipFill>
        <p:spPr bwMode="auto">
          <a:xfrm>
            <a:off x="-12700" y="439738"/>
            <a:ext cx="9156700" cy="5956300"/>
          </a:xfrm>
          <a:prstGeom prst="rect">
            <a:avLst/>
          </a:prstGeom>
          <a:noFill/>
          <a:ln w="19050">
            <a:noFill/>
            <a:miter lim="800000"/>
            <a:headEnd/>
            <a:tailEnd/>
          </a:ln>
        </p:spPr>
      </p:pic>
      <p:sp>
        <p:nvSpPr>
          <p:cNvPr id="5" name="Rectangle 3"/>
          <p:cNvSpPr>
            <a:spLocks noChangeArrowheads="1"/>
          </p:cNvSpPr>
          <p:nvPr/>
        </p:nvSpPr>
        <p:spPr bwMode="ltGray">
          <a:xfrm>
            <a:off x="0" y="0"/>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6" name="Rectangle 4"/>
          <p:cNvSpPr>
            <a:spLocks noChangeArrowheads="1"/>
          </p:cNvSpPr>
          <p:nvPr/>
        </p:nvSpPr>
        <p:spPr bwMode="ltGray">
          <a:xfrm>
            <a:off x="0" y="6518275"/>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50181" name="Presentation Title"/>
          <p:cNvSpPr>
            <a:spLocks noGrp="1" noChangeArrowheads="1"/>
          </p:cNvSpPr>
          <p:nvPr>
            <p:ph type="ctrTitle" sz="quarter"/>
          </p:nvPr>
        </p:nvSpPr>
        <p:spPr bwMode="auto">
          <a:xfrm>
            <a:off x="465138" y="4294188"/>
            <a:ext cx="8218487" cy="588962"/>
          </a:xfrm>
        </p:spPr>
        <p:txBody>
          <a:bodyPr lIns="42616" tIns="41308" rIns="42616" bIns="41308">
            <a:spAutoFit/>
          </a:bodyPr>
          <a:lstStyle>
            <a:lvl1pPr algn="ctr">
              <a:defRPr sz="3400" b="1" noProof="1"/>
            </a:lvl1pPr>
          </a:lstStyle>
          <a:p>
            <a:r>
              <a:rPr lang="en-US" noProof="1"/>
              <a:t>Click to edit Master title style</a:t>
            </a:r>
          </a:p>
        </p:txBody>
      </p:sp>
      <p:sp>
        <p:nvSpPr>
          <p:cNvPr id="50182" name="Sub Title"/>
          <p:cNvSpPr>
            <a:spLocks noGrp="1" noChangeArrowheads="1"/>
          </p:cNvSpPr>
          <p:nvPr>
            <p:ph type="subTitle" sz="quarter" idx="1"/>
          </p:nvPr>
        </p:nvSpPr>
        <p:spPr>
          <a:xfrm>
            <a:off x="461963" y="4883150"/>
            <a:ext cx="8223250" cy="530225"/>
          </a:xfrm>
        </p:spPr>
        <p:txBody>
          <a:bodyPr lIns="42616" tIns="41308" rIns="42616" bIns="41308" anchor="ctr">
            <a:spAutoFit/>
          </a:bodyPr>
          <a:lstStyle>
            <a:lvl1pPr marL="0" indent="0" algn="ctr">
              <a:spcBef>
                <a:spcPct val="0"/>
              </a:spcBef>
              <a:buFont typeface="Verdana" pitchFamily="34" charset="0"/>
              <a:buNone/>
              <a:defRPr sz="3000" noProof="1">
                <a:solidFill>
                  <a:schemeClr val="tx2"/>
                </a:solidFill>
              </a:defRPr>
            </a:lvl1pPr>
          </a:lstStyle>
          <a:p>
            <a:r>
              <a:rPr lang="en-US" noProof="1"/>
              <a:t>Click to edit Master subtitle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6514749-0C09-4910-A1F5-A5A3B603506F}"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300AD8F7-7AB2-4E1E-B269-A60B414CD683}"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pPr>
              <a:defRPr/>
            </a:pPr>
            <a:fld id="{F7101F97-6008-4B4C-B88B-C167ED2A0EB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293813"/>
            <a:ext cx="4143375"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93813"/>
            <a:ext cx="4144962"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pPr>
              <a:defRPr/>
            </a:pPr>
            <a:fld id="{466794C6-769E-497A-B7B9-2403A21E998C}"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pPr>
              <a:defRPr/>
            </a:pPr>
            <a:fld id="{793F63B5-72AE-464F-A9A3-E7021BDAC630}"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a:ln/>
        </p:spPr>
        <p:txBody>
          <a:bodyPr/>
          <a:lstStyle>
            <a:lvl1pPr>
              <a:defRPr/>
            </a:lvl1pPr>
          </a:lstStyle>
          <a:p>
            <a:pPr>
              <a:defRPr/>
            </a:pPr>
            <a:fld id="{A7739E1F-F925-4DB8-BD96-0D0453B6F7CE}"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F17CBB88-9416-4035-9387-D91223ADF074}"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2E01FC5D-32B5-4989-8267-5B757689587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4F395959-C50C-410C-99C6-C619BEE5D2C6}"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60E29B1-D664-43AD-9538-78C50C79B795}"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290513"/>
            <a:ext cx="2208213" cy="5772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0988" y="290513"/>
            <a:ext cx="6472237" cy="5772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8DFD23BF-4A1C-4180-8132-C52AD2E722F0}"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80988" y="290513"/>
            <a:ext cx="8832850" cy="4587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54013" y="1293813"/>
            <a:ext cx="8440737" cy="4768850"/>
          </a:xfrm>
        </p:spPr>
        <p:txBody>
          <a:bodyPr/>
          <a:lstStyle/>
          <a:p>
            <a:pPr lvl="0"/>
            <a:endParaRPr lang="en-US" noProof="0" smtClean="0"/>
          </a:p>
        </p:txBody>
      </p:sp>
      <p:sp>
        <p:nvSpPr>
          <p:cNvPr id="4" name="Rectangle 8"/>
          <p:cNvSpPr>
            <a:spLocks noGrp="1" noChangeArrowheads="1"/>
          </p:cNvSpPr>
          <p:nvPr>
            <p:ph type="sldNum" sz="quarter" idx="10"/>
          </p:nvPr>
        </p:nvSpPr>
        <p:spPr>
          <a:ln/>
        </p:spPr>
        <p:txBody>
          <a:bodyPr/>
          <a:lstStyle>
            <a:lvl1pPr>
              <a:defRPr/>
            </a:lvl1pPr>
          </a:lstStyle>
          <a:p>
            <a:pPr>
              <a:defRPr/>
            </a:pPr>
            <a:fld id="{E5726365-72CB-46AE-B1A5-C158A2D4BC6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293813"/>
            <a:ext cx="4143375"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93813"/>
            <a:ext cx="4144962"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71BC9C40-ACDD-4696-8BAF-E1591320CFED}" type="slidenum">
              <a:rPr lang="en-US"/>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80988" y="290513"/>
            <a:ext cx="8832850" cy="4587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54013" y="1293813"/>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9788" y="1293813"/>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54013" y="3754438"/>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9788" y="3754438"/>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C1D9CE4C-70A3-47A3-A258-10365D524C72}"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fourObj" preserve="1">
  <p:cSld name="1_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80988" y="290513"/>
            <a:ext cx="8832850" cy="4587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54013" y="1293813"/>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9788" y="1293813"/>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54013" y="3754438"/>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9788" y="3754438"/>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4EC5FA17-8322-4C15-89C1-1E09297483B8}"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t="5664" b="5989"/>
          <a:stretch>
            <a:fillRect/>
          </a:stretch>
        </p:blipFill>
        <p:spPr bwMode="auto">
          <a:xfrm>
            <a:off x="-12700" y="439738"/>
            <a:ext cx="9156700" cy="5956300"/>
          </a:xfrm>
          <a:prstGeom prst="rect">
            <a:avLst/>
          </a:prstGeom>
          <a:noFill/>
          <a:ln w="19050">
            <a:noFill/>
            <a:miter lim="800000"/>
            <a:headEnd/>
            <a:tailEnd/>
          </a:ln>
        </p:spPr>
      </p:pic>
      <p:sp>
        <p:nvSpPr>
          <p:cNvPr id="5" name="Rectangle 3"/>
          <p:cNvSpPr>
            <a:spLocks noChangeArrowheads="1"/>
          </p:cNvSpPr>
          <p:nvPr/>
        </p:nvSpPr>
        <p:spPr bwMode="ltGray">
          <a:xfrm>
            <a:off x="0" y="0"/>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dirty="0">
              <a:solidFill>
                <a:srgbClr val="000000"/>
              </a:solidFill>
              <a:latin typeface="Verdana" pitchFamily="34" charset="0"/>
            </a:endParaRPr>
          </a:p>
        </p:txBody>
      </p:sp>
      <p:sp>
        <p:nvSpPr>
          <p:cNvPr id="6" name="Rectangle 4"/>
          <p:cNvSpPr>
            <a:spLocks noChangeArrowheads="1"/>
          </p:cNvSpPr>
          <p:nvPr/>
        </p:nvSpPr>
        <p:spPr bwMode="ltGray">
          <a:xfrm>
            <a:off x="0" y="6518275"/>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dirty="0">
              <a:solidFill>
                <a:srgbClr val="000000"/>
              </a:solidFill>
              <a:latin typeface="Verdana" pitchFamily="34" charset="0"/>
            </a:endParaRPr>
          </a:p>
        </p:txBody>
      </p:sp>
      <p:sp>
        <p:nvSpPr>
          <p:cNvPr id="50181" name="Presentation Title"/>
          <p:cNvSpPr>
            <a:spLocks noGrp="1" noChangeArrowheads="1"/>
          </p:cNvSpPr>
          <p:nvPr>
            <p:ph type="ctrTitle" sz="quarter"/>
          </p:nvPr>
        </p:nvSpPr>
        <p:spPr bwMode="auto">
          <a:xfrm>
            <a:off x="465138" y="4294188"/>
            <a:ext cx="8218487" cy="588962"/>
          </a:xfrm>
        </p:spPr>
        <p:txBody>
          <a:bodyPr lIns="42616" tIns="41308" rIns="42616" bIns="41308">
            <a:spAutoFit/>
          </a:bodyPr>
          <a:lstStyle>
            <a:lvl1pPr algn="ctr">
              <a:defRPr sz="3400" b="1" noProof="1"/>
            </a:lvl1pPr>
          </a:lstStyle>
          <a:p>
            <a:r>
              <a:rPr lang="en-US" noProof="1"/>
              <a:t>Click to edit Master title style</a:t>
            </a:r>
          </a:p>
        </p:txBody>
      </p:sp>
      <p:sp>
        <p:nvSpPr>
          <p:cNvPr id="50182" name="Sub Title"/>
          <p:cNvSpPr>
            <a:spLocks noGrp="1" noChangeArrowheads="1"/>
          </p:cNvSpPr>
          <p:nvPr>
            <p:ph type="subTitle" sz="quarter" idx="1"/>
          </p:nvPr>
        </p:nvSpPr>
        <p:spPr>
          <a:xfrm>
            <a:off x="461963" y="4883150"/>
            <a:ext cx="8223250" cy="530225"/>
          </a:xfrm>
        </p:spPr>
        <p:txBody>
          <a:bodyPr lIns="42616" tIns="41308" rIns="42616" bIns="41308" anchor="ctr">
            <a:spAutoFit/>
          </a:bodyPr>
          <a:lstStyle>
            <a:lvl1pPr marL="0" indent="0" algn="ctr">
              <a:spcBef>
                <a:spcPct val="0"/>
              </a:spcBef>
              <a:buFont typeface="Verdana" pitchFamily="34" charset="0"/>
              <a:buNone/>
              <a:defRPr sz="3000" noProof="1">
                <a:solidFill>
                  <a:schemeClr val="tx2"/>
                </a:solidFill>
              </a:defRPr>
            </a:lvl1pPr>
          </a:lstStyle>
          <a:p>
            <a:r>
              <a:rPr lang="en-US" noProof="1"/>
              <a:t>Click to edit Master subtitle style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D3208C8F-5341-4944-8C08-C55337151DB1}"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4652F140-DF54-452F-8A6F-16F621D78895}" type="slidenum">
              <a:rPr lang="en-US" smtClean="0">
                <a:solidFill>
                  <a:srgbClr val="FFFFFF"/>
                </a:solidFill>
              </a:rPr>
              <a:pPr>
                <a:defRPr/>
              </a:pPr>
              <a:t>‹#›</a:t>
            </a:fld>
            <a:endParaRPr lang="en-US" dirty="0">
              <a:solidFill>
                <a:srgbClr val="FFFFFF"/>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pPr>
              <a:defRPr/>
            </a:pPr>
            <a:fld id="{7963A4B6-F727-4F58-8C5D-DA3CDC7AF962}"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293813"/>
            <a:ext cx="4143375"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93813"/>
            <a:ext cx="4144962"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pPr>
              <a:defRPr/>
            </a:pPr>
            <a:fld id="{EA0294E5-24D5-4784-90FA-9D8938C98627}"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pPr>
              <a:defRPr/>
            </a:pPr>
            <a:fld id="{A744CF70-DF46-4FF1-943D-A4B3B5005743}"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a:ln/>
        </p:spPr>
        <p:txBody>
          <a:bodyPr/>
          <a:lstStyle>
            <a:lvl1pPr>
              <a:defRPr/>
            </a:lvl1pPr>
          </a:lstStyle>
          <a:p>
            <a:pPr>
              <a:defRPr/>
            </a:pPr>
            <a:fld id="{90E0A964-0E1F-47D3-97FF-ED30A869558B}"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4DBFE169-7FAF-40F4-A8E3-2324B924EC2D}"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05CA2EF5-A340-4DDF-A436-81CCDEB02DD4}" type="slidenum">
              <a:rPr lang="en-US"/>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553A7695-7749-45C5-A962-66E067D6A242}"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262612EF-9E3E-431D-A105-8539A526C0A3}"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77A3AED1-3BF2-4C57-A245-D1D18DCF9903}"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290513"/>
            <a:ext cx="2208213" cy="5772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0988" y="290513"/>
            <a:ext cx="6472237" cy="5772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C3D59138-7C8B-4D7E-9F86-43E5ADAAC88F}"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80988" y="290513"/>
            <a:ext cx="8832850" cy="5772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8"/>
          <p:cNvSpPr>
            <a:spLocks noGrp="1" noChangeArrowheads="1"/>
          </p:cNvSpPr>
          <p:nvPr>
            <p:ph type="sldNum" sz="quarter" idx="10"/>
          </p:nvPr>
        </p:nvSpPr>
        <p:spPr>
          <a:ln/>
        </p:spPr>
        <p:txBody>
          <a:bodyPr/>
          <a:lstStyle>
            <a:lvl1pPr>
              <a:defRPr/>
            </a:lvl1pPr>
          </a:lstStyle>
          <a:p>
            <a:pPr>
              <a:defRPr/>
            </a:pPr>
            <a:fld id="{9C9AF66D-548D-4BFC-81A8-07788C2E3E39}"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45949915-FCCD-4201-B17F-5E699FF9A93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AD79BEE-ABE3-4DFA-A2B8-7A737567230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10D8D8C-491A-45B9-9276-AAB7EF0EE44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76D90C2-DC34-4582-8C4C-A3220DA74B1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ags" Target="../tags/tag7.xml"/><Relationship Id="rId2" Type="http://schemas.openxmlformats.org/officeDocument/2006/relationships/slideLayout" Target="../slideLayouts/slideLayout15.xml"/><Relationship Id="rId16" Type="http://schemas.openxmlformats.org/officeDocument/2006/relationships/tags" Target="../tags/tag6.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image" Target="../media/image1.jpe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ags" Target="../tags/tag9.xml"/><Relationship Id="rId2" Type="http://schemas.openxmlformats.org/officeDocument/2006/relationships/slideLayout" Target="../slideLayouts/slideLayout29.xml"/><Relationship Id="rId16" Type="http://schemas.openxmlformats.org/officeDocument/2006/relationships/tags" Target="../tags/tag8.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3.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image" Target="../media/image1.jpeg"/><Relationship Id="rId2" Type="http://schemas.openxmlformats.org/officeDocument/2006/relationships/slideLayout" Target="../slideLayouts/slideLayout43.xml"/><Relationship Id="rId16" Type="http://schemas.openxmlformats.org/officeDocument/2006/relationships/tags" Target="../tags/tag1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tags" Target="../tags/tag10.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322882" name="Picture 2" descr="BG9"/>
          <p:cNvPicPr>
            <a:picLocks noChangeAspect="1" noChangeArrowheads="1"/>
          </p:cNvPicPr>
          <p:nvPr/>
        </p:nvPicPr>
        <p:blipFill>
          <a:blip r:embed="rId17" cstate="print"/>
          <a:srcRect/>
          <a:stretch>
            <a:fillRect/>
          </a:stretch>
        </p:blipFill>
        <p:spPr bwMode="auto">
          <a:xfrm>
            <a:off x="0" y="0"/>
            <a:ext cx="9148763" cy="6858000"/>
          </a:xfrm>
          <a:prstGeom prst="rect">
            <a:avLst/>
          </a:prstGeom>
          <a:noFill/>
        </p:spPr>
      </p:pic>
      <p:sp>
        <p:nvSpPr>
          <p:cNvPr id="3322883" name="Rectangle 3"/>
          <p:cNvSpPr>
            <a:spLocks noChangeArrowheads="1"/>
          </p:cNvSpPr>
          <p:nvPr/>
        </p:nvSpPr>
        <p:spPr bwMode="white">
          <a:xfrm>
            <a:off x="0" y="1030288"/>
            <a:ext cx="9144000" cy="5827712"/>
          </a:xfrm>
          <a:prstGeom prst="rect">
            <a:avLst/>
          </a:prstGeom>
          <a:solidFill>
            <a:srgbClr val="FFFFFF"/>
          </a:solidFill>
          <a:ln w="19050">
            <a:noFill/>
            <a:miter lim="800000"/>
            <a:headEnd/>
            <a:tailEnd/>
          </a:ln>
          <a:effectLst/>
        </p:spPr>
        <p:txBody>
          <a:bodyPr wrap="none" lIns="46800" tIns="46800" rIns="46800" bIns="46800" anchor="ctr"/>
          <a:lstStyle/>
          <a:p>
            <a:endParaRPr lang="en-US"/>
          </a:p>
        </p:txBody>
      </p:sp>
      <p:sp>
        <p:nvSpPr>
          <p:cNvPr id="3322884" name="Title1"/>
          <p:cNvSpPr>
            <a:spLocks noGrp="1" noChangeArrowheads="1"/>
          </p:cNvSpPr>
          <p:nvPr>
            <p:ph type="title"/>
            <p:custDataLst>
              <p:tags r:id="rId15"/>
            </p:custDataLst>
          </p:nvPr>
        </p:nvSpPr>
        <p:spPr bwMode="gray">
          <a:xfrm>
            <a:off x="280988" y="290513"/>
            <a:ext cx="8832850" cy="458787"/>
          </a:xfrm>
          <a:prstGeom prst="rect">
            <a:avLst/>
          </a:prstGeom>
          <a:noFill/>
          <a:ln w="9525">
            <a:noFill/>
            <a:miter lim="800000"/>
            <a:headEnd/>
            <a:tailEnd/>
          </a:ln>
          <a:effectLst/>
        </p:spPr>
        <p:txBody>
          <a:bodyPr vert="horz" wrap="square" lIns="0" tIns="0" rIns="67111" bIns="0" numCol="1" anchor="ctr" anchorCtr="0" compatLnSpc="1">
            <a:prstTxWarp prst="textNoShape">
              <a:avLst/>
            </a:prstTxWarp>
          </a:bodyPr>
          <a:lstStyle/>
          <a:p>
            <a:pPr lvl="0"/>
            <a:r>
              <a:rPr lang="en-US" noProof="1" smtClean="0"/>
              <a:t>Click to edit Master title style</a:t>
            </a:r>
          </a:p>
        </p:txBody>
      </p:sp>
      <p:sp>
        <p:nvSpPr>
          <p:cNvPr id="3322885" name="Rectangle 5"/>
          <p:cNvSpPr>
            <a:spLocks noGrp="1" noChangeArrowheads="1"/>
          </p:cNvSpPr>
          <p:nvPr>
            <p:ph type="body" idx="1"/>
          </p:nvPr>
        </p:nvSpPr>
        <p:spPr bwMode="auto">
          <a:xfrm>
            <a:off x="354013" y="1293813"/>
            <a:ext cx="8440737" cy="4768850"/>
          </a:xfrm>
          <a:prstGeom prst="rect">
            <a:avLst/>
          </a:prstGeom>
          <a:noFill/>
          <a:ln w="9525">
            <a:noFill/>
            <a:miter lim="800000"/>
            <a:headEnd/>
            <a:tailEnd/>
          </a:ln>
          <a:effectLst/>
        </p:spPr>
        <p:txBody>
          <a:bodyPr vert="horz" wrap="square" lIns="43622" tIns="43622" rIns="43622" bIns="43622" numCol="1" anchor="t" anchorCtr="0" compatLnSpc="1">
            <a:prstTxWarp prst="textNoShape">
              <a:avLst/>
            </a:prstTxWarp>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3322886" name="Notes" hidden="1"/>
          <p:cNvSpPr txBox="1">
            <a:spLocks noChangeArrowheads="1"/>
          </p:cNvSpPr>
          <p:nvPr>
            <p:custDataLst>
              <p:tags r:id="rId16"/>
            </p:custDataLst>
          </p:nvPr>
        </p:nvSpPr>
        <p:spPr bwMode="auto">
          <a:xfrm>
            <a:off x="209550" y="6338888"/>
            <a:ext cx="5772150" cy="139700"/>
          </a:xfrm>
          <a:prstGeom prst="rect">
            <a:avLst/>
          </a:prstGeom>
          <a:noFill/>
          <a:ln w="12700">
            <a:noFill/>
            <a:miter lim="800000"/>
            <a:headEnd type="none" w="sm" len="sm"/>
            <a:tailEnd type="none" w="sm" len="sm"/>
          </a:ln>
          <a:effectLst/>
        </p:spPr>
        <p:txBody>
          <a:bodyPr lIns="0" tIns="0" rIns="0" bIns="0" anchor="b">
            <a:spAutoFit/>
          </a:bodyPr>
          <a:lstStyle/>
          <a:p>
            <a:pPr marL="171450" indent="-171450" defTabSz="820738" eaLnBrk="0" fontAlgn="t" hangingPunct="0"/>
            <a:endParaRPr lang="en-US" sz="900" noProof="1">
              <a:solidFill>
                <a:schemeClr val="tx1"/>
              </a:solidFill>
              <a:latin typeface="Verdana" pitchFamily="34" charset="0"/>
            </a:endParaRPr>
          </a:p>
        </p:txBody>
      </p:sp>
      <p:sp>
        <p:nvSpPr>
          <p:cNvPr id="3322887" name="Rectangle 7"/>
          <p:cNvSpPr>
            <a:spLocks noChangeArrowheads="1"/>
          </p:cNvSpPr>
          <p:nvPr/>
        </p:nvSpPr>
        <p:spPr bwMode="ltGray">
          <a:xfrm>
            <a:off x="0" y="6578600"/>
            <a:ext cx="9144000" cy="287338"/>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r>
              <a:rPr lang="en-AU" sz="900" b="1">
                <a:latin typeface="Verdana" pitchFamily="34" charset="0"/>
              </a:rPr>
              <a:t>Vonage Proprietary – For Internal Use Only</a:t>
            </a:r>
          </a:p>
        </p:txBody>
      </p:sp>
      <p:sp>
        <p:nvSpPr>
          <p:cNvPr id="3322888" name="Rectangle 8"/>
          <p:cNvSpPr>
            <a:spLocks noGrp="1" noChangeArrowheads="1"/>
          </p:cNvSpPr>
          <p:nvPr>
            <p:ph type="sldNum" sz="quarter" idx="4"/>
          </p:nvPr>
        </p:nvSpPr>
        <p:spPr bwMode="auto">
          <a:xfrm>
            <a:off x="8847138" y="6662738"/>
            <a:ext cx="296862" cy="174625"/>
          </a:xfrm>
          <a:prstGeom prst="rect">
            <a:avLst/>
          </a:prstGeom>
          <a:noFill/>
          <a:ln w="9525">
            <a:noFill/>
            <a:miter lim="800000"/>
            <a:headEnd/>
            <a:tailEnd/>
          </a:ln>
          <a:effectLst/>
        </p:spPr>
        <p:txBody>
          <a:bodyPr vert="horz" wrap="none" lIns="0" tIns="41308" rIns="0" bIns="41308" numCol="1" anchor="ctr" anchorCtr="0" compatLnSpc="1">
            <a:prstTxWarp prst="textNoShape">
              <a:avLst/>
            </a:prstTxWarp>
          </a:bodyPr>
          <a:lstStyle>
            <a:lvl1pPr defTabSz="820738" eaLnBrk="0" hangingPunct="0">
              <a:defRPr sz="900" noProof="1">
                <a:latin typeface="Verdana" pitchFamily="34" charset="0"/>
              </a:defRPr>
            </a:lvl1pPr>
          </a:lstStyle>
          <a:p>
            <a:fld id="{8CB697C8-E376-47A5-A14A-DC3B15790DE1}" type="slidenum">
              <a: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ftr="0" dt="0"/>
  <p:txStyles>
    <p:titleStyle>
      <a:lvl1pPr algn="l" defTabSz="820738" rtl="0" fontAlgn="base">
        <a:spcBef>
          <a:spcPct val="0"/>
        </a:spcBef>
        <a:spcAft>
          <a:spcPct val="0"/>
        </a:spcAft>
        <a:defRPr sz="3000">
          <a:solidFill>
            <a:schemeClr val="tx2"/>
          </a:solidFill>
          <a:latin typeface="+mj-lt"/>
          <a:ea typeface="+mj-ea"/>
          <a:cs typeface="+mj-cs"/>
        </a:defRPr>
      </a:lvl1pPr>
      <a:lvl2pPr algn="l" defTabSz="820738" rtl="0" fontAlgn="base">
        <a:spcBef>
          <a:spcPct val="0"/>
        </a:spcBef>
        <a:spcAft>
          <a:spcPct val="0"/>
        </a:spcAft>
        <a:defRPr sz="3000">
          <a:solidFill>
            <a:schemeClr val="tx2"/>
          </a:solidFill>
          <a:latin typeface="Tahoma" pitchFamily="34" charset="0"/>
        </a:defRPr>
      </a:lvl2pPr>
      <a:lvl3pPr algn="l" defTabSz="820738" rtl="0" fontAlgn="base">
        <a:spcBef>
          <a:spcPct val="0"/>
        </a:spcBef>
        <a:spcAft>
          <a:spcPct val="0"/>
        </a:spcAft>
        <a:defRPr sz="3000">
          <a:solidFill>
            <a:schemeClr val="tx2"/>
          </a:solidFill>
          <a:latin typeface="Tahoma" pitchFamily="34" charset="0"/>
        </a:defRPr>
      </a:lvl3pPr>
      <a:lvl4pPr algn="l" defTabSz="820738" rtl="0" fontAlgn="base">
        <a:spcBef>
          <a:spcPct val="0"/>
        </a:spcBef>
        <a:spcAft>
          <a:spcPct val="0"/>
        </a:spcAft>
        <a:defRPr sz="3000">
          <a:solidFill>
            <a:schemeClr val="tx2"/>
          </a:solidFill>
          <a:latin typeface="Tahoma" pitchFamily="34" charset="0"/>
        </a:defRPr>
      </a:lvl4pPr>
      <a:lvl5pPr algn="l" defTabSz="820738" rtl="0" fontAlgn="base">
        <a:spcBef>
          <a:spcPct val="0"/>
        </a:spcBef>
        <a:spcAft>
          <a:spcPct val="0"/>
        </a:spcAft>
        <a:defRPr sz="3000">
          <a:solidFill>
            <a:schemeClr val="tx2"/>
          </a:solidFill>
          <a:latin typeface="Tahoma" pitchFamily="34" charset="0"/>
        </a:defRPr>
      </a:lvl5pPr>
      <a:lvl6pPr marL="457200" algn="l" defTabSz="820738" rtl="0" fontAlgn="base">
        <a:spcBef>
          <a:spcPct val="0"/>
        </a:spcBef>
        <a:spcAft>
          <a:spcPct val="0"/>
        </a:spcAft>
        <a:defRPr sz="3000">
          <a:solidFill>
            <a:schemeClr val="tx2"/>
          </a:solidFill>
          <a:latin typeface="Tahoma" pitchFamily="34" charset="0"/>
        </a:defRPr>
      </a:lvl6pPr>
      <a:lvl7pPr marL="914400" algn="l" defTabSz="820738" rtl="0" fontAlgn="base">
        <a:spcBef>
          <a:spcPct val="0"/>
        </a:spcBef>
        <a:spcAft>
          <a:spcPct val="0"/>
        </a:spcAft>
        <a:defRPr sz="3000">
          <a:solidFill>
            <a:schemeClr val="tx2"/>
          </a:solidFill>
          <a:latin typeface="Tahoma" pitchFamily="34" charset="0"/>
        </a:defRPr>
      </a:lvl7pPr>
      <a:lvl8pPr marL="1371600" algn="l" defTabSz="820738" rtl="0" fontAlgn="base">
        <a:spcBef>
          <a:spcPct val="0"/>
        </a:spcBef>
        <a:spcAft>
          <a:spcPct val="0"/>
        </a:spcAft>
        <a:defRPr sz="3000">
          <a:solidFill>
            <a:schemeClr val="tx2"/>
          </a:solidFill>
          <a:latin typeface="Tahoma" pitchFamily="34" charset="0"/>
        </a:defRPr>
      </a:lvl8pPr>
      <a:lvl9pPr marL="1828800" algn="l" defTabSz="820738" rtl="0" fontAlgn="base">
        <a:spcBef>
          <a:spcPct val="0"/>
        </a:spcBef>
        <a:spcAft>
          <a:spcPct val="0"/>
        </a:spcAft>
        <a:defRPr sz="3000">
          <a:solidFill>
            <a:schemeClr val="tx2"/>
          </a:solidFill>
          <a:latin typeface="Tahoma" pitchFamily="34" charset="0"/>
        </a:defRPr>
      </a:lvl9pPr>
    </p:titleStyle>
    <p:bodyStyle>
      <a:lvl1pPr marL="252413" indent="-252413" algn="l" rtl="0" fontAlgn="base">
        <a:spcBef>
          <a:spcPct val="40000"/>
        </a:spcBef>
        <a:spcAft>
          <a:spcPct val="0"/>
        </a:spcAft>
        <a:buClr>
          <a:schemeClr val="tx1"/>
        </a:buClr>
        <a:buFont typeface="Verdana" pitchFamily="34" charset="0"/>
        <a:buChar char="•"/>
        <a:defRPr sz="2200">
          <a:solidFill>
            <a:schemeClr val="tx1"/>
          </a:solidFill>
          <a:latin typeface="+mn-lt"/>
          <a:ea typeface="+mn-ea"/>
          <a:cs typeface="+mn-cs"/>
        </a:defRPr>
      </a:lvl1pPr>
      <a:lvl2pPr marL="534988" indent="-109538" algn="l" rtl="0" fontAlgn="base">
        <a:spcBef>
          <a:spcPct val="20000"/>
        </a:spcBef>
        <a:spcAft>
          <a:spcPct val="0"/>
        </a:spcAft>
        <a:buClr>
          <a:schemeClr val="tx1"/>
        </a:buClr>
        <a:buChar char="-"/>
        <a:defRPr sz="1900">
          <a:solidFill>
            <a:schemeClr val="tx1"/>
          </a:solidFill>
          <a:latin typeface="+mn-lt"/>
        </a:defRPr>
      </a:lvl2pPr>
      <a:lvl3pPr marL="981075" indent="-268288" algn="l" rtl="0" fontAlgn="base">
        <a:spcBef>
          <a:spcPct val="20000"/>
        </a:spcBef>
        <a:spcAft>
          <a:spcPct val="0"/>
        </a:spcAft>
        <a:buClr>
          <a:schemeClr val="tx1"/>
        </a:buClr>
        <a:buFont typeface="Marlett" pitchFamily="2" charset="2"/>
        <a:buChar char="8"/>
        <a:defRPr sz="1900">
          <a:solidFill>
            <a:schemeClr val="tx1"/>
          </a:solidFill>
          <a:latin typeface="+mn-lt"/>
        </a:defRPr>
      </a:lvl3pPr>
      <a:lvl4pPr marL="1350963" indent="-192088" algn="l" rtl="0" fontAlgn="base">
        <a:spcBef>
          <a:spcPct val="20000"/>
        </a:spcBef>
        <a:spcAft>
          <a:spcPct val="0"/>
        </a:spcAft>
        <a:buClr>
          <a:schemeClr val="tx1"/>
        </a:buClr>
        <a:buChar char="-"/>
        <a:defRPr sz="1900">
          <a:solidFill>
            <a:schemeClr val="tx1"/>
          </a:solidFill>
          <a:latin typeface="+mn-lt"/>
        </a:defRPr>
      </a:lvl4pPr>
      <a:lvl5pPr marL="20113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5pPr>
      <a:lvl6pPr marL="24685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6pPr>
      <a:lvl7pPr marL="29257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7pPr>
      <a:lvl8pPr marL="33829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8pPr>
      <a:lvl9pPr marL="38401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BG9"/>
          <p:cNvPicPr>
            <a:picLocks noChangeAspect="1" noChangeArrowheads="1"/>
          </p:cNvPicPr>
          <p:nvPr/>
        </p:nvPicPr>
        <p:blipFill>
          <a:blip r:embed="rId18" cstate="print"/>
          <a:srcRect/>
          <a:stretch>
            <a:fillRect/>
          </a:stretch>
        </p:blipFill>
        <p:spPr bwMode="auto">
          <a:xfrm>
            <a:off x="0" y="0"/>
            <a:ext cx="9148763" cy="6858000"/>
          </a:xfrm>
          <a:prstGeom prst="rect">
            <a:avLst/>
          </a:prstGeom>
          <a:noFill/>
          <a:ln w="9525">
            <a:noFill/>
            <a:miter lim="800000"/>
            <a:headEnd/>
            <a:tailEnd/>
          </a:ln>
        </p:spPr>
      </p:pic>
      <p:sp>
        <p:nvSpPr>
          <p:cNvPr id="49155" name="Rectangle 3"/>
          <p:cNvSpPr>
            <a:spLocks noChangeArrowheads="1"/>
          </p:cNvSpPr>
          <p:nvPr/>
        </p:nvSpPr>
        <p:spPr bwMode="white">
          <a:xfrm>
            <a:off x="0" y="1030288"/>
            <a:ext cx="9144000" cy="5827712"/>
          </a:xfrm>
          <a:prstGeom prst="rect">
            <a:avLst/>
          </a:prstGeom>
          <a:solidFill>
            <a:srgbClr val="FFFFFF"/>
          </a:solidFill>
          <a:ln w="19050">
            <a:noFill/>
            <a:miter lim="800000"/>
            <a:headEnd/>
            <a:tailEnd/>
          </a:ln>
          <a:effectLst/>
        </p:spPr>
        <p:txBody>
          <a:bodyPr wrap="none" lIns="46800" tIns="46800" rIns="46800" bIns="46800" anchor="ctr"/>
          <a:lstStyle/>
          <a:p>
            <a:pPr>
              <a:lnSpc>
                <a:spcPct val="80000"/>
              </a:lnSpc>
              <a:spcBef>
                <a:spcPct val="40000"/>
              </a:spcBef>
              <a:buClr>
                <a:srgbClr val="000000"/>
              </a:buClr>
              <a:buFont typeface="Verdana" pitchFamily="34" charset="0"/>
              <a:buChar char="•"/>
              <a:defRPr/>
            </a:pPr>
            <a:endParaRPr lang="en-US" sz="1000">
              <a:solidFill>
                <a:srgbClr val="000000"/>
              </a:solidFill>
            </a:endParaRPr>
          </a:p>
        </p:txBody>
      </p:sp>
      <p:sp>
        <p:nvSpPr>
          <p:cNvPr id="2052" name="Title1"/>
          <p:cNvSpPr>
            <a:spLocks noGrp="1" noChangeArrowheads="1"/>
          </p:cNvSpPr>
          <p:nvPr>
            <p:ph type="title"/>
            <p:custDataLst>
              <p:tags r:id="rId16"/>
            </p:custDataLst>
          </p:nvPr>
        </p:nvSpPr>
        <p:spPr bwMode="gray">
          <a:xfrm>
            <a:off x="280988" y="290513"/>
            <a:ext cx="8832850" cy="458787"/>
          </a:xfrm>
          <a:prstGeom prst="rect">
            <a:avLst/>
          </a:prstGeom>
          <a:noFill/>
          <a:ln w="9525">
            <a:noFill/>
            <a:miter lim="800000"/>
            <a:headEnd/>
            <a:tailEnd/>
          </a:ln>
        </p:spPr>
        <p:txBody>
          <a:bodyPr vert="horz" wrap="square" lIns="0" tIns="0" rIns="67111" bIns="0" numCol="1" anchor="ctr" anchorCtr="0" compatLnSpc="1">
            <a:prstTxWarp prst="textNoShape">
              <a:avLst/>
            </a:prstTxWarp>
          </a:bodyPr>
          <a:lstStyle/>
          <a:p>
            <a:pPr lvl="0"/>
            <a:r>
              <a:rPr lang="en-US" noProof="1" smtClean="0"/>
              <a:t>Click to edit Master title style</a:t>
            </a:r>
          </a:p>
        </p:txBody>
      </p:sp>
      <p:sp>
        <p:nvSpPr>
          <p:cNvPr id="2053" name="Rectangle 5"/>
          <p:cNvSpPr>
            <a:spLocks noGrp="1" noChangeArrowheads="1"/>
          </p:cNvSpPr>
          <p:nvPr>
            <p:ph type="body" idx="1"/>
          </p:nvPr>
        </p:nvSpPr>
        <p:spPr bwMode="auto">
          <a:xfrm>
            <a:off x="354013" y="1293813"/>
            <a:ext cx="8440737" cy="4768850"/>
          </a:xfrm>
          <a:prstGeom prst="rect">
            <a:avLst/>
          </a:prstGeom>
          <a:noFill/>
          <a:ln w="9525">
            <a:noFill/>
            <a:miter lim="800000"/>
            <a:headEnd/>
            <a:tailEnd/>
          </a:ln>
        </p:spPr>
        <p:txBody>
          <a:bodyPr vert="horz" wrap="square" lIns="43622" tIns="43622" rIns="43622" bIns="43622" numCol="1" anchor="t" anchorCtr="0" compatLnSpc="1">
            <a:prstTxWarp prst="textNoShape">
              <a:avLst/>
            </a:prstTxWarp>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49158" name="Notes" hidden="1"/>
          <p:cNvSpPr txBox="1">
            <a:spLocks noChangeArrowheads="1"/>
          </p:cNvSpPr>
          <p:nvPr>
            <p:custDataLst>
              <p:tags r:id="rId17"/>
            </p:custDataLst>
          </p:nvPr>
        </p:nvSpPr>
        <p:spPr bwMode="auto">
          <a:xfrm>
            <a:off x="209550" y="6338888"/>
            <a:ext cx="5772150" cy="139700"/>
          </a:xfrm>
          <a:prstGeom prst="rect">
            <a:avLst/>
          </a:prstGeom>
          <a:noFill/>
          <a:ln w="12700">
            <a:noFill/>
            <a:miter lim="800000"/>
            <a:headEnd type="none" w="sm" len="sm"/>
            <a:tailEnd type="none" w="sm" len="sm"/>
          </a:ln>
          <a:effectLst/>
        </p:spPr>
        <p:txBody>
          <a:bodyPr lIns="0" tIns="0" rIns="0" bIns="0" anchor="b">
            <a:spAutoFit/>
          </a:bodyPr>
          <a:lstStyle/>
          <a:p>
            <a:pPr marL="171450" indent="-171450" defTabSz="820738" eaLnBrk="0" fontAlgn="t" hangingPunct="0">
              <a:defRPr/>
            </a:pPr>
            <a:endParaRPr lang="en-US" sz="900" noProof="1">
              <a:solidFill>
                <a:srgbClr val="000000"/>
              </a:solidFill>
              <a:latin typeface="Verdana" pitchFamily="34" charset="0"/>
            </a:endParaRPr>
          </a:p>
        </p:txBody>
      </p:sp>
      <p:sp>
        <p:nvSpPr>
          <p:cNvPr id="49159" name="Rectangle 7"/>
          <p:cNvSpPr>
            <a:spLocks noChangeArrowheads="1"/>
          </p:cNvSpPr>
          <p:nvPr/>
        </p:nvSpPr>
        <p:spPr bwMode="ltGray">
          <a:xfrm>
            <a:off x="0" y="6578600"/>
            <a:ext cx="9144000" cy="287338"/>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49160" name="Rectangle 8"/>
          <p:cNvSpPr>
            <a:spLocks noGrp="1" noChangeArrowheads="1"/>
          </p:cNvSpPr>
          <p:nvPr>
            <p:ph type="sldNum" sz="quarter" idx="4"/>
          </p:nvPr>
        </p:nvSpPr>
        <p:spPr bwMode="auto">
          <a:xfrm>
            <a:off x="8847138" y="6662738"/>
            <a:ext cx="296862" cy="174625"/>
          </a:xfrm>
          <a:prstGeom prst="rect">
            <a:avLst/>
          </a:prstGeom>
          <a:noFill/>
          <a:ln w="9525">
            <a:noFill/>
            <a:miter lim="800000"/>
            <a:headEnd/>
            <a:tailEnd/>
          </a:ln>
          <a:effectLst/>
        </p:spPr>
        <p:txBody>
          <a:bodyPr vert="horz" wrap="none" lIns="0" tIns="41308" rIns="0" bIns="41308" numCol="1" anchor="ctr" anchorCtr="0" compatLnSpc="1">
            <a:prstTxWarp prst="textNoShape">
              <a:avLst/>
            </a:prstTxWarp>
          </a:bodyPr>
          <a:lstStyle>
            <a:lvl1pPr eaLnBrk="0" hangingPunct="0">
              <a:lnSpc>
                <a:spcPct val="100000"/>
              </a:lnSpc>
              <a:spcBef>
                <a:spcPct val="0"/>
              </a:spcBef>
              <a:buClrTx/>
              <a:buFontTx/>
              <a:buNone/>
              <a:defRPr sz="900" noProof="1">
                <a:solidFill>
                  <a:schemeClr val="tx2"/>
                </a:solidFill>
                <a:latin typeface="Verdana" pitchFamily="34" charset="0"/>
              </a:defRPr>
            </a:lvl1pPr>
          </a:lstStyle>
          <a:p>
            <a:pPr>
              <a:defRPr/>
            </a:pPr>
            <a:fld id="{FB59174E-1C14-4D40-BB16-0D7B89DDB688}" type="slidenum">
              <a:rPr>
                <a:solidFill>
                  <a:srgbClr val="FFFFFF"/>
                </a:solidFill>
              </a:rPr>
              <a:pPr>
                <a:defRPr/>
              </a:pPr>
              <a:t>‹#›</a:t>
            </a:fld>
            <a:endParaRPr 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Lst>
  <p:hf hdr="0" ftr="0" dt="0"/>
  <p:txStyles>
    <p:titleStyle>
      <a:lvl1pPr algn="l" defTabSz="820738" rtl="0" eaLnBrk="0" fontAlgn="base" hangingPunct="0">
        <a:spcBef>
          <a:spcPct val="0"/>
        </a:spcBef>
        <a:spcAft>
          <a:spcPct val="0"/>
        </a:spcAft>
        <a:defRPr sz="3000">
          <a:solidFill>
            <a:schemeClr val="tx2"/>
          </a:solidFill>
          <a:latin typeface="+mj-lt"/>
          <a:ea typeface="+mj-ea"/>
          <a:cs typeface="+mj-cs"/>
        </a:defRPr>
      </a:lvl1pPr>
      <a:lvl2pPr algn="l" defTabSz="820738" rtl="0" eaLnBrk="0" fontAlgn="base" hangingPunct="0">
        <a:spcBef>
          <a:spcPct val="0"/>
        </a:spcBef>
        <a:spcAft>
          <a:spcPct val="0"/>
        </a:spcAft>
        <a:defRPr sz="3000">
          <a:solidFill>
            <a:schemeClr val="tx2"/>
          </a:solidFill>
          <a:latin typeface="Tahoma" pitchFamily="34" charset="0"/>
        </a:defRPr>
      </a:lvl2pPr>
      <a:lvl3pPr algn="l" defTabSz="820738" rtl="0" eaLnBrk="0" fontAlgn="base" hangingPunct="0">
        <a:spcBef>
          <a:spcPct val="0"/>
        </a:spcBef>
        <a:spcAft>
          <a:spcPct val="0"/>
        </a:spcAft>
        <a:defRPr sz="3000">
          <a:solidFill>
            <a:schemeClr val="tx2"/>
          </a:solidFill>
          <a:latin typeface="Tahoma" pitchFamily="34" charset="0"/>
        </a:defRPr>
      </a:lvl3pPr>
      <a:lvl4pPr algn="l" defTabSz="820738" rtl="0" eaLnBrk="0" fontAlgn="base" hangingPunct="0">
        <a:spcBef>
          <a:spcPct val="0"/>
        </a:spcBef>
        <a:spcAft>
          <a:spcPct val="0"/>
        </a:spcAft>
        <a:defRPr sz="3000">
          <a:solidFill>
            <a:schemeClr val="tx2"/>
          </a:solidFill>
          <a:latin typeface="Tahoma" pitchFamily="34" charset="0"/>
        </a:defRPr>
      </a:lvl4pPr>
      <a:lvl5pPr algn="l" defTabSz="820738" rtl="0" eaLnBrk="0" fontAlgn="base" hangingPunct="0">
        <a:spcBef>
          <a:spcPct val="0"/>
        </a:spcBef>
        <a:spcAft>
          <a:spcPct val="0"/>
        </a:spcAft>
        <a:defRPr sz="3000">
          <a:solidFill>
            <a:schemeClr val="tx2"/>
          </a:solidFill>
          <a:latin typeface="Tahoma" pitchFamily="34" charset="0"/>
        </a:defRPr>
      </a:lvl5pPr>
      <a:lvl6pPr marL="457200" algn="l" defTabSz="820738" rtl="0" fontAlgn="base">
        <a:spcBef>
          <a:spcPct val="0"/>
        </a:spcBef>
        <a:spcAft>
          <a:spcPct val="0"/>
        </a:spcAft>
        <a:defRPr sz="3000">
          <a:solidFill>
            <a:schemeClr val="tx2"/>
          </a:solidFill>
          <a:latin typeface="Tahoma" pitchFamily="34" charset="0"/>
        </a:defRPr>
      </a:lvl6pPr>
      <a:lvl7pPr marL="914400" algn="l" defTabSz="820738" rtl="0" fontAlgn="base">
        <a:spcBef>
          <a:spcPct val="0"/>
        </a:spcBef>
        <a:spcAft>
          <a:spcPct val="0"/>
        </a:spcAft>
        <a:defRPr sz="3000">
          <a:solidFill>
            <a:schemeClr val="tx2"/>
          </a:solidFill>
          <a:latin typeface="Tahoma" pitchFamily="34" charset="0"/>
        </a:defRPr>
      </a:lvl7pPr>
      <a:lvl8pPr marL="1371600" algn="l" defTabSz="820738" rtl="0" fontAlgn="base">
        <a:spcBef>
          <a:spcPct val="0"/>
        </a:spcBef>
        <a:spcAft>
          <a:spcPct val="0"/>
        </a:spcAft>
        <a:defRPr sz="3000">
          <a:solidFill>
            <a:schemeClr val="tx2"/>
          </a:solidFill>
          <a:latin typeface="Tahoma" pitchFamily="34" charset="0"/>
        </a:defRPr>
      </a:lvl8pPr>
      <a:lvl9pPr marL="1828800" algn="l" defTabSz="820738" rtl="0" fontAlgn="base">
        <a:spcBef>
          <a:spcPct val="0"/>
        </a:spcBef>
        <a:spcAft>
          <a:spcPct val="0"/>
        </a:spcAft>
        <a:defRPr sz="3000">
          <a:solidFill>
            <a:schemeClr val="tx2"/>
          </a:solidFill>
          <a:latin typeface="Tahoma" pitchFamily="34" charset="0"/>
        </a:defRPr>
      </a:lvl9pPr>
    </p:titleStyle>
    <p:bodyStyle>
      <a:lvl1pPr marL="252413" indent="-252413" algn="l" rtl="0" eaLnBrk="0" fontAlgn="base" hangingPunct="0">
        <a:spcBef>
          <a:spcPct val="40000"/>
        </a:spcBef>
        <a:spcAft>
          <a:spcPct val="0"/>
        </a:spcAft>
        <a:buClr>
          <a:schemeClr val="tx1"/>
        </a:buClr>
        <a:buFont typeface="Verdana" pitchFamily="34" charset="0"/>
        <a:buChar char="•"/>
        <a:defRPr sz="2200">
          <a:solidFill>
            <a:schemeClr val="tx1"/>
          </a:solidFill>
          <a:latin typeface="+mn-lt"/>
          <a:ea typeface="+mn-ea"/>
          <a:cs typeface="+mn-cs"/>
        </a:defRPr>
      </a:lvl1pPr>
      <a:lvl2pPr marL="534988" indent="-109538" algn="l" rtl="0" eaLnBrk="0" fontAlgn="base" hangingPunct="0">
        <a:spcBef>
          <a:spcPct val="20000"/>
        </a:spcBef>
        <a:spcAft>
          <a:spcPct val="0"/>
        </a:spcAft>
        <a:buClr>
          <a:schemeClr val="tx1"/>
        </a:buClr>
        <a:buChar char="-"/>
        <a:defRPr sz="1900">
          <a:solidFill>
            <a:schemeClr val="tx1"/>
          </a:solidFill>
          <a:latin typeface="+mn-lt"/>
        </a:defRPr>
      </a:lvl2pPr>
      <a:lvl3pPr marL="981075" indent="-268288" algn="l" rtl="0" eaLnBrk="0" fontAlgn="base" hangingPunct="0">
        <a:spcBef>
          <a:spcPct val="20000"/>
        </a:spcBef>
        <a:spcAft>
          <a:spcPct val="0"/>
        </a:spcAft>
        <a:buClr>
          <a:schemeClr val="tx1"/>
        </a:buClr>
        <a:buFont typeface="Marlett" pitchFamily="2" charset="2"/>
        <a:buChar char="8"/>
        <a:defRPr sz="1900">
          <a:solidFill>
            <a:schemeClr val="tx1"/>
          </a:solidFill>
          <a:latin typeface="+mn-lt"/>
        </a:defRPr>
      </a:lvl3pPr>
      <a:lvl4pPr marL="1350963" indent="-192088" algn="l" rtl="0" eaLnBrk="0" fontAlgn="base" hangingPunct="0">
        <a:spcBef>
          <a:spcPct val="20000"/>
        </a:spcBef>
        <a:spcAft>
          <a:spcPct val="0"/>
        </a:spcAft>
        <a:buClr>
          <a:schemeClr val="tx1"/>
        </a:buClr>
        <a:buChar char="-"/>
        <a:defRPr sz="1900">
          <a:solidFill>
            <a:schemeClr val="tx1"/>
          </a:solidFill>
          <a:latin typeface="+mn-lt"/>
        </a:defRPr>
      </a:lvl4pPr>
      <a:lvl5pPr marL="2011363" indent="-317500" algn="l" rtl="0" eaLnBrk="0" fontAlgn="base" hangingPunct="0">
        <a:spcBef>
          <a:spcPct val="0"/>
        </a:spcBef>
        <a:spcAft>
          <a:spcPct val="0"/>
        </a:spcAft>
        <a:buClr>
          <a:srgbClr val="FFFF66"/>
        </a:buClr>
        <a:buFont typeface="Marlett" pitchFamily="2" charset="2"/>
        <a:buChar char="8"/>
        <a:defRPr sz="2200">
          <a:solidFill>
            <a:schemeClr val="bg1"/>
          </a:solidFill>
          <a:latin typeface="Verdana" pitchFamily="34" charset="0"/>
        </a:defRPr>
      </a:lvl5pPr>
      <a:lvl6pPr marL="24685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6pPr>
      <a:lvl7pPr marL="29257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7pPr>
      <a:lvl8pPr marL="33829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8pPr>
      <a:lvl9pPr marL="38401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BG9"/>
          <p:cNvPicPr>
            <a:picLocks noChangeAspect="1" noChangeArrowheads="1"/>
          </p:cNvPicPr>
          <p:nvPr/>
        </p:nvPicPr>
        <p:blipFill>
          <a:blip r:embed="rId18" cstate="print"/>
          <a:srcRect/>
          <a:stretch>
            <a:fillRect/>
          </a:stretch>
        </p:blipFill>
        <p:spPr bwMode="auto">
          <a:xfrm>
            <a:off x="0" y="0"/>
            <a:ext cx="9148763" cy="6858000"/>
          </a:xfrm>
          <a:prstGeom prst="rect">
            <a:avLst/>
          </a:prstGeom>
          <a:noFill/>
          <a:ln w="9525">
            <a:noFill/>
            <a:miter lim="800000"/>
            <a:headEnd/>
            <a:tailEnd/>
          </a:ln>
        </p:spPr>
      </p:pic>
      <p:sp>
        <p:nvSpPr>
          <p:cNvPr id="49155" name="Rectangle 3"/>
          <p:cNvSpPr>
            <a:spLocks noChangeArrowheads="1"/>
          </p:cNvSpPr>
          <p:nvPr/>
        </p:nvSpPr>
        <p:spPr bwMode="white">
          <a:xfrm>
            <a:off x="0" y="1030288"/>
            <a:ext cx="9144000" cy="5827712"/>
          </a:xfrm>
          <a:prstGeom prst="rect">
            <a:avLst/>
          </a:prstGeom>
          <a:solidFill>
            <a:srgbClr val="FFFFFF"/>
          </a:solidFill>
          <a:ln w="19050">
            <a:noFill/>
            <a:miter lim="800000"/>
            <a:headEnd/>
            <a:tailEnd/>
          </a:ln>
          <a:effectLst/>
        </p:spPr>
        <p:txBody>
          <a:bodyPr wrap="none" lIns="46800" tIns="46800" rIns="46800" bIns="46800" anchor="ctr"/>
          <a:lstStyle/>
          <a:p>
            <a:pPr>
              <a:lnSpc>
                <a:spcPct val="80000"/>
              </a:lnSpc>
              <a:spcBef>
                <a:spcPct val="40000"/>
              </a:spcBef>
              <a:buClr>
                <a:srgbClr val="000000"/>
              </a:buClr>
              <a:buFont typeface="Verdana" pitchFamily="34" charset="0"/>
              <a:buChar char="•"/>
              <a:defRPr/>
            </a:pPr>
            <a:endParaRPr lang="en-US" sz="1000">
              <a:solidFill>
                <a:srgbClr val="000000"/>
              </a:solidFill>
            </a:endParaRPr>
          </a:p>
        </p:txBody>
      </p:sp>
      <p:sp>
        <p:nvSpPr>
          <p:cNvPr id="2052" name="Title1"/>
          <p:cNvSpPr>
            <a:spLocks noGrp="1" noChangeArrowheads="1"/>
          </p:cNvSpPr>
          <p:nvPr>
            <p:ph type="title"/>
            <p:custDataLst>
              <p:tags r:id="rId16"/>
            </p:custDataLst>
          </p:nvPr>
        </p:nvSpPr>
        <p:spPr bwMode="gray">
          <a:xfrm>
            <a:off x="280988" y="290513"/>
            <a:ext cx="8832850" cy="458787"/>
          </a:xfrm>
          <a:prstGeom prst="rect">
            <a:avLst/>
          </a:prstGeom>
          <a:noFill/>
          <a:ln w="9525">
            <a:noFill/>
            <a:miter lim="800000"/>
            <a:headEnd/>
            <a:tailEnd/>
          </a:ln>
        </p:spPr>
        <p:txBody>
          <a:bodyPr vert="horz" wrap="square" lIns="0" tIns="0" rIns="67111" bIns="0" numCol="1" anchor="ctr" anchorCtr="0" compatLnSpc="1">
            <a:prstTxWarp prst="textNoShape">
              <a:avLst/>
            </a:prstTxWarp>
          </a:bodyPr>
          <a:lstStyle/>
          <a:p>
            <a:pPr lvl="0"/>
            <a:r>
              <a:rPr lang="en-US" noProof="1" smtClean="0"/>
              <a:t>Click to edit Master title style</a:t>
            </a:r>
          </a:p>
        </p:txBody>
      </p:sp>
      <p:sp>
        <p:nvSpPr>
          <p:cNvPr id="2053" name="Rectangle 5"/>
          <p:cNvSpPr>
            <a:spLocks noGrp="1" noChangeArrowheads="1"/>
          </p:cNvSpPr>
          <p:nvPr>
            <p:ph type="body" idx="1"/>
          </p:nvPr>
        </p:nvSpPr>
        <p:spPr bwMode="auto">
          <a:xfrm>
            <a:off x="354013" y="1293813"/>
            <a:ext cx="8440737" cy="4768850"/>
          </a:xfrm>
          <a:prstGeom prst="rect">
            <a:avLst/>
          </a:prstGeom>
          <a:noFill/>
          <a:ln w="9525">
            <a:noFill/>
            <a:miter lim="800000"/>
            <a:headEnd/>
            <a:tailEnd/>
          </a:ln>
        </p:spPr>
        <p:txBody>
          <a:bodyPr vert="horz" wrap="square" lIns="43622" tIns="43622" rIns="43622" bIns="43622" numCol="1" anchor="t" anchorCtr="0" compatLnSpc="1">
            <a:prstTxWarp prst="textNoShape">
              <a:avLst/>
            </a:prstTxWarp>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49158" name="Notes" hidden="1"/>
          <p:cNvSpPr txBox="1">
            <a:spLocks noChangeArrowheads="1"/>
          </p:cNvSpPr>
          <p:nvPr>
            <p:custDataLst>
              <p:tags r:id="rId17"/>
            </p:custDataLst>
          </p:nvPr>
        </p:nvSpPr>
        <p:spPr bwMode="auto">
          <a:xfrm>
            <a:off x="209550" y="6338888"/>
            <a:ext cx="5772150" cy="139700"/>
          </a:xfrm>
          <a:prstGeom prst="rect">
            <a:avLst/>
          </a:prstGeom>
          <a:noFill/>
          <a:ln w="12700">
            <a:noFill/>
            <a:miter lim="800000"/>
            <a:headEnd type="none" w="sm" len="sm"/>
            <a:tailEnd type="none" w="sm" len="sm"/>
          </a:ln>
          <a:effectLst/>
        </p:spPr>
        <p:txBody>
          <a:bodyPr lIns="0" tIns="0" rIns="0" bIns="0" anchor="b">
            <a:spAutoFit/>
          </a:bodyPr>
          <a:lstStyle/>
          <a:p>
            <a:pPr marL="171450" indent="-171450" defTabSz="820738" eaLnBrk="0" fontAlgn="t" hangingPunct="0">
              <a:defRPr/>
            </a:pPr>
            <a:endParaRPr lang="en-US" sz="900" noProof="1">
              <a:solidFill>
                <a:srgbClr val="000000"/>
              </a:solidFill>
              <a:latin typeface="Verdana" pitchFamily="34" charset="0"/>
            </a:endParaRPr>
          </a:p>
        </p:txBody>
      </p:sp>
      <p:sp>
        <p:nvSpPr>
          <p:cNvPr id="49159" name="Rectangle 7"/>
          <p:cNvSpPr>
            <a:spLocks noChangeArrowheads="1"/>
          </p:cNvSpPr>
          <p:nvPr/>
        </p:nvSpPr>
        <p:spPr bwMode="ltGray">
          <a:xfrm>
            <a:off x="0" y="6578600"/>
            <a:ext cx="9144000" cy="287338"/>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49160" name="Rectangle 8"/>
          <p:cNvSpPr>
            <a:spLocks noGrp="1" noChangeArrowheads="1"/>
          </p:cNvSpPr>
          <p:nvPr>
            <p:ph type="sldNum" sz="quarter" idx="4"/>
          </p:nvPr>
        </p:nvSpPr>
        <p:spPr bwMode="auto">
          <a:xfrm>
            <a:off x="8847138" y="6662738"/>
            <a:ext cx="296862" cy="174625"/>
          </a:xfrm>
          <a:prstGeom prst="rect">
            <a:avLst/>
          </a:prstGeom>
          <a:noFill/>
          <a:ln w="9525">
            <a:noFill/>
            <a:miter lim="800000"/>
            <a:headEnd/>
            <a:tailEnd/>
          </a:ln>
          <a:effectLst/>
        </p:spPr>
        <p:txBody>
          <a:bodyPr vert="horz" wrap="none" lIns="0" tIns="41308" rIns="0" bIns="41308" numCol="1" anchor="ctr" anchorCtr="0" compatLnSpc="1">
            <a:prstTxWarp prst="textNoShape">
              <a:avLst/>
            </a:prstTxWarp>
          </a:bodyPr>
          <a:lstStyle>
            <a:lvl1pPr eaLnBrk="0" hangingPunct="0">
              <a:lnSpc>
                <a:spcPct val="100000"/>
              </a:lnSpc>
              <a:spcBef>
                <a:spcPct val="0"/>
              </a:spcBef>
              <a:buClrTx/>
              <a:buFontTx/>
              <a:buNone/>
              <a:defRPr sz="900" noProof="1">
                <a:solidFill>
                  <a:schemeClr val="tx2"/>
                </a:solidFill>
                <a:latin typeface="Verdana" pitchFamily="34" charset="0"/>
              </a:defRPr>
            </a:lvl1pPr>
          </a:lstStyle>
          <a:p>
            <a:pPr>
              <a:defRPr/>
            </a:pPr>
            <a:fld id="{FB59174E-1C14-4D40-BB16-0D7B89DDB688}" type="slidenum">
              <a:rPr>
                <a:solidFill>
                  <a:srgbClr val="FFFFFF"/>
                </a:solidFill>
              </a:rPr>
              <a:pPr>
                <a:defRPr/>
              </a:pPr>
              <a:t>‹#›</a:t>
            </a:fld>
            <a:endParaRPr 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l" defTabSz="820738" rtl="0" eaLnBrk="0" fontAlgn="base" hangingPunct="0">
        <a:spcBef>
          <a:spcPct val="0"/>
        </a:spcBef>
        <a:spcAft>
          <a:spcPct val="0"/>
        </a:spcAft>
        <a:defRPr sz="3000">
          <a:solidFill>
            <a:schemeClr val="tx2"/>
          </a:solidFill>
          <a:latin typeface="+mj-lt"/>
          <a:ea typeface="+mj-ea"/>
          <a:cs typeface="+mj-cs"/>
        </a:defRPr>
      </a:lvl1pPr>
      <a:lvl2pPr algn="l" defTabSz="820738" rtl="0" eaLnBrk="0" fontAlgn="base" hangingPunct="0">
        <a:spcBef>
          <a:spcPct val="0"/>
        </a:spcBef>
        <a:spcAft>
          <a:spcPct val="0"/>
        </a:spcAft>
        <a:defRPr sz="3000">
          <a:solidFill>
            <a:schemeClr val="tx2"/>
          </a:solidFill>
          <a:latin typeface="Tahoma" pitchFamily="34" charset="0"/>
        </a:defRPr>
      </a:lvl2pPr>
      <a:lvl3pPr algn="l" defTabSz="820738" rtl="0" eaLnBrk="0" fontAlgn="base" hangingPunct="0">
        <a:spcBef>
          <a:spcPct val="0"/>
        </a:spcBef>
        <a:spcAft>
          <a:spcPct val="0"/>
        </a:spcAft>
        <a:defRPr sz="3000">
          <a:solidFill>
            <a:schemeClr val="tx2"/>
          </a:solidFill>
          <a:latin typeface="Tahoma" pitchFamily="34" charset="0"/>
        </a:defRPr>
      </a:lvl3pPr>
      <a:lvl4pPr algn="l" defTabSz="820738" rtl="0" eaLnBrk="0" fontAlgn="base" hangingPunct="0">
        <a:spcBef>
          <a:spcPct val="0"/>
        </a:spcBef>
        <a:spcAft>
          <a:spcPct val="0"/>
        </a:spcAft>
        <a:defRPr sz="3000">
          <a:solidFill>
            <a:schemeClr val="tx2"/>
          </a:solidFill>
          <a:latin typeface="Tahoma" pitchFamily="34" charset="0"/>
        </a:defRPr>
      </a:lvl4pPr>
      <a:lvl5pPr algn="l" defTabSz="820738" rtl="0" eaLnBrk="0" fontAlgn="base" hangingPunct="0">
        <a:spcBef>
          <a:spcPct val="0"/>
        </a:spcBef>
        <a:spcAft>
          <a:spcPct val="0"/>
        </a:spcAft>
        <a:defRPr sz="3000">
          <a:solidFill>
            <a:schemeClr val="tx2"/>
          </a:solidFill>
          <a:latin typeface="Tahoma" pitchFamily="34" charset="0"/>
        </a:defRPr>
      </a:lvl5pPr>
      <a:lvl6pPr marL="457200" algn="l" defTabSz="820738" rtl="0" fontAlgn="base">
        <a:spcBef>
          <a:spcPct val="0"/>
        </a:spcBef>
        <a:spcAft>
          <a:spcPct val="0"/>
        </a:spcAft>
        <a:defRPr sz="3000">
          <a:solidFill>
            <a:schemeClr val="tx2"/>
          </a:solidFill>
          <a:latin typeface="Tahoma" pitchFamily="34" charset="0"/>
        </a:defRPr>
      </a:lvl6pPr>
      <a:lvl7pPr marL="914400" algn="l" defTabSz="820738" rtl="0" fontAlgn="base">
        <a:spcBef>
          <a:spcPct val="0"/>
        </a:spcBef>
        <a:spcAft>
          <a:spcPct val="0"/>
        </a:spcAft>
        <a:defRPr sz="3000">
          <a:solidFill>
            <a:schemeClr val="tx2"/>
          </a:solidFill>
          <a:latin typeface="Tahoma" pitchFamily="34" charset="0"/>
        </a:defRPr>
      </a:lvl7pPr>
      <a:lvl8pPr marL="1371600" algn="l" defTabSz="820738" rtl="0" fontAlgn="base">
        <a:spcBef>
          <a:spcPct val="0"/>
        </a:spcBef>
        <a:spcAft>
          <a:spcPct val="0"/>
        </a:spcAft>
        <a:defRPr sz="3000">
          <a:solidFill>
            <a:schemeClr val="tx2"/>
          </a:solidFill>
          <a:latin typeface="Tahoma" pitchFamily="34" charset="0"/>
        </a:defRPr>
      </a:lvl8pPr>
      <a:lvl9pPr marL="1828800" algn="l" defTabSz="820738" rtl="0" fontAlgn="base">
        <a:spcBef>
          <a:spcPct val="0"/>
        </a:spcBef>
        <a:spcAft>
          <a:spcPct val="0"/>
        </a:spcAft>
        <a:defRPr sz="3000">
          <a:solidFill>
            <a:schemeClr val="tx2"/>
          </a:solidFill>
          <a:latin typeface="Tahoma" pitchFamily="34" charset="0"/>
        </a:defRPr>
      </a:lvl9pPr>
    </p:titleStyle>
    <p:bodyStyle>
      <a:lvl1pPr marL="252413" indent="-252413" algn="l" rtl="0" eaLnBrk="0" fontAlgn="base" hangingPunct="0">
        <a:spcBef>
          <a:spcPct val="40000"/>
        </a:spcBef>
        <a:spcAft>
          <a:spcPct val="0"/>
        </a:spcAft>
        <a:buClr>
          <a:schemeClr val="tx1"/>
        </a:buClr>
        <a:buFont typeface="Verdana" pitchFamily="34" charset="0"/>
        <a:buChar char="•"/>
        <a:defRPr sz="2200">
          <a:solidFill>
            <a:schemeClr val="tx1"/>
          </a:solidFill>
          <a:latin typeface="+mn-lt"/>
          <a:ea typeface="+mn-ea"/>
          <a:cs typeface="+mn-cs"/>
        </a:defRPr>
      </a:lvl1pPr>
      <a:lvl2pPr marL="534988" indent="-109538" algn="l" rtl="0" eaLnBrk="0" fontAlgn="base" hangingPunct="0">
        <a:spcBef>
          <a:spcPct val="20000"/>
        </a:spcBef>
        <a:spcAft>
          <a:spcPct val="0"/>
        </a:spcAft>
        <a:buClr>
          <a:schemeClr val="tx1"/>
        </a:buClr>
        <a:buChar char="-"/>
        <a:defRPr sz="1900">
          <a:solidFill>
            <a:schemeClr val="tx1"/>
          </a:solidFill>
          <a:latin typeface="+mn-lt"/>
        </a:defRPr>
      </a:lvl2pPr>
      <a:lvl3pPr marL="981075" indent="-268288" algn="l" rtl="0" eaLnBrk="0" fontAlgn="base" hangingPunct="0">
        <a:spcBef>
          <a:spcPct val="20000"/>
        </a:spcBef>
        <a:spcAft>
          <a:spcPct val="0"/>
        </a:spcAft>
        <a:buClr>
          <a:schemeClr val="tx1"/>
        </a:buClr>
        <a:buFont typeface="Marlett" pitchFamily="2" charset="2"/>
        <a:buChar char="8"/>
        <a:defRPr sz="1900">
          <a:solidFill>
            <a:schemeClr val="tx1"/>
          </a:solidFill>
          <a:latin typeface="+mn-lt"/>
        </a:defRPr>
      </a:lvl3pPr>
      <a:lvl4pPr marL="1350963" indent="-192088" algn="l" rtl="0" eaLnBrk="0" fontAlgn="base" hangingPunct="0">
        <a:spcBef>
          <a:spcPct val="20000"/>
        </a:spcBef>
        <a:spcAft>
          <a:spcPct val="0"/>
        </a:spcAft>
        <a:buClr>
          <a:schemeClr val="tx1"/>
        </a:buClr>
        <a:buChar char="-"/>
        <a:defRPr sz="1900">
          <a:solidFill>
            <a:schemeClr val="tx1"/>
          </a:solidFill>
          <a:latin typeface="+mn-lt"/>
        </a:defRPr>
      </a:lvl4pPr>
      <a:lvl5pPr marL="2011363" indent="-317500" algn="l" rtl="0" eaLnBrk="0" fontAlgn="base" hangingPunct="0">
        <a:spcBef>
          <a:spcPct val="0"/>
        </a:spcBef>
        <a:spcAft>
          <a:spcPct val="0"/>
        </a:spcAft>
        <a:buClr>
          <a:srgbClr val="FFFF66"/>
        </a:buClr>
        <a:buFont typeface="Marlett" pitchFamily="2" charset="2"/>
        <a:buChar char="8"/>
        <a:defRPr sz="2200">
          <a:solidFill>
            <a:schemeClr val="bg1"/>
          </a:solidFill>
          <a:latin typeface="Verdana" pitchFamily="34" charset="0"/>
        </a:defRPr>
      </a:lvl5pPr>
      <a:lvl6pPr marL="24685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6pPr>
      <a:lvl7pPr marL="29257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7pPr>
      <a:lvl8pPr marL="33829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8pPr>
      <a:lvl9pPr marL="38401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BG9"/>
          <p:cNvPicPr>
            <a:picLocks noChangeAspect="1" noChangeArrowheads="1"/>
          </p:cNvPicPr>
          <p:nvPr/>
        </p:nvPicPr>
        <p:blipFill>
          <a:blip r:embed="rId17" cstate="print"/>
          <a:srcRect/>
          <a:stretch>
            <a:fillRect/>
          </a:stretch>
        </p:blipFill>
        <p:spPr bwMode="auto">
          <a:xfrm>
            <a:off x="0" y="0"/>
            <a:ext cx="9148763" cy="6858000"/>
          </a:xfrm>
          <a:prstGeom prst="rect">
            <a:avLst/>
          </a:prstGeom>
          <a:noFill/>
          <a:ln w="9525">
            <a:noFill/>
            <a:miter lim="800000"/>
            <a:headEnd/>
            <a:tailEnd/>
          </a:ln>
        </p:spPr>
      </p:pic>
      <p:sp>
        <p:nvSpPr>
          <p:cNvPr id="49155" name="Rectangle 3"/>
          <p:cNvSpPr>
            <a:spLocks noChangeArrowheads="1"/>
          </p:cNvSpPr>
          <p:nvPr/>
        </p:nvSpPr>
        <p:spPr bwMode="white">
          <a:xfrm>
            <a:off x="0" y="1030288"/>
            <a:ext cx="9144000" cy="5827712"/>
          </a:xfrm>
          <a:prstGeom prst="rect">
            <a:avLst/>
          </a:prstGeom>
          <a:solidFill>
            <a:srgbClr val="FFFFFF"/>
          </a:solidFill>
          <a:ln w="19050">
            <a:noFill/>
            <a:miter lim="800000"/>
            <a:headEnd/>
            <a:tailEnd/>
          </a:ln>
          <a:effectLst/>
        </p:spPr>
        <p:txBody>
          <a:bodyPr wrap="none" lIns="46800" tIns="46800" rIns="46800" bIns="46800" anchor="ctr"/>
          <a:lstStyle/>
          <a:p>
            <a:pPr>
              <a:defRPr/>
            </a:pPr>
            <a:endParaRPr lang="en-US" sz="1800" dirty="0">
              <a:solidFill>
                <a:srgbClr val="000000"/>
              </a:solidFill>
            </a:endParaRPr>
          </a:p>
        </p:txBody>
      </p:sp>
      <p:sp>
        <p:nvSpPr>
          <p:cNvPr id="1028" name="Title1"/>
          <p:cNvSpPr>
            <a:spLocks noGrp="1" noChangeArrowheads="1"/>
          </p:cNvSpPr>
          <p:nvPr>
            <p:ph type="title"/>
            <p:custDataLst>
              <p:tags r:id="rId15"/>
            </p:custDataLst>
          </p:nvPr>
        </p:nvSpPr>
        <p:spPr bwMode="gray">
          <a:xfrm>
            <a:off x="280988" y="290513"/>
            <a:ext cx="8832850" cy="458787"/>
          </a:xfrm>
          <a:prstGeom prst="rect">
            <a:avLst/>
          </a:prstGeom>
          <a:noFill/>
          <a:ln w="9525">
            <a:noFill/>
            <a:miter lim="800000"/>
            <a:headEnd/>
            <a:tailEnd/>
          </a:ln>
        </p:spPr>
        <p:txBody>
          <a:bodyPr vert="horz" wrap="square" lIns="0" tIns="0" rIns="67111" bIns="0" numCol="1" anchor="ctr" anchorCtr="0" compatLnSpc="1">
            <a:prstTxWarp prst="textNoShape">
              <a:avLst/>
            </a:prstTxWarp>
          </a:bodyPr>
          <a:lstStyle/>
          <a:p>
            <a:pPr lvl="0"/>
            <a:r>
              <a:rPr lang="en-US" noProof="1" smtClean="0"/>
              <a:t>Click to edit Master title style</a:t>
            </a:r>
          </a:p>
        </p:txBody>
      </p:sp>
      <p:sp>
        <p:nvSpPr>
          <p:cNvPr id="1029" name="Rectangle 5"/>
          <p:cNvSpPr>
            <a:spLocks noGrp="1" noChangeArrowheads="1"/>
          </p:cNvSpPr>
          <p:nvPr>
            <p:ph type="body" idx="1"/>
          </p:nvPr>
        </p:nvSpPr>
        <p:spPr bwMode="auto">
          <a:xfrm>
            <a:off x="354013" y="1293813"/>
            <a:ext cx="8440737" cy="4768850"/>
          </a:xfrm>
          <a:prstGeom prst="rect">
            <a:avLst/>
          </a:prstGeom>
          <a:noFill/>
          <a:ln w="9525">
            <a:noFill/>
            <a:miter lim="800000"/>
            <a:headEnd/>
            <a:tailEnd/>
          </a:ln>
        </p:spPr>
        <p:txBody>
          <a:bodyPr vert="horz" wrap="square" lIns="43622" tIns="43622" rIns="43622" bIns="43622" numCol="1" anchor="t" anchorCtr="0" compatLnSpc="1">
            <a:prstTxWarp prst="textNoShape">
              <a:avLst/>
            </a:prstTxWarp>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49158" name="Notes" hidden="1"/>
          <p:cNvSpPr txBox="1">
            <a:spLocks noChangeArrowheads="1"/>
          </p:cNvSpPr>
          <p:nvPr>
            <p:custDataLst>
              <p:tags r:id="rId16"/>
            </p:custDataLst>
          </p:nvPr>
        </p:nvSpPr>
        <p:spPr bwMode="auto">
          <a:xfrm>
            <a:off x="209550" y="6338888"/>
            <a:ext cx="5772150" cy="139700"/>
          </a:xfrm>
          <a:prstGeom prst="rect">
            <a:avLst/>
          </a:prstGeom>
          <a:noFill/>
          <a:ln w="12700">
            <a:noFill/>
            <a:miter lim="800000"/>
            <a:headEnd type="none" w="sm" len="sm"/>
            <a:tailEnd type="none" w="sm" len="sm"/>
          </a:ln>
          <a:effectLst/>
        </p:spPr>
        <p:txBody>
          <a:bodyPr lIns="0" tIns="0" rIns="0" bIns="0" anchor="b">
            <a:spAutoFit/>
          </a:bodyPr>
          <a:lstStyle/>
          <a:p>
            <a:pPr marL="171450" indent="-171450" defTabSz="820738" eaLnBrk="0" fontAlgn="t" hangingPunct="0">
              <a:defRPr/>
            </a:pPr>
            <a:endParaRPr lang="en-US" sz="900" noProof="1">
              <a:solidFill>
                <a:srgbClr val="000000"/>
              </a:solidFill>
              <a:latin typeface="Verdana" pitchFamily="34" charset="0"/>
            </a:endParaRPr>
          </a:p>
        </p:txBody>
      </p:sp>
      <p:sp>
        <p:nvSpPr>
          <p:cNvPr id="49159" name="Rectangle 7"/>
          <p:cNvSpPr>
            <a:spLocks noChangeArrowheads="1"/>
          </p:cNvSpPr>
          <p:nvPr/>
        </p:nvSpPr>
        <p:spPr bwMode="ltGray">
          <a:xfrm>
            <a:off x="0" y="6578600"/>
            <a:ext cx="9144000" cy="287338"/>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dirty="0">
              <a:solidFill>
                <a:srgbClr val="000000"/>
              </a:solidFill>
              <a:latin typeface="Verdana" pitchFamily="34" charset="0"/>
            </a:endParaRPr>
          </a:p>
        </p:txBody>
      </p:sp>
      <p:sp>
        <p:nvSpPr>
          <p:cNvPr id="49160" name="Rectangle 8"/>
          <p:cNvSpPr>
            <a:spLocks noGrp="1" noChangeArrowheads="1"/>
          </p:cNvSpPr>
          <p:nvPr>
            <p:ph type="sldNum" sz="quarter" idx="4"/>
          </p:nvPr>
        </p:nvSpPr>
        <p:spPr bwMode="auto">
          <a:xfrm>
            <a:off x="8847138" y="6662738"/>
            <a:ext cx="296862" cy="174625"/>
          </a:xfrm>
          <a:prstGeom prst="rect">
            <a:avLst/>
          </a:prstGeom>
          <a:noFill/>
          <a:ln w="9525">
            <a:noFill/>
            <a:miter lim="800000"/>
            <a:headEnd/>
            <a:tailEnd/>
          </a:ln>
          <a:effectLst/>
        </p:spPr>
        <p:txBody>
          <a:bodyPr vert="horz" wrap="none" lIns="0" tIns="41308" rIns="0" bIns="41308" numCol="1" anchor="ctr" anchorCtr="0" compatLnSpc="1">
            <a:prstTxWarp prst="textNoShape">
              <a:avLst/>
            </a:prstTxWarp>
          </a:bodyPr>
          <a:lstStyle>
            <a:lvl1pPr eaLnBrk="0" hangingPunct="0">
              <a:defRPr sz="900" noProof="1">
                <a:solidFill>
                  <a:schemeClr val="tx2"/>
                </a:solidFill>
                <a:latin typeface="Verdana" pitchFamily="34" charset="0"/>
              </a:defRPr>
            </a:lvl1pPr>
          </a:lstStyle>
          <a:p>
            <a:pPr>
              <a:defRPr/>
            </a:pPr>
            <a:fld id="{4652F140-DF54-452F-8A6F-16F621D78895}" type="slidenum">
              <a:rPr>
                <a:solidFill>
                  <a:srgbClr val="FFFFFF"/>
                </a:solidFill>
              </a:rPr>
              <a:pPr>
                <a:defRPr/>
              </a:pPr>
              <a:t>‹#›</a:t>
            </a:fld>
            <a:endParaRPr lang="en-US"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Lst>
  <p:hf hdr="0" ftr="0" dt="0"/>
  <p:txStyles>
    <p:titleStyle>
      <a:lvl1pPr algn="l" defTabSz="820738" rtl="0" eaLnBrk="0" fontAlgn="base" hangingPunct="0">
        <a:spcBef>
          <a:spcPct val="0"/>
        </a:spcBef>
        <a:spcAft>
          <a:spcPct val="0"/>
        </a:spcAft>
        <a:defRPr sz="3000">
          <a:solidFill>
            <a:schemeClr val="tx2"/>
          </a:solidFill>
          <a:latin typeface="+mj-lt"/>
          <a:ea typeface="+mj-ea"/>
          <a:cs typeface="+mj-cs"/>
        </a:defRPr>
      </a:lvl1pPr>
      <a:lvl2pPr algn="l" defTabSz="820738" rtl="0" eaLnBrk="0" fontAlgn="base" hangingPunct="0">
        <a:spcBef>
          <a:spcPct val="0"/>
        </a:spcBef>
        <a:spcAft>
          <a:spcPct val="0"/>
        </a:spcAft>
        <a:defRPr sz="3000">
          <a:solidFill>
            <a:schemeClr val="tx2"/>
          </a:solidFill>
          <a:latin typeface="Arial" charset="0"/>
        </a:defRPr>
      </a:lvl2pPr>
      <a:lvl3pPr algn="l" defTabSz="820738" rtl="0" eaLnBrk="0" fontAlgn="base" hangingPunct="0">
        <a:spcBef>
          <a:spcPct val="0"/>
        </a:spcBef>
        <a:spcAft>
          <a:spcPct val="0"/>
        </a:spcAft>
        <a:defRPr sz="3000">
          <a:solidFill>
            <a:schemeClr val="tx2"/>
          </a:solidFill>
          <a:latin typeface="Arial" charset="0"/>
        </a:defRPr>
      </a:lvl3pPr>
      <a:lvl4pPr algn="l" defTabSz="820738" rtl="0" eaLnBrk="0" fontAlgn="base" hangingPunct="0">
        <a:spcBef>
          <a:spcPct val="0"/>
        </a:spcBef>
        <a:spcAft>
          <a:spcPct val="0"/>
        </a:spcAft>
        <a:defRPr sz="3000">
          <a:solidFill>
            <a:schemeClr val="tx2"/>
          </a:solidFill>
          <a:latin typeface="Arial" charset="0"/>
        </a:defRPr>
      </a:lvl4pPr>
      <a:lvl5pPr algn="l" defTabSz="820738" rtl="0" eaLnBrk="0" fontAlgn="base" hangingPunct="0">
        <a:spcBef>
          <a:spcPct val="0"/>
        </a:spcBef>
        <a:spcAft>
          <a:spcPct val="0"/>
        </a:spcAft>
        <a:defRPr sz="3000">
          <a:solidFill>
            <a:schemeClr val="tx2"/>
          </a:solidFill>
          <a:latin typeface="Arial" charset="0"/>
        </a:defRPr>
      </a:lvl5pPr>
      <a:lvl6pPr marL="457200" algn="l" defTabSz="820738" rtl="0" fontAlgn="base">
        <a:spcBef>
          <a:spcPct val="0"/>
        </a:spcBef>
        <a:spcAft>
          <a:spcPct val="0"/>
        </a:spcAft>
        <a:defRPr sz="3000">
          <a:solidFill>
            <a:schemeClr val="tx2"/>
          </a:solidFill>
          <a:latin typeface="Tahoma" pitchFamily="34" charset="0"/>
        </a:defRPr>
      </a:lvl6pPr>
      <a:lvl7pPr marL="914400" algn="l" defTabSz="820738" rtl="0" fontAlgn="base">
        <a:spcBef>
          <a:spcPct val="0"/>
        </a:spcBef>
        <a:spcAft>
          <a:spcPct val="0"/>
        </a:spcAft>
        <a:defRPr sz="3000">
          <a:solidFill>
            <a:schemeClr val="tx2"/>
          </a:solidFill>
          <a:latin typeface="Tahoma" pitchFamily="34" charset="0"/>
        </a:defRPr>
      </a:lvl7pPr>
      <a:lvl8pPr marL="1371600" algn="l" defTabSz="820738" rtl="0" fontAlgn="base">
        <a:spcBef>
          <a:spcPct val="0"/>
        </a:spcBef>
        <a:spcAft>
          <a:spcPct val="0"/>
        </a:spcAft>
        <a:defRPr sz="3000">
          <a:solidFill>
            <a:schemeClr val="tx2"/>
          </a:solidFill>
          <a:latin typeface="Tahoma" pitchFamily="34" charset="0"/>
        </a:defRPr>
      </a:lvl8pPr>
      <a:lvl9pPr marL="1828800" algn="l" defTabSz="820738" rtl="0" fontAlgn="base">
        <a:spcBef>
          <a:spcPct val="0"/>
        </a:spcBef>
        <a:spcAft>
          <a:spcPct val="0"/>
        </a:spcAft>
        <a:defRPr sz="3000">
          <a:solidFill>
            <a:schemeClr val="tx2"/>
          </a:solidFill>
          <a:latin typeface="Tahoma" pitchFamily="34" charset="0"/>
        </a:defRPr>
      </a:lvl9pPr>
    </p:titleStyle>
    <p:bodyStyle>
      <a:lvl1pPr marL="252413" indent="-252413" algn="l" rtl="0" eaLnBrk="0" fontAlgn="base" hangingPunct="0">
        <a:spcBef>
          <a:spcPct val="40000"/>
        </a:spcBef>
        <a:spcAft>
          <a:spcPct val="0"/>
        </a:spcAft>
        <a:buClr>
          <a:schemeClr val="tx1"/>
        </a:buClr>
        <a:buFont typeface="Verdana" pitchFamily="34" charset="0"/>
        <a:buChar char="•"/>
        <a:defRPr sz="2200">
          <a:solidFill>
            <a:schemeClr val="tx1"/>
          </a:solidFill>
          <a:latin typeface="+mn-lt"/>
          <a:ea typeface="+mn-ea"/>
          <a:cs typeface="+mn-cs"/>
        </a:defRPr>
      </a:lvl1pPr>
      <a:lvl2pPr marL="534988" indent="-109538" algn="l" rtl="0" eaLnBrk="0" fontAlgn="base" hangingPunct="0">
        <a:spcBef>
          <a:spcPct val="20000"/>
        </a:spcBef>
        <a:spcAft>
          <a:spcPct val="0"/>
        </a:spcAft>
        <a:buClr>
          <a:schemeClr val="tx1"/>
        </a:buClr>
        <a:buChar char="-"/>
        <a:defRPr sz="1900">
          <a:solidFill>
            <a:schemeClr val="tx1"/>
          </a:solidFill>
          <a:latin typeface="+mn-lt"/>
        </a:defRPr>
      </a:lvl2pPr>
      <a:lvl3pPr marL="981075" indent="-268288" algn="l" rtl="0" eaLnBrk="0" fontAlgn="base" hangingPunct="0">
        <a:spcBef>
          <a:spcPct val="20000"/>
        </a:spcBef>
        <a:spcAft>
          <a:spcPct val="0"/>
        </a:spcAft>
        <a:buClr>
          <a:schemeClr val="tx1"/>
        </a:buClr>
        <a:buFont typeface="Marlett" pitchFamily="2" charset="2"/>
        <a:buChar char="8"/>
        <a:defRPr sz="1900">
          <a:solidFill>
            <a:schemeClr val="tx1"/>
          </a:solidFill>
          <a:latin typeface="+mn-lt"/>
        </a:defRPr>
      </a:lvl3pPr>
      <a:lvl4pPr marL="1350963" indent="-192088" algn="l" rtl="0" eaLnBrk="0" fontAlgn="base" hangingPunct="0">
        <a:spcBef>
          <a:spcPct val="20000"/>
        </a:spcBef>
        <a:spcAft>
          <a:spcPct val="0"/>
        </a:spcAft>
        <a:buClr>
          <a:schemeClr val="tx1"/>
        </a:buClr>
        <a:buChar char="-"/>
        <a:defRPr sz="1900">
          <a:solidFill>
            <a:schemeClr val="tx1"/>
          </a:solidFill>
          <a:latin typeface="+mn-lt"/>
        </a:defRPr>
      </a:lvl4pPr>
      <a:lvl5pPr marL="2011363" indent="-317500" algn="l" rtl="0" eaLnBrk="0" fontAlgn="base" hangingPunct="0">
        <a:spcBef>
          <a:spcPct val="0"/>
        </a:spcBef>
        <a:spcAft>
          <a:spcPct val="0"/>
        </a:spcAft>
        <a:buClr>
          <a:srgbClr val="FFFF66"/>
        </a:buClr>
        <a:buFont typeface="Marlett" pitchFamily="2" charset="2"/>
        <a:buChar char="8"/>
        <a:defRPr sz="2200">
          <a:solidFill>
            <a:schemeClr val="bg1"/>
          </a:solidFill>
          <a:latin typeface="Verdana" pitchFamily="34" charset="0"/>
        </a:defRPr>
      </a:lvl5pPr>
      <a:lvl6pPr marL="24685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6pPr>
      <a:lvl7pPr marL="29257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7pPr>
      <a:lvl8pPr marL="33829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8pPr>
      <a:lvl9pPr marL="38401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3.xml"/><Relationship Id="rId1" Type="http://schemas.openxmlformats.org/officeDocument/2006/relationships/tags" Target="../tags/tag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2" Type="http://schemas.openxmlformats.org/officeDocument/2006/relationships/hyperlink" Target="mailto:FraudandAbuseTeam-vb@vonage.com" TargetMode="Externa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13.xml"/><Relationship Id="rId5" Type="http://schemas.microsoft.com/office/2007/relationships/hdphoto" Target="../media/hdphoto5.wdp"/><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ChangeArrowheads="1"/>
          </p:cNvSpPr>
          <p:nvPr/>
        </p:nvSpPr>
        <p:spPr bwMode="auto">
          <a:xfrm>
            <a:off x="461963" y="4628707"/>
            <a:ext cx="8223250" cy="1037526"/>
          </a:xfrm>
          <a:prstGeom prst="rect">
            <a:avLst/>
          </a:prstGeom>
          <a:noFill/>
          <a:ln w="9525">
            <a:noFill/>
            <a:miter lim="800000"/>
            <a:headEnd/>
            <a:tailEnd/>
          </a:ln>
        </p:spPr>
        <p:txBody>
          <a:bodyPr lIns="42614" tIns="41306" rIns="42614" bIns="41306" anchor="ctr">
            <a:spAutoFit/>
          </a:bodyPr>
          <a:lstStyle/>
          <a:p>
            <a:pPr algn="ctr">
              <a:buClr>
                <a:schemeClr val="tx1"/>
              </a:buClr>
            </a:pPr>
            <a:r>
              <a:rPr lang="en-US" sz="3000" noProof="1">
                <a:latin typeface="Times New Roman" pitchFamily="18" charset="0"/>
                <a:cs typeface="Times New Roman" pitchFamily="18" charset="0"/>
              </a:rPr>
              <a:t>Customer Care April Results &amp; Accomplishments</a:t>
            </a:r>
          </a:p>
          <a:p>
            <a:pPr algn="ctr">
              <a:buClr>
                <a:schemeClr val="tx1"/>
              </a:buClr>
            </a:pPr>
            <a:endParaRPr lang="en-US" sz="3000" noProof="1">
              <a:latin typeface="Times New Roman" pitchFamily="18" charset="0"/>
              <a:cs typeface="Times New Roman" pitchFamily="18" charset="0"/>
            </a:endParaRPr>
          </a:p>
        </p:txBody>
      </p:sp>
      <p:sp>
        <p:nvSpPr>
          <p:cNvPr id="13315" name="Rectangle 60"/>
          <p:cNvSpPr>
            <a:spLocks noChangeArrowheads="1"/>
          </p:cNvSpPr>
          <p:nvPr/>
        </p:nvSpPr>
        <p:spPr bwMode="ltGray">
          <a:xfrm>
            <a:off x="0" y="1"/>
            <a:ext cx="9144000" cy="339725"/>
          </a:xfrm>
          <a:prstGeom prst="rect">
            <a:avLst/>
          </a:prstGeom>
          <a:solidFill>
            <a:srgbClr val="0066CC"/>
          </a:solidFill>
          <a:ln w="19050">
            <a:noFill/>
            <a:miter lim="800000"/>
            <a:headEnd/>
            <a:tailEnd/>
          </a:ln>
        </p:spPr>
        <p:txBody>
          <a:bodyPr wrap="none" lIns="43620" tIns="43620" rIns="43620" bIns="43620" anchor="ctr"/>
          <a:lstStyle/>
          <a:p>
            <a:pPr algn="ctr"/>
            <a:endParaRPr lang="en-US"/>
          </a:p>
        </p:txBody>
      </p:sp>
      <p:sp>
        <p:nvSpPr>
          <p:cNvPr id="13316" name="Rectangle 64"/>
          <p:cNvSpPr>
            <a:spLocks noChangeArrowheads="1"/>
          </p:cNvSpPr>
          <p:nvPr/>
        </p:nvSpPr>
        <p:spPr bwMode="ltGray">
          <a:xfrm>
            <a:off x="0" y="6518276"/>
            <a:ext cx="9144000" cy="339725"/>
          </a:xfrm>
          <a:prstGeom prst="rect">
            <a:avLst/>
          </a:prstGeom>
          <a:solidFill>
            <a:srgbClr val="0066CC"/>
          </a:solidFill>
          <a:ln w="19050">
            <a:noFill/>
            <a:miter lim="800000"/>
            <a:headEnd/>
            <a:tailEnd/>
          </a:ln>
        </p:spPr>
        <p:txBody>
          <a:bodyPr wrap="none" lIns="43620" tIns="43620" rIns="43620" bIns="43620" anchor="ctr"/>
          <a:lstStyle/>
          <a:p>
            <a:pPr algn="ctr"/>
            <a:endParaRPr lang="en-US"/>
          </a:p>
        </p:txBody>
      </p:sp>
      <p:sp>
        <p:nvSpPr>
          <p:cNvPr id="13317" name="Title1"/>
          <p:cNvSpPr>
            <a:spLocks noChangeArrowheads="1"/>
          </p:cNvSpPr>
          <p:nvPr>
            <p:custDataLst>
              <p:tags r:id="rId1"/>
            </p:custDataLst>
          </p:nvPr>
        </p:nvSpPr>
        <p:spPr bwMode="gray">
          <a:xfrm>
            <a:off x="1336676" y="4371975"/>
            <a:ext cx="7007225" cy="458788"/>
          </a:xfrm>
          <a:prstGeom prst="rect">
            <a:avLst/>
          </a:prstGeom>
          <a:noFill/>
          <a:ln w="9525">
            <a:noFill/>
            <a:miter lim="800000"/>
            <a:headEnd/>
            <a:tailEnd/>
          </a:ln>
        </p:spPr>
        <p:txBody>
          <a:bodyPr lIns="0" tIns="0" rIns="67108" bIns="0" anchor="ctr"/>
          <a:lstStyle/>
          <a:p>
            <a:pPr algn="ctr" defTabSz="820703"/>
            <a:r>
              <a:rPr lang="en-US" dirty="0">
                <a:solidFill>
                  <a:schemeClr val="tx2"/>
                </a:solidFill>
              </a:rPr>
              <a:t>Churn Reduction and Retention</a:t>
            </a:r>
            <a:br>
              <a:rPr lang="en-US" dirty="0">
                <a:solidFill>
                  <a:schemeClr val="tx2"/>
                </a:solidFill>
              </a:rPr>
            </a:br>
            <a:r>
              <a:rPr lang="en-US" dirty="0">
                <a:solidFill>
                  <a:schemeClr val="tx2"/>
                </a:solidFill>
              </a:rPr>
              <a:t>Carol Trimmer and Rob Sutton</a:t>
            </a:r>
            <a:br>
              <a:rPr lang="en-US" dirty="0">
                <a:solidFill>
                  <a:schemeClr val="tx2"/>
                </a:solidFill>
              </a:rPr>
            </a:br>
            <a:r>
              <a:rPr lang="en-US" dirty="0">
                <a:solidFill>
                  <a:schemeClr val="tx2"/>
                </a:solidFill>
              </a:rPr>
              <a:t>5/18/2010</a:t>
            </a:r>
            <a:br>
              <a:rPr lang="en-US" dirty="0">
                <a:solidFill>
                  <a:schemeClr val="tx2"/>
                </a:solidFill>
              </a:rPr>
            </a:br>
            <a:endParaRPr lang="en-US" dirty="0">
              <a:solidFill>
                <a:schemeClr val="tx2"/>
              </a:solidFill>
            </a:endParaRPr>
          </a:p>
        </p:txBody>
      </p:sp>
      <p:pic>
        <p:nvPicPr>
          <p:cNvPr id="13318" name="Picture 3"/>
          <p:cNvPicPr>
            <a:picLocks noChangeAspect="1"/>
          </p:cNvPicPr>
          <p:nvPr/>
        </p:nvPicPr>
        <p:blipFill>
          <a:blip r:embed="rId4" cstate="print"/>
          <a:srcRect/>
          <a:stretch>
            <a:fillRect/>
          </a:stretch>
        </p:blipFill>
        <p:spPr bwMode="auto">
          <a:xfrm>
            <a:off x="0" y="360364"/>
            <a:ext cx="9144000" cy="6167437"/>
          </a:xfrm>
          <a:prstGeom prst="rect">
            <a:avLst/>
          </a:prstGeom>
          <a:noFill/>
          <a:ln w="9525">
            <a:noFill/>
            <a:miter lim="800000"/>
            <a:headEnd/>
            <a:tailEnd/>
          </a:ln>
        </p:spPr>
      </p:pic>
      <p:sp>
        <p:nvSpPr>
          <p:cNvPr id="13320" name="Rectangle 69"/>
          <p:cNvSpPr>
            <a:spLocks noChangeArrowheads="1"/>
          </p:cNvSpPr>
          <p:nvPr/>
        </p:nvSpPr>
        <p:spPr bwMode="auto">
          <a:xfrm>
            <a:off x="0" y="6553200"/>
            <a:ext cx="9144000" cy="304800"/>
          </a:xfrm>
          <a:prstGeom prst="rect">
            <a:avLst/>
          </a:prstGeom>
          <a:noFill/>
          <a:ln w="9525">
            <a:noFill/>
            <a:miter lim="800000"/>
            <a:headEnd/>
            <a:tailEnd/>
          </a:ln>
        </p:spPr>
        <p:txBody>
          <a:bodyPr wrap="none" lIns="0" tIns="38498" rIns="0" bIns="38498" anchor="ctr"/>
          <a:lstStyle/>
          <a:p>
            <a:pPr marL="380984" lvl="1" defTabSz="763555"/>
            <a:r>
              <a:rPr lang="en-US" sz="700" dirty="0" smtClean="0"/>
              <a:t>     Vonage </a:t>
            </a:r>
            <a:r>
              <a:rPr lang="en-US" sz="700" dirty="0"/>
              <a:t>Holdings Corp. Proprietary &amp; Confidential</a:t>
            </a:r>
            <a:endParaRPr lang="en-US" sz="700" noProof="1"/>
          </a:p>
        </p:txBody>
      </p:sp>
      <p:sp>
        <p:nvSpPr>
          <p:cNvPr id="8" name="Rectangle 2"/>
          <p:cNvSpPr txBox="1">
            <a:spLocks noChangeArrowheads="1"/>
          </p:cNvSpPr>
          <p:nvPr/>
        </p:nvSpPr>
        <p:spPr bwMode="gray">
          <a:xfrm>
            <a:off x="1588" y="4030663"/>
            <a:ext cx="9144000" cy="1498600"/>
          </a:xfrm>
          <a:prstGeom prst="rect">
            <a:avLst/>
          </a:prstGeom>
          <a:noFill/>
          <a:ln w="9525">
            <a:noFill/>
            <a:miter lim="800000"/>
            <a:headEnd/>
            <a:tailEnd/>
          </a:ln>
          <a:effectLst/>
        </p:spPr>
        <p:txBody>
          <a:bodyPr vert="horz" wrap="square" lIns="0" tIns="0" rIns="67111" bIns="0" numCol="1" anchor="ctr" anchorCtr="0" compatLnSpc="1">
            <a:prstTxWarp prst="textNoShape">
              <a:avLst/>
            </a:prstTxWarp>
          </a:bodyPr>
          <a:lstStyle/>
          <a:p>
            <a:pPr lvl="1" defTabSz="820738"/>
            <a:r>
              <a:rPr lang="en-US" sz="4400" kern="0" dirty="0" smtClean="0">
                <a:latin typeface="Impact" panose="020B0806030902050204" pitchFamily="34" charset="0"/>
                <a:ea typeface="+mj-ea"/>
                <a:cs typeface="+mj-cs"/>
              </a:rPr>
              <a:t>On-Call fraud Procedures</a:t>
            </a:r>
            <a:endParaRPr kumimoji="0" lang="en-US" sz="4400" b="0" i="0" u="none" strike="noStrike" kern="0" cap="none" spc="0" normalizeH="0" baseline="0" noProof="0" dirty="0" smtClean="0">
              <a:ln>
                <a:noFill/>
              </a:ln>
              <a:solidFill>
                <a:schemeClr val="tx2"/>
              </a:solidFill>
              <a:effectLst/>
              <a:uLnTx/>
              <a:uFillTx/>
              <a:latin typeface="Impact" panose="020B0806030902050204" pitchFamily="34" charset="0"/>
              <a:ea typeface="+mj-ea"/>
              <a:cs typeface="+mj-cs"/>
            </a:endParaRPr>
          </a:p>
        </p:txBody>
      </p:sp>
      <p:sp>
        <p:nvSpPr>
          <p:cNvPr id="2" name="TextBox 1"/>
          <p:cNvSpPr txBox="1"/>
          <p:nvPr/>
        </p:nvSpPr>
        <p:spPr>
          <a:xfrm>
            <a:off x="7696200" y="6096000"/>
            <a:ext cx="989013" cy="338554"/>
          </a:xfrm>
          <a:prstGeom prst="rect">
            <a:avLst/>
          </a:prstGeom>
          <a:noFill/>
        </p:spPr>
        <p:txBody>
          <a:bodyPr wrap="square" rtlCol="0">
            <a:spAutoFit/>
          </a:bodyPr>
          <a:lstStyle/>
          <a:p>
            <a:r>
              <a:rPr lang="en-US" dirty="0" smtClean="0"/>
              <a:t>02/25/16</a:t>
            </a:r>
            <a:endParaRPr lang="en-US" dirty="0"/>
          </a:p>
        </p:txBody>
      </p:sp>
    </p:spTree>
    <p:extLst>
      <p:ext uri="{BB962C8B-B14F-4D97-AF65-F5344CB8AC3E}">
        <p14:creationId xmlns:p14="http://schemas.microsoft.com/office/powerpoint/2010/main" val="4094134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ways to investigate.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If after your research you are unclear whether the calls were Fraudulent or not.</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You can attempt to call the Account Super User to verify.</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You can attempt to place a call to the user on the extension.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If the calls were international check the account to see if there is a history of making these types of calls.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Reach out to your Supervisor or a Fraud SME.</a:t>
            </a:r>
          </a:p>
          <a:p>
            <a:pPr marL="0" indent="0">
              <a:buNone/>
            </a:pPr>
            <a:endParaRPr lang="en-US" dirty="0" smtClean="0"/>
          </a:p>
        </p:txBody>
      </p:sp>
      <p:sp>
        <p:nvSpPr>
          <p:cNvPr id="4" name="Slide Number Placeholder 3"/>
          <p:cNvSpPr>
            <a:spLocks noGrp="1"/>
          </p:cNvSpPr>
          <p:nvPr>
            <p:ph type="sldNum" sz="quarter" idx="10"/>
          </p:nvPr>
        </p:nvSpPr>
        <p:spPr/>
        <p:txBody>
          <a:bodyPr/>
          <a:lstStyle/>
          <a:p>
            <a:pPr>
              <a:defRPr/>
            </a:pPr>
            <a:fld id="{16514749-0C09-4910-A1F5-A5A3B603506F}" type="slidenum">
              <a:rPr lang="en-US" smtClean="0">
                <a:solidFill>
                  <a:srgbClr val="FFFFFF"/>
                </a:solidFill>
              </a:rPr>
              <a:pPr>
                <a:defRPr/>
              </a:pPr>
              <a:t>10</a:t>
            </a:fld>
            <a:endParaRPr lang="en-US">
              <a:solidFill>
                <a:srgbClr val="FFFFFF"/>
              </a:solidFill>
            </a:endParaRPr>
          </a:p>
        </p:txBody>
      </p:sp>
    </p:spTree>
    <p:extLst>
      <p:ext uri="{BB962C8B-B14F-4D97-AF65-F5344CB8AC3E}">
        <p14:creationId xmlns:p14="http://schemas.microsoft.com/office/powerpoint/2010/main" val="4005033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Impact" panose="020B0806030902050204" pitchFamily="34" charset="0"/>
              </a:rPr>
              <a:t>VoIP Fraud</a:t>
            </a:r>
            <a:endParaRPr lang="en-US" sz="4800" dirty="0">
              <a:latin typeface="Impact" panose="020B0806030902050204" pitchFamily="34" charset="0"/>
            </a:endParaRPr>
          </a:p>
        </p:txBody>
      </p:sp>
      <p:sp>
        <p:nvSpPr>
          <p:cNvPr id="3" name="Content Placeholder 2"/>
          <p:cNvSpPr>
            <a:spLocks noGrp="1"/>
          </p:cNvSpPr>
          <p:nvPr>
            <p:ph idx="1"/>
          </p:nvPr>
        </p:nvSpPr>
        <p:spPr/>
        <p:txBody>
          <a:bodyPr/>
          <a:lstStyle/>
          <a:p>
            <a:r>
              <a:rPr lang="en-US" dirty="0"/>
              <a:t>VoIP fraud can be defined as the unauthorized use of paid communication services charged to someone who isn't expecting it, whether that is the service provider or the customer.</a:t>
            </a:r>
          </a:p>
          <a:p>
            <a:r>
              <a:rPr lang="en-US" dirty="0"/>
              <a:t>The fraudster looks for a vulnerable (usually publically available) VoIP device, once they have detected one they usually can acquire the SIP credentials for the device.</a:t>
            </a:r>
          </a:p>
          <a:p>
            <a:r>
              <a:rPr lang="en-US" dirty="0"/>
              <a:t>The Fraudster enters into an agreement with a local exchange telephone carriers in rural areas they then inflate the volume of incoming calls to their network, and make a percentage of the profit off the fees paid.</a:t>
            </a:r>
          </a:p>
          <a:p>
            <a:endParaRPr lang="en-US" dirty="0"/>
          </a:p>
        </p:txBody>
      </p:sp>
      <p:sp>
        <p:nvSpPr>
          <p:cNvPr id="4" name="Slide Number Placeholder 3"/>
          <p:cNvSpPr>
            <a:spLocks noGrp="1"/>
          </p:cNvSpPr>
          <p:nvPr>
            <p:ph type="sldNum" sz="quarter" idx="10"/>
          </p:nvPr>
        </p:nvSpPr>
        <p:spPr/>
        <p:txBody>
          <a:bodyPr/>
          <a:lstStyle/>
          <a:p>
            <a:fld id="{A334A81C-6C0F-403D-AD43-E01A02E42020}" type="slidenum">
              <a:rPr lang="en-US" smtClean="0"/>
              <a:pPr/>
              <a:t>2</a:t>
            </a:fld>
            <a:endParaRPr lang="en-US"/>
          </a:p>
        </p:txBody>
      </p:sp>
    </p:spTree>
    <p:extLst>
      <p:ext uri="{BB962C8B-B14F-4D97-AF65-F5344CB8AC3E}">
        <p14:creationId xmlns:p14="http://schemas.microsoft.com/office/powerpoint/2010/main" val="3327646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Impact" panose="020B0806030902050204" pitchFamily="34" charset="0"/>
              </a:rPr>
              <a:t>Types Of Alerts </a:t>
            </a:r>
            <a:endParaRPr lang="en-US" sz="4800" dirty="0">
              <a:latin typeface="Impact" panose="020B0806030902050204" pitchFamily="34" charset="0"/>
            </a:endParaRPr>
          </a:p>
        </p:txBody>
      </p:sp>
      <p:sp>
        <p:nvSpPr>
          <p:cNvPr id="3" name="Content Placeholder 2"/>
          <p:cNvSpPr>
            <a:spLocks noGrp="1"/>
          </p:cNvSpPr>
          <p:nvPr>
            <p:ph idx="1"/>
          </p:nvPr>
        </p:nvSpPr>
        <p:spPr/>
        <p:txBody>
          <a:bodyPr/>
          <a:lstStyle/>
          <a:p>
            <a:r>
              <a:rPr lang="en-US" sz="3200" dirty="0" smtClean="0">
                <a:latin typeface="Times New Roman" panose="02020603050405020304" pitchFamily="18" charset="0"/>
                <a:cs typeface="Times New Roman" panose="02020603050405020304" pitchFamily="18" charset="0"/>
              </a:rPr>
              <a:t>Root Alert </a:t>
            </a:r>
          </a:p>
          <a:p>
            <a:pPr marL="0" indent="0">
              <a:buNone/>
            </a:pPr>
            <a:r>
              <a:rPr lang="en-US" sz="1400" dirty="0" smtClean="0">
                <a:latin typeface="Times New Roman" panose="02020603050405020304" pitchFamily="18" charset="0"/>
                <a:cs typeface="Times New Roman" panose="02020603050405020304" pitchFamily="18" charset="0"/>
              </a:rPr>
              <a:t>These are rated calls that are being charged to the account or Vonage is being charged for the routing </a:t>
            </a:r>
            <a:r>
              <a:rPr lang="en-US" sz="1400" dirty="0" err="1" smtClean="0">
                <a:latin typeface="Times New Roman" panose="02020603050405020304" pitchFamily="18" charset="0"/>
                <a:cs typeface="Times New Roman" panose="02020603050405020304" pitchFamily="18" charset="0"/>
              </a:rPr>
              <a:t>i.e</a:t>
            </a:r>
            <a:r>
              <a:rPr lang="en-US" sz="1400" dirty="0" smtClean="0">
                <a:latin typeface="Times New Roman" panose="02020603050405020304" pitchFamily="18" charset="0"/>
                <a:cs typeface="Times New Roman" panose="02020603050405020304" pitchFamily="18" charset="0"/>
              </a:rPr>
              <a:t> International </a:t>
            </a:r>
            <a:endParaRPr lang="en-US" sz="14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Domestic Alert </a:t>
            </a:r>
          </a:p>
          <a:p>
            <a:pPr marL="0" indent="0">
              <a:buNone/>
            </a:pPr>
            <a:r>
              <a:rPr lang="en-US" sz="1400" dirty="0" smtClean="0">
                <a:latin typeface="Times New Roman" panose="02020603050405020304" pitchFamily="18" charset="0"/>
                <a:cs typeface="Times New Roman" panose="02020603050405020304" pitchFamily="18" charset="0"/>
              </a:rPr>
              <a:t>This happens with concurrent calls to any of the 48 </a:t>
            </a:r>
            <a:r>
              <a:rPr lang="en-US" sz="1400" dirty="0" smtClean="0">
                <a:latin typeface="Times New Roman" panose="02020603050405020304" pitchFamily="18" charset="0"/>
                <a:cs typeface="Times New Roman" panose="02020603050405020304" pitchFamily="18" charset="0"/>
              </a:rPr>
              <a:t>states that are not usually rated (Alaska </a:t>
            </a:r>
            <a:r>
              <a:rPr lang="en-US" sz="1400" dirty="0" smtClean="0">
                <a:latin typeface="Times New Roman" panose="02020603050405020304" pitchFamily="18" charset="0"/>
                <a:cs typeface="Times New Roman" panose="02020603050405020304" pitchFamily="18" charset="0"/>
              </a:rPr>
              <a:t>&amp; </a:t>
            </a:r>
            <a:r>
              <a:rPr lang="en-US" sz="1400" dirty="0" smtClean="0">
                <a:latin typeface="Times New Roman" panose="02020603050405020304" pitchFamily="18" charset="0"/>
                <a:cs typeface="Times New Roman" panose="02020603050405020304" pitchFamily="18" charset="0"/>
              </a:rPr>
              <a:t>Hawaii)</a:t>
            </a:r>
            <a:endParaRPr lang="en-US" sz="14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Vonage </a:t>
            </a:r>
            <a:r>
              <a:rPr lang="en-US" sz="3200" dirty="0" smtClean="0">
                <a:latin typeface="Times New Roman" panose="02020603050405020304" pitchFamily="18" charset="0"/>
                <a:cs typeface="Times New Roman" panose="02020603050405020304" pitchFamily="18" charset="0"/>
              </a:rPr>
              <a:t>Alert </a:t>
            </a:r>
          </a:p>
          <a:p>
            <a:pPr marL="0" indent="0">
              <a:buNone/>
            </a:pPr>
            <a:r>
              <a:rPr lang="en-US" sz="1400" dirty="0" smtClean="0">
                <a:latin typeface="Times New Roman" panose="02020603050405020304" pitchFamily="18" charset="0"/>
                <a:cs typeface="Times New Roman" panose="02020603050405020304" pitchFamily="18" charset="0"/>
              </a:rPr>
              <a:t>Carrier </a:t>
            </a:r>
            <a:r>
              <a:rPr lang="en-US" sz="1400" dirty="0" smtClean="0">
                <a:latin typeface="Times New Roman" panose="02020603050405020304" pitchFamily="18" charset="0"/>
                <a:cs typeface="Times New Roman" panose="02020603050405020304" pitchFamily="18" charset="0"/>
              </a:rPr>
              <a:t>Alert </a:t>
            </a:r>
            <a:r>
              <a:rPr lang="en-US" sz="1400" dirty="0" smtClean="0">
                <a:latin typeface="Times New Roman" panose="02020603050405020304" pitchFamily="18" charset="0"/>
                <a:cs typeface="Times New Roman" panose="02020603050405020304" pitchFamily="18" charset="0"/>
              </a:rPr>
              <a:t>which usually has very little </a:t>
            </a:r>
            <a:r>
              <a:rPr lang="en-US" sz="1400" dirty="0" smtClean="0">
                <a:latin typeface="Times New Roman" panose="02020603050405020304" pitchFamily="18" charset="0"/>
                <a:cs typeface="Times New Roman" panose="02020603050405020304" pitchFamily="18" charset="0"/>
              </a:rPr>
              <a:t>info and commonly consists of calls to blacklisted regions or numbers.</a:t>
            </a:r>
          </a:p>
          <a:p>
            <a:pPr marL="0" indent="0">
              <a:buNone/>
            </a:pPr>
            <a:r>
              <a:rPr lang="en-US" sz="3200" dirty="0" smtClean="0">
                <a:latin typeface="Times New Roman" panose="02020603050405020304" pitchFamily="18" charset="0"/>
                <a:cs typeface="Times New Roman" panose="02020603050405020304" pitchFamily="18" charset="0"/>
              </a:rPr>
              <a:t>Spending </a:t>
            </a:r>
            <a:r>
              <a:rPr lang="en-US" sz="3200" dirty="0" smtClean="0">
                <a:latin typeface="Times New Roman" panose="02020603050405020304" pitchFamily="18" charset="0"/>
                <a:cs typeface="Times New Roman" panose="02020603050405020304" pitchFamily="18" charset="0"/>
              </a:rPr>
              <a:t>Alert</a:t>
            </a:r>
          </a:p>
          <a:p>
            <a:pPr marL="0" indent="0">
              <a:buNone/>
            </a:pPr>
            <a:r>
              <a:rPr lang="en-US" sz="1400" dirty="0" smtClean="0">
                <a:latin typeface="Times New Roman" panose="02020603050405020304" pitchFamily="18" charset="0"/>
                <a:cs typeface="Times New Roman" panose="02020603050405020304" pitchFamily="18" charset="0"/>
              </a:rPr>
              <a:t>When spending for that account exceeds the set limits of either $300 or $500 (treat as a root alert)</a:t>
            </a:r>
            <a:endParaRPr lang="en-US"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16514749-0C09-4910-A1F5-A5A3B603506F}" type="slidenum">
              <a:rPr lang="en-US" smtClean="0">
                <a:solidFill>
                  <a:srgbClr val="FFFFFF"/>
                </a:solidFill>
              </a:rPr>
              <a:pPr>
                <a:defRPr/>
              </a:pPr>
              <a:t>3</a:t>
            </a:fld>
            <a:endParaRPr lang="en-US">
              <a:solidFill>
                <a:srgbClr val="FFFFFF"/>
              </a:solidFill>
            </a:endParaRPr>
          </a:p>
        </p:txBody>
      </p:sp>
    </p:spTree>
    <p:extLst>
      <p:ext uri="{BB962C8B-B14F-4D97-AF65-F5344CB8AC3E}">
        <p14:creationId xmlns:p14="http://schemas.microsoft.com/office/powerpoint/2010/main" val="1326517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Impact" panose="020B0806030902050204" pitchFamily="34" charset="0"/>
              </a:rPr>
              <a:t>Investigation Steps</a:t>
            </a:r>
            <a:endParaRPr lang="en-US" sz="4800" dirty="0">
              <a:latin typeface="Impact" panose="020B0806030902050204" pitchFamily="34" charset="0"/>
            </a:endParaRPr>
          </a:p>
        </p:txBody>
      </p:sp>
      <p:sp>
        <p:nvSpPr>
          <p:cNvPr id="3" name="Content Placeholder 2"/>
          <p:cNvSpPr>
            <a:spLocks noGrp="1"/>
          </p:cNvSpPr>
          <p:nvPr>
            <p:ph idx="1"/>
          </p:nvPr>
        </p:nvSpPr>
        <p:spPr/>
        <p:txBody>
          <a:bodyPr/>
          <a:lstStyle/>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After the Fraud alert comes to the On-Call phone forward that email to yourself in Outlook</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From Outlook “Reply All” (Potential Fraud &amp; CCare On-Call 1) with “Investigating”. Make sure your reply includes your Outlook signature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Check the Account and see if a ticket was created in Salesforce if not create one. Insure you change case owner to On-Call and place your name in the Tier 2 Rep field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Copy the notes from the Alert and paste them into the Salesforce Description, be sure to include the type of Fraud Alert i.e.: Root, Domestic, Vonage, or Spending</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Thoroughly investigate the potential Fraud and make your determination whether it’s a False-Positive or Fraud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 From Outlook “Reply All” to the Alert with your investigation notes. (see examples below</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Update your salesforce ticket with your investigation notes in the “Log Call” section change Problem </a:t>
            </a:r>
            <a:r>
              <a:rPr lang="en-US" sz="1600" dirty="0" smtClean="0">
                <a:latin typeface="Times New Roman" panose="02020603050405020304" pitchFamily="18" charset="0"/>
                <a:cs typeface="Times New Roman" panose="02020603050405020304" pitchFamily="18" charset="0"/>
              </a:rPr>
              <a:t>Code to “Fraud Alert” and Problem Code II to reflect </a:t>
            </a:r>
            <a:r>
              <a:rPr lang="en-US" sz="1600" dirty="0">
                <a:latin typeface="Times New Roman" panose="02020603050405020304" pitchFamily="18" charset="0"/>
                <a:cs typeface="Times New Roman" panose="02020603050405020304" pitchFamily="18" charset="0"/>
              </a:rPr>
              <a:t>False-Positive or Fraud. Make sure case owner is set to On-Call and your name is in the Tier 2 Rep field or you will not be paid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Close Ticket “Resolved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smtClean="0">
                <a:latin typeface="Times New Roman" panose="02020603050405020304" pitchFamily="18" charset="0"/>
                <a:cs typeface="Times New Roman" panose="02020603050405020304" pitchFamily="18" charset="0"/>
              </a:rPr>
              <a:t>Send an </a:t>
            </a:r>
            <a:r>
              <a:rPr lang="en-US" sz="1600" dirty="0">
                <a:latin typeface="Times New Roman" panose="02020603050405020304" pitchFamily="18" charset="0"/>
                <a:cs typeface="Times New Roman" panose="02020603050405020304" pitchFamily="18" charset="0"/>
              </a:rPr>
              <a:t>email to </a:t>
            </a:r>
            <a:r>
              <a:rPr lang="en-US" sz="1600" dirty="0" smtClean="0">
                <a:latin typeface="Times New Roman" panose="02020603050405020304" pitchFamily="18" charset="0"/>
                <a:cs typeface="Times New Roman" panose="02020603050405020304" pitchFamily="18" charset="0"/>
                <a:hlinkClick r:id="rId2"/>
              </a:rPr>
              <a:t>FraudandAbuseTeam-vb@vonage.com</a:t>
            </a:r>
            <a:r>
              <a:rPr lang="en-US" sz="1600" dirty="0" smtClean="0">
                <a:latin typeface="Times New Roman" panose="02020603050405020304" pitchFamily="18" charset="0"/>
                <a:cs typeface="Times New Roman" panose="02020603050405020304" pitchFamily="18" charset="0"/>
              </a:rPr>
              <a:t> for</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any actual Frauds </a:t>
            </a:r>
            <a:r>
              <a:rPr lang="en-US" sz="1600" dirty="0" smtClean="0">
                <a:latin typeface="Times New Roman" panose="02020603050405020304" pitchFamily="18" charset="0"/>
                <a:cs typeface="Times New Roman" panose="02020603050405020304" pitchFamily="18" charset="0"/>
              </a:rPr>
              <a:t>at </a:t>
            </a: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next day so the total charges can be calculated.</a:t>
            </a:r>
          </a:p>
          <a:p>
            <a:endParaRPr lang="en-US" dirty="0"/>
          </a:p>
        </p:txBody>
      </p:sp>
      <p:sp>
        <p:nvSpPr>
          <p:cNvPr id="4" name="Slide Number Placeholder 3"/>
          <p:cNvSpPr>
            <a:spLocks noGrp="1"/>
          </p:cNvSpPr>
          <p:nvPr>
            <p:ph type="sldNum" sz="quarter" idx="10"/>
          </p:nvPr>
        </p:nvSpPr>
        <p:spPr/>
        <p:txBody>
          <a:bodyPr/>
          <a:lstStyle/>
          <a:p>
            <a:pPr>
              <a:defRPr/>
            </a:pPr>
            <a:fld id="{16514749-0C09-4910-A1F5-A5A3B603506F}" type="slidenum">
              <a:rPr lang="en-US" smtClean="0">
                <a:solidFill>
                  <a:srgbClr val="FFFFFF"/>
                </a:solidFill>
              </a:rPr>
              <a:pPr>
                <a:defRPr/>
              </a:pPr>
              <a:t>4</a:t>
            </a:fld>
            <a:endParaRPr lang="en-US">
              <a:solidFill>
                <a:srgbClr val="FFFFFF"/>
              </a:solidFill>
            </a:endParaRPr>
          </a:p>
        </p:txBody>
      </p:sp>
    </p:spTree>
    <p:extLst>
      <p:ext uri="{BB962C8B-B14F-4D97-AF65-F5344CB8AC3E}">
        <p14:creationId xmlns:p14="http://schemas.microsoft.com/office/powerpoint/2010/main" val="3464281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Begin Your Investigation </a:t>
            </a:r>
            <a:endParaRPr lang="en-US" dirty="0"/>
          </a:p>
        </p:txBody>
      </p:sp>
      <p:sp>
        <p:nvSpPr>
          <p:cNvPr id="7" name="Content Placeholder 6"/>
          <p:cNvSpPr>
            <a:spLocks noGrp="1"/>
          </p:cNvSpPr>
          <p:nvPr>
            <p:ph sz="half" idx="1"/>
          </p:nvPr>
        </p:nvSpPr>
        <p:spPr>
          <a:xfrm>
            <a:off x="381001" y="1371600"/>
            <a:ext cx="3505199" cy="4768850"/>
          </a:xfrm>
        </p:spPr>
        <p:txBody>
          <a:bodyPr/>
          <a:lstStyle/>
          <a:p>
            <a:pPr>
              <a:buFont typeface="Wingdings" panose="05000000000000000000" pitchFamily="2" charset="2"/>
              <a:buChar char="Ø"/>
            </a:pPr>
            <a:r>
              <a:rPr lang="en-US" sz="1600" dirty="0" smtClean="0"/>
              <a:t>You will begin you investigation by looking at the account registration page.</a:t>
            </a:r>
          </a:p>
          <a:p>
            <a:pPr>
              <a:buFont typeface="Wingdings" panose="05000000000000000000" pitchFamily="2" charset="2"/>
              <a:buChar char="Ø"/>
            </a:pPr>
            <a:r>
              <a:rPr lang="en-US" sz="1600" dirty="0" smtClean="0"/>
              <a:t>From here you will want to check the IP addresses of any currently registering devices.</a:t>
            </a:r>
          </a:p>
          <a:p>
            <a:pPr>
              <a:buFont typeface="Wingdings" panose="05000000000000000000" pitchFamily="2" charset="2"/>
              <a:buChar char="Ø"/>
            </a:pPr>
            <a:r>
              <a:rPr lang="en-US" sz="1600" dirty="0" smtClean="0"/>
              <a:t>You will also want to see if there are any devices registering with duplicate </a:t>
            </a:r>
            <a:r>
              <a:rPr lang="en-US" sz="1600" dirty="0" smtClean="0"/>
              <a:t>SIP IDs.</a:t>
            </a:r>
            <a:endParaRPr lang="en-US" sz="1600" dirty="0"/>
          </a:p>
        </p:txBody>
      </p:sp>
      <p:sp>
        <p:nvSpPr>
          <p:cNvPr id="4" name="Slide Number Placeholder 3"/>
          <p:cNvSpPr>
            <a:spLocks noGrp="1"/>
          </p:cNvSpPr>
          <p:nvPr>
            <p:ph type="sldNum" sz="quarter" idx="10"/>
          </p:nvPr>
        </p:nvSpPr>
        <p:spPr/>
        <p:txBody>
          <a:bodyPr/>
          <a:lstStyle/>
          <a:p>
            <a:pPr>
              <a:defRPr/>
            </a:pPr>
            <a:fld id="{D3208C8F-5341-4944-8C08-C55337151DB1}" type="slidenum">
              <a:rPr lang="en-US" smtClean="0">
                <a:solidFill>
                  <a:srgbClr val="FFFFFF"/>
                </a:solidFill>
              </a:rPr>
              <a:pPr>
                <a:defRPr/>
              </a:pPr>
              <a:t>5</a:t>
            </a:fld>
            <a:endParaRPr lang="en-US" dirty="0">
              <a:solidFill>
                <a:srgbClr val="FFFFFF"/>
              </a:solidFill>
            </a:endParaRPr>
          </a:p>
        </p:txBody>
      </p:sp>
      <p:pic>
        <p:nvPicPr>
          <p:cNvPr id="14" name="Content Placeholder 13"/>
          <p:cNvPicPr>
            <a:picLocks noGrp="1" noChangeAspect="1"/>
          </p:cNvPicPr>
          <p:nvPr>
            <p:ph sz="half" idx="2"/>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886200" y="1447800"/>
            <a:ext cx="4908550" cy="4724399"/>
          </a:xfrm>
        </p:spPr>
      </p:pic>
    </p:spTree>
    <p:extLst>
      <p:ext uri="{BB962C8B-B14F-4D97-AF65-F5344CB8AC3E}">
        <p14:creationId xmlns:p14="http://schemas.microsoft.com/office/powerpoint/2010/main" val="1031350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Investigation continued …</a:t>
            </a:r>
            <a:endParaRPr lang="en-US" dirty="0"/>
          </a:p>
        </p:txBody>
      </p:sp>
      <p:sp>
        <p:nvSpPr>
          <p:cNvPr id="3" name="Content Placeholder 2"/>
          <p:cNvSpPr>
            <a:spLocks noGrp="1"/>
          </p:cNvSpPr>
          <p:nvPr>
            <p:ph sz="half" idx="1"/>
          </p:nvPr>
        </p:nvSpPr>
        <p:spPr>
          <a:xfrm>
            <a:off x="354013" y="1293813"/>
            <a:ext cx="3379787" cy="4768850"/>
          </a:xfrm>
        </p:spPr>
        <p:txBody>
          <a:bodyPr/>
          <a:lstStyle/>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Next you will need to bring up the call logs of the extension that set off the Alert. </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Search the call logs for the destination number or the terminated number.</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Pay close attention to the amount of times the same number was called and the duration of those calls. </a:t>
            </a:r>
          </a:p>
        </p:txBody>
      </p:sp>
      <p:pic>
        <p:nvPicPr>
          <p:cNvPr id="6" name="Content Placeholder 5"/>
          <p:cNvPicPr>
            <a:picLocks noGrp="1" noChangeAspect="1"/>
          </p:cNvPicPr>
          <p:nvPr>
            <p:ph sz="half" idx="2"/>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886200" y="1447799"/>
            <a:ext cx="4908550" cy="4856181"/>
          </a:xfrm>
        </p:spPr>
      </p:pic>
      <p:sp>
        <p:nvSpPr>
          <p:cNvPr id="5" name="Slide Number Placeholder 4"/>
          <p:cNvSpPr>
            <a:spLocks noGrp="1"/>
          </p:cNvSpPr>
          <p:nvPr>
            <p:ph type="sldNum" sz="quarter" idx="10"/>
          </p:nvPr>
        </p:nvSpPr>
        <p:spPr/>
        <p:txBody>
          <a:bodyPr/>
          <a:lstStyle/>
          <a:p>
            <a:fld id="{71BC9C40-ACDD-4696-8BAF-E1591320CFED}" type="slidenum">
              <a:rPr lang="en-US" smtClean="0"/>
              <a:pPr/>
              <a:t>6</a:t>
            </a:fld>
            <a:endParaRPr lang="en-US"/>
          </a:p>
        </p:txBody>
      </p:sp>
    </p:spTree>
    <p:extLst>
      <p:ext uri="{BB962C8B-B14F-4D97-AF65-F5344CB8AC3E}">
        <p14:creationId xmlns:p14="http://schemas.microsoft.com/office/powerpoint/2010/main" val="3065735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Investigation continued …</a:t>
            </a:r>
          </a:p>
        </p:txBody>
      </p:sp>
      <p:sp>
        <p:nvSpPr>
          <p:cNvPr id="3" name="Content Placeholder 2"/>
          <p:cNvSpPr>
            <a:spLocks noGrp="1"/>
          </p:cNvSpPr>
          <p:nvPr>
            <p:ph sz="half" idx="1"/>
          </p:nvPr>
        </p:nvSpPr>
        <p:spPr>
          <a:xfrm>
            <a:off x="354013" y="1293813"/>
            <a:ext cx="3151187" cy="4768850"/>
          </a:xfrm>
        </p:spPr>
        <p:txBody>
          <a:bodyPr/>
          <a:lstStyle/>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Your next step is to bring up the log analyzer for the last call</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 The Information you will need from here will be the Initiator User Agent which will tell you the device that place the calls, and the Initiator Address which will tell you from where the device was when the calls were placed</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Make sure this information is copied and pasted as per the Fraud Template</a:t>
            </a:r>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0"/>
          </p:nvPr>
        </p:nvSpPr>
        <p:spPr/>
        <p:txBody>
          <a:bodyPr/>
          <a:lstStyle/>
          <a:p>
            <a:fld id="{71BC9C40-ACDD-4696-8BAF-E1591320CFED}" type="slidenum">
              <a:rPr lang="en-US" smtClean="0"/>
              <a:pPr/>
              <a:t>7</a:t>
            </a:fld>
            <a:endParaRPr lang="en-US"/>
          </a:p>
        </p:txBody>
      </p:sp>
      <p:pic>
        <p:nvPicPr>
          <p:cNvPr id="8" name="Content Placeholder 7"/>
          <p:cNvPicPr>
            <a:picLocks noGrp="1" noChangeAspect="1"/>
          </p:cNvPicPr>
          <p:nvPr>
            <p:ph sz="half" idx="2"/>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657600" y="1447800"/>
            <a:ext cx="5130538" cy="4876800"/>
          </a:xfrm>
          <a:noFill/>
        </p:spPr>
      </p:pic>
    </p:spTree>
    <p:extLst>
      <p:ext uri="{BB962C8B-B14F-4D97-AF65-F5344CB8AC3E}">
        <p14:creationId xmlns:p14="http://schemas.microsoft.com/office/powerpoint/2010/main" val="2871853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Investigation continued …</a:t>
            </a:r>
          </a:p>
        </p:txBody>
      </p:sp>
      <p:sp>
        <p:nvSpPr>
          <p:cNvPr id="6" name="Content Placeholder 5"/>
          <p:cNvSpPr>
            <a:spLocks noGrp="1"/>
          </p:cNvSpPr>
          <p:nvPr>
            <p:ph sz="half" idx="1"/>
          </p:nvPr>
        </p:nvSpPr>
        <p:spPr/>
        <p:txBody>
          <a:bodyPr/>
          <a:lstStyle/>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Use a IP address look up tool (like infosniper.net) to look up the IP address of the </a:t>
            </a:r>
            <a:r>
              <a:rPr lang="en-US" sz="1600" dirty="0">
                <a:latin typeface="Times New Roman" panose="02020603050405020304" pitchFamily="18" charset="0"/>
                <a:cs typeface="Times New Roman" panose="02020603050405020304" pitchFamily="18" charset="0"/>
              </a:rPr>
              <a:t>Initiator User </a:t>
            </a:r>
            <a:r>
              <a:rPr lang="en-US" sz="1600" dirty="0" smtClean="0">
                <a:latin typeface="Times New Roman" panose="02020603050405020304" pitchFamily="18" charset="0"/>
                <a:cs typeface="Times New Roman" panose="02020603050405020304" pitchFamily="18" charset="0"/>
              </a:rPr>
              <a:t>Agent pay close attention to where these calls were place from. </a:t>
            </a:r>
          </a:p>
          <a:p>
            <a:pPr>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You will also want to run an MTR to the </a:t>
            </a:r>
            <a:r>
              <a:rPr lang="en-US" sz="1600" dirty="0">
                <a:latin typeface="Times New Roman" panose="02020603050405020304" pitchFamily="18" charset="0"/>
                <a:cs typeface="Times New Roman" panose="02020603050405020304" pitchFamily="18" charset="0"/>
              </a:rPr>
              <a:t>Initiator User </a:t>
            </a:r>
            <a:r>
              <a:rPr lang="en-US" sz="1600" dirty="0" smtClean="0">
                <a:latin typeface="Times New Roman" panose="02020603050405020304" pitchFamily="18" charset="0"/>
                <a:cs typeface="Times New Roman" panose="02020603050405020304" pitchFamily="18" charset="0"/>
              </a:rPr>
              <a:t>Agent IP address . Look for any signs of High latency, Jitter, or Packet Loss.</a:t>
            </a:r>
          </a:p>
        </p:txBody>
      </p:sp>
      <p:pic>
        <p:nvPicPr>
          <p:cNvPr id="9" name="Content Placeholder 8"/>
          <p:cNvPicPr>
            <a:picLocks noGrp="1" noChangeAspect="1"/>
          </p:cNvPicPr>
          <p:nvPr>
            <p:ph sz="quarter" idx="2"/>
          </p:nvPr>
        </p:nvPicPr>
        <p:blipFill>
          <a:blip r:embed="rId2" cstate="print">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4495800" y="1293813"/>
            <a:ext cx="4495800" cy="2308225"/>
          </a:xfrm>
        </p:spPr>
      </p:pic>
      <p:pic>
        <p:nvPicPr>
          <p:cNvPr id="10" name="Content Placeholder 9"/>
          <p:cNvPicPr>
            <a:picLocks noGrp="1" noChangeAspect="1"/>
          </p:cNvPicPr>
          <p:nvPr>
            <p:ph sz="quarter" idx="3"/>
          </p:nvPr>
        </p:nvPicPr>
        <p:blipFill>
          <a:blip r:embed="rId4" cstate="print">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tretch>
            <a:fillRect/>
          </a:stretch>
        </p:blipFill>
        <p:spPr>
          <a:xfrm>
            <a:off x="4495800" y="3789635"/>
            <a:ext cx="4543108" cy="2555328"/>
          </a:xfrm>
        </p:spPr>
      </p:pic>
      <p:sp>
        <p:nvSpPr>
          <p:cNvPr id="5" name="Slide Number Placeholder 4"/>
          <p:cNvSpPr>
            <a:spLocks noGrp="1"/>
          </p:cNvSpPr>
          <p:nvPr>
            <p:ph type="sldNum" sz="quarter" idx="10"/>
          </p:nvPr>
        </p:nvSpPr>
        <p:spPr/>
        <p:txBody>
          <a:bodyPr/>
          <a:lstStyle/>
          <a:p>
            <a:fld id="{71BC9C40-ACDD-4696-8BAF-E1591320CFED}" type="slidenum">
              <a:rPr lang="en-US" smtClean="0"/>
              <a:pPr/>
              <a:t>8</a:t>
            </a:fld>
            <a:endParaRPr lang="en-US"/>
          </a:p>
        </p:txBody>
      </p:sp>
    </p:spTree>
    <p:extLst>
      <p:ext uri="{BB962C8B-B14F-4D97-AF65-F5344CB8AC3E}">
        <p14:creationId xmlns:p14="http://schemas.microsoft.com/office/powerpoint/2010/main" val="4049503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Investigation continued …</a:t>
            </a:r>
          </a:p>
        </p:txBody>
      </p:sp>
      <p:sp>
        <p:nvSpPr>
          <p:cNvPr id="8" name="Content Placeholder 7"/>
          <p:cNvSpPr>
            <a:spLocks noGrp="1"/>
          </p:cNvSpPr>
          <p:nvPr>
            <p:ph idx="1"/>
          </p:nvPr>
        </p:nvSpPr>
        <p:spPr/>
        <p:txBody>
          <a:bodyPr/>
          <a:lstStyle/>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You will now want to look at the call logs again. This time look at calls made at least 2 weeks back from the same extension.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You will once again bring up the Log Analyzer from one of these earlier calls. </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Compare the information here to the information from the Log Analyzer that set off the Alert.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Check to see if these calls were from a different device, at a different IP address.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If the Device and IP address are the same and there was high latency, jitter, or  packet loss this more than likely is a False Positive Alert.</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If the Device is different and the location of the IP addresses are far and seem to be suspicious then this could potentially be a Fraud.  </a:t>
            </a:r>
            <a:endParaRPr lang="en-US" sz="18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51062DCB-C440-495D-8BB3-6798C4B87E5E}" type="slidenum">
              <a:rPr lang="en-US" smtClean="0"/>
              <a:pPr/>
              <a:t>9</a:t>
            </a:fld>
            <a:endParaRPr lang="en-US"/>
          </a:p>
        </p:txBody>
      </p:sp>
    </p:spTree>
    <p:extLst>
      <p:ext uri="{BB962C8B-B14F-4D97-AF65-F5344CB8AC3E}">
        <p14:creationId xmlns:p14="http://schemas.microsoft.com/office/powerpoint/2010/main" val="28603483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CE" val="Boston"/>
</p:tagLst>
</file>

<file path=ppt/tags/tag10.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11.xml><?xml version="1.0" encoding="utf-8"?>
<p:tagLst xmlns:a="http://schemas.openxmlformats.org/drawingml/2006/main" xmlns:r="http://schemas.openxmlformats.org/officeDocument/2006/relationships" xmlns:p="http://schemas.openxmlformats.org/presentationml/2006/main">
  <p:tag name="ORDER" val="3"/>
  <p:tag name="MULTI-LINE" val="true"/>
  <p:tag name="TEXT" val="&amp;Notes and Sources:"/>
  <p:tag name="FILL" val="false"/>
  <p:tag name="OPTIONAL" val="true"/>
  <p:tag name="NAME" val="Notes"/>
  <p:tag name="HEIGHT" val="5"/>
  <p:tag name="INDENTED" val="false"/>
  <p:tag name="CAPTION HEIGHT" val="2"/>
</p:tagLst>
</file>

<file path=ppt/tags/tag12.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2.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3.xml><?xml version="1.0" encoding="utf-8"?>
<p:tagLst xmlns:a="http://schemas.openxmlformats.org/drawingml/2006/main" xmlns:r="http://schemas.openxmlformats.org/officeDocument/2006/relationships" xmlns:p="http://schemas.openxmlformats.org/presentationml/2006/main">
  <p:tag name="ORDER" val="3"/>
  <p:tag name="MULTI-LINE" val="true"/>
  <p:tag name="TEXT" val="&amp;Notes and Sources:"/>
  <p:tag name="FILL" val="false"/>
  <p:tag name="OPTIONAL" val="true"/>
  <p:tag name="NAME" val="Notes"/>
  <p:tag name="HEIGHT" val="5"/>
  <p:tag name="INDENTED" val="false"/>
  <p:tag name="CAPTION HEIGHT" val="2"/>
</p:tagLst>
</file>

<file path=ppt/tags/tag4.xml><?xml version="1.0" encoding="utf-8"?>
<p:tagLst xmlns:a="http://schemas.openxmlformats.org/drawingml/2006/main" xmlns:r="http://schemas.openxmlformats.org/officeDocument/2006/relationships" xmlns:p="http://schemas.openxmlformats.org/presentationml/2006/main">
  <p:tag name="ORDER" val="1"/>
  <p:tag name="MULTI-LINE" val="false"/>
  <p:tag name="TEXT" val="Presentation &amp;Title:"/>
  <p:tag name="FILL" val="true"/>
  <p:tag name="OPTIONAL" val="false"/>
  <p:tag name="NAME" val="Presentation Title"/>
  <p:tag name="HEIGHT" val="1"/>
  <p:tag name="INDENTED" val="false"/>
  <p:tag name="CAPTION HEIGHT" val="2"/>
</p:tagLst>
</file>

<file path=ppt/tags/tag5.xml><?xml version="1.0" encoding="utf-8"?>
<p:tagLst xmlns:a="http://schemas.openxmlformats.org/drawingml/2006/main" xmlns:r="http://schemas.openxmlformats.org/officeDocument/2006/relationships" xmlns:p="http://schemas.openxmlformats.org/presentationml/2006/main">
  <p:tag name="ORDER" val="2"/>
  <p:tag name="MULTI-LINE" val="true"/>
  <p:tag name="TEXT" val="Presentation &amp;Subtitle:"/>
  <p:tag name="FILL" val="true"/>
  <p:tag name="OPTIONAL" val="true"/>
  <p:tag name="NAME" val="Sub Title"/>
  <p:tag name="HEIGHT" val="5"/>
  <p:tag name="INDENTED" val="false"/>
  <p:tag name="CAPTION HEIGHT" val="2"/>
</p:tagLst>
</file>

<file path=ppt/tags/tag6.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7.xml><?xml version="1.0" encoding="utf-8"?>
<p:tagLst xmlns:a="http://schemas.openxmlformats.org/drawingml/2006/main" xmlns:r="http://schemas.openxmlformats.org/officeDocument/2006/relationships" xmlns:p="http://schemas.openxmlformats.org/presentationml/2006/main">
  <p:tag name="ORDER" val="3"/>
  <p:tag name="MULTI-LINE" val="true"/>
  <p:tag name="TEXT" val="&amp;Notes and Sources:"/>
  <p:tag name="FILL" val="false"/>
  <p:tag name="OPTIONAL" val="true"/>
  <p:tag name="NAME" val="Notes"/>
  <p:tag name="HEIGHT" val="5"/>
  <p:tag name="INDENTED" val="false"/>
  <p:tag name="CAPTION HEIGHT" val="2"/>
</p:tagLst>
</file>

<file path=ppt/tags/tag8.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9.xml><?xml version="1.0" encoding="utf-8"?>
<p:tagLst xmlns:a="http://schemas.openxmlformats.org/drawingml/2006/main" xmlns:r="http://schemas.openxmlformats.org/officeDocument/2006/relationships" xmlns:p="http://schemas.openxmlformats.org/presentationml/2006/main">
  <p:tag name="ORDER" val="3"/>
  <p:tag name="MULTI-LINE" val="true"/>
  <p:tag name="TEXT" val="&amp;Notes and Sources:"/>
  <p:tag name="FILL" val="false"/>
  <p:tag name="OPTIONAL" val="true"/>
  <p:tag name="NAME" val="Notes"/>
  <p:tag name="HEIGHT" val="5"/>
  <p:tag name="INDENTED" val="false"/>
  <p:tag name="CAPTION HEIGHT" val="2"/>
</p:tagLst>
</file>

<file path=ppt/theme/theme1.xml><?xml version="1.0" encoding="utf-8"?>
<a:theme xmlns:a="http://schemas.openxmlformats.org/drawingml/2006/main" name="Vonage">
  <a:themeElements>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fontScheme name="Vonage">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2"/>
            </a:solidFill>
            <a:effectLst/>
            <a:latin typeface="Arial" charset="0"/>
          </a:defRPr>
        </a:defPPr>
      </a:lstStyle>
    </a:lnDef>
  </a:objectDefaults>
  <a:extraClrSchemeLst>
    <a:extraClrScheme>
      <a:clrScheme name="Vonag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n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nag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nag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nag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nag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nag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Vonage 8">
        <a:dk1>
          <a:srgbClr val="000000"/>
        </a:dk1>
        <a:lt1>
          <a:srgbClr val="B2B2B2"/>
        </a:lt1>
        <a:dk2>
          <a:srgbClr val="FFFFFF"/>
        </a:dk2>
        <a:lt2>
          <a:srgbClr val="000000"/>
        </a:lt2>
        <a:accent1>
          <a:srgbClr val="99CCFF"/>
        </a:accent1>
        <a:accent2>
          <a:srgbClr val="FFE433"/>
        </a:accent2>
        <a:accent3>
          <a:srgbClr val="D5D5D5"/>
        </a:accent3>
        <a:accent4>
          <a:srgbClr val="000000"/>
        </a:accent4>
        <a:accent5>
          <a:srgbClr val="CAE2FF"/>
        </a:accent5>
        <a:accent6>
          <a:srgbClr val="E7CF2D"/>
        </a:accent6>
        <a:hlink>
          <a:srgbClr val="000000"/>
        </a:hlink>
        <a:folHlink>
          <a:srgbClr val="CC0000"/>
        </a:folHlink>
      </a:clrScheme>
      <a:clrMap bg1="lt1" tx1="dk1" bg2="lt2" tx2="dk2" accent1="accent1" accent2="accent2" accent3="accent3" accent4="accent4" accent5="accent5" accent6="accent6" hlink="hlink" folHlink="folHlink"/>
    </a:extraClrScheme>
    <a:extraClrScheme>
      <a:clrScheme name="Vonage 9">
        <a:dk1>
          <a:srgbClr val="000000"/>
        </a:dk1>
        <a:lt1>
          <a:srgbClr val="B2B2B2"/>
        </a:lt1>
        <a:dk2>
          <a:srgbClr val="FFFFFF"/>
        </a:dk2>
        <a:lt2>
          <a:srgbClr val="000000"/>
        </a:lt2>
        <a:accent1>
          <a:srgbClr val="0066CC"/>
        </a:accent1>
        <a:accent2>
          <a:srgbClr val="FE7500"/>
        </a:accent2>
        <a:accent3>
          <a:srgbClr val="D5D5D5"/>
        </a:accent3>
        <a:accent4>
          <a:srgbClr val="000000"/>
        </a:accent4>
        <a:accent5>
          <a:srgbClr val="AAB8E2"/>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Vonage">
  <a:themeElements>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fontScheme name="Vonage">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0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04800" marR="0" indent="-304800" algn="l" defTabSz="914400" rtl="0" eaLnBrk="1" fontAlgn="base" latinLnBrk="0" hangingPunct="1">
          <a:lnSpc>
            <a:spcPct val="80000"/>
          </a:lnSpc>
          <a:spcBef>
            <a:spcPct val="40000"/>
          </a:spcBef>
          <a:spcAft>
            <a:spcPct val="0"/>
          </a:spcAft>
          <a:buClr>
            <a:schemeClr val="tx1"/>
          </a:buClr>
          <a:buSzTx/>
          <a:buFont typeface="Verdana" pitchFamily="34" charset="0"/>
          <a:buChar char="•"/>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990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04800" marR="0" indent="-304800" algn="l" defTabSz="914400" rtl="0" eaLnBrk="1" fontAlgn="base" latinLnBrk="0" hangingPunct="1">
          <a:lnSpc>
            <a:spcPct val="80000"/>
          </a:lnSpc>
          <a:spcBef>
            <a:spcPct val="40000"/>
          </a:spcBef>
          <a:spcAft>
            <a:spcPct val="0"/>
          </a:spcAft>
          <a:buClr>
            <a:schemeClr val="tx1"/>
          </a:buClr>
          <a:buSzTx/>
          <a:buFont typeface="Verdana" pitchFamily="34" charset="0"/>
          <a:buChar char="•"/>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Vonag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n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nag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nag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nag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nag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nag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Vonage 8">
        <a:dk1>
          <a:srgbClr val="000000"/>
        </a:dk1>
        <a:lt1>
          <a:srgbClr val="B2B2B2"/>
        </a:lt1>
        <a:dk2>
          <a:srgbClr val="FFFFFF"/>
        </a:dk2>
        <a:lt2>
          <a:srgbClr val="000000"/>
        </a:lt2>
        <a:accent1>
          <a:srgbClr val="99CCFF"/>
        </a:accent1>
        <a:accent2>
          <a:srgbClr val="FFE433"/>
        </a:accent2>
        <a:accent3>
          <a:srgbClr val="D5D5D5"/>
        </a:accent3>
        <a:accent4>
          <a:srgbClr val="000000"/>
        </a:accent4>
        <a:accent5>
          <a:srgbClr val="CAE2FF"/>
        </a:accent5>
        <a:accent6>
          <a:srgbClr val="E7CF2D"/>
        </a:accent6>
        <a:hlink>
          <a:srgbClr val="000000"/>
        </a:hlink>
        <a:folHlink>
          <a:srgbClr val="CC0000"/>
        </a:folHlink>
      </a:clrScheme>
      <a:clrMap bg1="lt1" tx1="dk1" bg2="lt2" tx2="dk2" accent1="accent1" accent2="accent2" accent3="accent3" accent4="accent4" accent5="accent5" accent6="accent6" hlink="hlink" folHlink="folHlink"/>
    </a:extraClrScheme>
    <a:extraClrScheme>
      <a:clrScheme name="Vonage 9">
        <a:dk1>
          <a:srgbClr val="000000"/>
        </a:dk1>
        <a:lt1>
          <a:srgbClr val="B2B2B2"/>
        </a:lt1>
        <a:dk2>
          <a:srgbClr val="FFFFFF"/>
        </a:dk2>
        <a:lt2>
          <a:srgbClr val="000000"/>
        </a:lt2>
        <a:accent1>
          <a:srgbClr val="0066CC"/>
        </a:accent1>
        <a:accent2>
          <a:srgbClr val="FE7500"/>
        </a:accent2>
        <a:accent3>
          <a:srgbClr val="D5D5D5"/>
        </a:accent3>
        <a:accent4>
          <a:srgbClr val="000000"/>
        </a:accent4>
        <a:accent5>
          <a:srgbClr val="AAB8E2"/>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Vonage">
  <a:themeElements>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fontScheme name="Vonage">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0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04800" marR="0" indent="-304800" algn="l" defTabSz="914400" rtl="0" eaLnBrk="1" fontAlgn="base" latinLnBrk="0" hangingPunct="1">
          <a:lnSpc>
            <a:spcPct val="80000"/>
          </a:lnSpc>
          <a:spcBef>
            <a:spcPct val="40000"/>
          </a:spcBef>
          <a:spcAft>
            <a:spcPct val="0"/>
          </a:spcAft>
          <a:buClr>
            <a:schemeClr val="tx1"/>
          </a:buClr>
          <a:buSzTx/>
          <a:buFont typeface="Verdana" pitchFamily="34" charset="0"/>
          <a:buChar char="•"/>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990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04800" marR="0" indent="-304800" algn="l" defTabSz="914400" rtl="0" eaLnBrk="1" fontAlgn="base" latinLnBrk="0" hangingPunct="1">
          <a:lnSpc>
            <a:spcPct val="80000"/>
          </a:lnSpc>
          <a:spcBef>
            <a:spcPct val="40000"/>
          </a:spcBef>
          <a:spcAft>
            <a:spcPct val="0"/>
          </a:spcAft>
          <a:buClr>
            <a:schemeClr val="tx1"/>
          </a:buClr>
          <a:buSzTx/>
          <a:buFont typeface="Verdana" pitchFamily="34" charset="0"/>
          <a:buChar char="•"/>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Vonag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n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nag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nag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nag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nag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nag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Vonage 8">
        <a:dk1>
          <a:srgbClr val="000000"/>
        </a:dk1>
        <a:lt1>
          <a:srgbClr val="B2B2B2"/>
        </a:lt1>
        <a:dk2>
          <a:srgbClr val="FFFFFF"/>
        </a:dk2>
        <a:lt2>
          <a:srgbClr val="000000"/>
        </a:lt2>
        <a:accent1>
          <a:srgbClr val="99CCFF"/>
        </a:accent1>
        <a:accent2>
          <a:srgbClr val="FFE433"/>
        </a:accent2>
        <a:accent3>
          <a:srgbClr val="D5D5D5"/>
        </a:accent3>
        <a:accent4>
          <a:srgbClr val="000000"/>
        </a:accent4>
        <a:accent5>
          <a:srgbClr val="CAE2FF"/>
        </a:accent5>
        <a:accent6>
          <a:srgbClr val="E7CF2D"/>
        </a:accent6>
        <a:hlink>
          <a:srgbClr val="000000"/>
        </a:hlink>
        <a:folHlink>
          <a:srgbClr val="CC0000"/>
        </a:folHlink>
      </a:clrScheme>
      <a:clrMap bg1="lt1" tx1="dk1" bg2="lt2" tx2="dk2" accent1="accent1" accent2="accent2" accent3="accent3" accent4="accent4" accent5="accent5" accent6="accent6" hlink="hlink" folHlink="folHlink"/>
    </a:extraClrScheme>
    <a:extraClrScheme>
      <a:clrScheme name="Vonage 9">
        <a:dk1>
          <a:srgbClr val="000000"/>
        </a:dk1>
        <a:lt1>
          <a:srgbClr val="B2B2B2"/>
        </a:lt1>
        <a:dk2>
          <a:srgbClr val="FFFFFF"/>
        </a:dk2>
        <a:lt2>
          <a:srgbClr val="000000"/>
        </a:lt2>
        <a:accent1>
          <a:srgbClr val="0066CC"/>
        </a:accent1>
        <a:accent2>
          <a:srgbClr val="FE7500"/>
        </a:accent2>
        <a:accent3>
          <a:srgbClr val="D5D5D5"/>
        </a:accent3>
        <a:accent4>
          <a:srgbClr val="000000"/>
        </a:accent4>
        <a:accent5>
          <a:srgbClr val="AAB8E2"/>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Vonage">
  <a:themeElements>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onag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n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nag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nag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nag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nag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nag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Vonage 8">
        <a:dk1>
          <a:srgbClr val="000000"/>
        </a:dk1>
        <a:lt1>
          <a:srgbClr val="B2B2B2"/>
        </a:lt1>
        <a:dk2>
          <a:srgbClr val="FFFFFF"/>
        </a:dk2>
        <a:lt2>
          <a:srgbClr val="000000"/>
        </a:lt2>
        <a:accent1>
          <a:srgbClr val="99CCFF"/>
        </a:accent1>
        <a:accent2>
          <a:srgbClr val="FFE433"/>
        </a:accent2>
        <a:accent3>
          <a:srgbClr val="D5D5D5"/>
        </a:accent3>
        <a:accent4>
          <a:srgbClr val="000000"/>
        </a:accent4>
        <a:accent5>
          <a:srgbClr val="CAE2FF"/>
        </a:accent5>
        <a:accent6>
          <a:srgbClr val="E7CF2D"/>
        </a:accent6>
        <a:hlink>
          <a:srgbClr val="000000"/>
        </a:hlink>
        <a:folHlink>
          <a:srgbClr val="CC0000"/>
        </a:folHlink>
      </a:clrScheme>
      <a:clrMap bg1="lt1" tx1="dk1" bg2="lt2" tx2="dk2" accent1="accent1" accent2="accent2" accent3="accent3" accent4="accent4" accent5="accent5" accent6="accent6" hlink="hlink" folHlink="folHlink"/>
    </a:extraClrScheme>
    <a:extraClrScheme>
      <a:clrScheme name="Vonage 9">
        <a:dk1>
          <a:srgbClr val="000000"/>
        </a:dk1>
        <a:lt1>
          <a:srgbClr val="B2B2B2"/>
        </a:lt1>
        <a:dk2>
          <a:srgbClr val="FFFFFF"/>
        </a:dk2>
        <a:lt2>
          <a:srgbClr val="000000"/>
        </a:lt2>
        <a:accent1>
          <a:srgbClr val="0066CC"/>
        </a:accent1>
        <a:accent2>
          <a:srgbClr val="FE7500"/>
        </a:accent2>
        <a:accent3>
          <a:srgbClr val="D5D5D5"/>
        </a:accent3>
        <a:accent4>
          <a:srgbClr val="000000"/>
        </a:accent4>
        <a:accent5>
          <a:srgbClr val="AAB8E2"/>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40743</TotalTime>
  <Words>923</Words>
  <Application>Microsoft Office PowerPoint</Application>
  <PresentationFormat>On-screen Show (4:3)</PresentationFormat>
  <Paragraphs>69</Paragraphs>
  <Slides>10</Slides>
  <Notes>1</Notes>
  <HiddenSlides>0</HiddenSlides>
  <MMClips>0</MMClips>
  <ScaleCrop>false</ScaleCrop>
  <HeadingPairs>
    <vt:vector size="4" baseType="variant">
      <vt:variant>
        <vt:lpstr>Theme</vt:lpstr>
      </vt:variant>
      <vt:variant>
        <vt:i4>4</vt:i4>
      </vt:variant>
      <vt:variant>
        <vt:lpstr>Slide Titles</vt:lpstr>
      </vt:variant>
      <vt:variant>
        <vt:i4>10</vt:i4>
      </vt:variant>
    </vt:vector>
  </HeadingPairs>
  <TitlesOfParts>
    <vt:vector size="14" baseType="lpstr">
      <vt:lpstr>Vonage</vt:lpstr>
      <vt:lpstr>1_Vonage</vt:lpstr>
      <vt:lpstr>2_Vonage</vt:lpstr>
      <vt:lpstr>3_Vonage</vt:lpstr>
      <vt:lpstr>PowerPoint Presentation</vt:lpstr>
      <vt:lpstr>VoIP Fraud</vt:lpstr>
      <vt:lpstr>Types Of Alerts </vt:lpstr>
      <vt:lpstr>Investigation Steps</vt:lpstr>
      <vt:lpstr>Begin Your Investigation </vt:lpstr>
      <vt:lpstr>Investigation continued …</vt:lpstr>
      <vt:lpstr>Investigation continued …</vt:lpstr>
      <vt:lpstr>Investigation continued …</vt:lpstr>
      <vt:lpstr>Investigation continued …</vt:lpstr>
      <vt:lpstr>Other ways to investigate.</vt:lpstr>
    </vt:vector>
  </TitlesOfParts>
  <Company>Vonage Holdings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REVENUE ASSURANCE UPDATES FOR MARCH ‘06</dc:title>
  <dc:creator>Vonage</dc:creator>
  <cp:lastModifiedBy>Todd Millikin</cp:lastModifiedBy>
  <cp:revision>2008</cp:revision>
  <cp:lastPrinted>2013-06-10T14:11:15Z</cp:lastPrinted>
  <dcterms:created xsi:type="dcterms:W3CDTF">2006-04-04T15:51:34Z</dcterms:created>
  <dcterms:modified xsi:type="dcterms:W3CDTF">2016-02-27T00:05:48Z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umberOfSlides">
    <vt:i4>184</vt:i4>
  </property>
  <property fmtid="{D5CDD505-2E9C-101B-9397-08002B2CF9AE}" pid="3" name="RevisionCount">
    <vt:i4>48</vt:i4>
  </property>
</Properties>
</file>