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1" r:id="rId2"/>
    <p:sldMasterId id="2147483686" r:id="rId3"/>
    <p:sldMasterId id="2147483703" r:id="rId4"/>
  </p:sldMasterIdLst>
  <p:notesMasterIdLst>
    <p:notesMasterId r:id="rId15"/>
  </p:notesMasterIdLst>
  <p:sldIdLst>
    <p:sldId id="275" r:id="rId5"/>
    <p:sldId id="284" r:id="rId6"/>
    <p:sldId id="287" r:id="rId7"/>
    <p:sldId id="285" r:id="rId8"/>
    <p:sldId id="288" r:id="rId9"/>
    <p:sldId id="289" r:id="rId10"/>
    <p:sldId id="290" r:id="rId11"/>
    <p:sldId id="291" r:id="rId12"/>
    <p:sldId id="292" r:id="rId13"/>
    <p:sldId id="293" r:id="rId14"/>
  </p:sldIdLst>
  <p:sldSz cx="9144000" cy="6858000" type="screen4x3"/>
  <p:notesSz cx="7010400" cy="9296400"/>
  <p:custDataLst>
    <p:tags r:id="rId16"/>
  </p:custDataLst>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9933FF"/>
    <a:srgbClr val="0066FF"/>
    <a:srgbClr val="FFCC00"/>
    <a:srgbClr val="00FF00"/>
    <a:srgbClr val="66FF33"/>
    <a:srgbClr val="990099"/>
    <a:srgbClr val="CC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8" autoAdjust="0"/>
    <p:restoredTop sz="98273" autoAdjust="0"/>
  </p:normalViewPr>
  <p:slideViewPr>
    <p:cSldViewPr>
      <p:cViewPr>
        <p:scale>
          <a:sx n="71" d="100"/>
          <a:sy n="71" d="100"/>
        </p:scale>
        <p:origin x="-1200" y="-79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45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defTabSz="947703">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68751" y="1"/>
            <a:ext cx="3040063" cy="465138"/>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lvl1pPr algn="r" defTabSz="947703">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203325" y="698500"/>
            <a:ext cx="4646613" cy="3484563"/>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3263" y="4416425"/>
            <a:ext cx="5605462" cy="4181475"/>
          </a:xfrm>
          <a:prstGeom prst="rect">
            <a:avLst/>
          </a:prstGeom>
          <a:noFill/>
          <a:ln w="9525">
            <a:noFill/>
            <a:miter lim="800000"/>
            <a:headEnd/>
            <a:tailEnd/>
          </a:ln>
          <a:effectLst/>
        </p:spPr>
        <p:txBody>
          <a:bodyPr vert="horz" wrap="square" lIns="94599" tIns="47294" rIns="94599" bIns="472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defTabSz="947703">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68751" y="8829676"/>
            <a:ext cx="3040063" cy="465138"/>
          </a:xfrm>
          <a:prstGeom prst="rect">
            <a:avLst/>
          </a:prstGeom>
          <a:noFill/>
          <a:ln w="9525">
            <a:noFill/>
            <a:miter lim="800000"/>
            <a:headEnd/>
            <a:tailEnd/>
          </a:ln>
          <a:effectLst/>
        </p:spPr>
        <p:txBody>
          <a:bodyPr vert="horz" wrap="square" lIns="94599" tIns="47294" rIns="94599" bIns="47294" numCol="1" anchor="b" anchorCtr="0" compatLnSpc="1">
            <a:prstTxWarp prst="textNoShape">
              <a:avLst/>
            </a:prstTxWarp>
          </a:bodyPr>
          <a:lstStyle>
            <a:lvl1pPr algn="r" defTabSz="947703">
              <a:defRPr sz="1200">
                <a:solidFill>
                  <a:schemeClr val="tx1"/>
                </a:solidFill>
              </a:defRPr>
            </a:lvl1pPr>
          </a:lstStyle>
          <a:p>
            <a:fld id="{7C6C7022-EB6B-479D-84C2-5F4BFD63A765}" type="slidenum">
              <a:rPr lang="en-US"/>
              <a:pPr/>
              <a:t>‹#›</a:t>
            </a:fld>
            <a:endParaRPr lang="en-US"/>
          </a:p>
        </p:txBody>
      </p:sp>
    </p:spTree>
    <p:extLst>
      <p:ext uri="{BB962C8B-B14F-4D97-AF65-F5344CB8AC3E}">
        <p14:creationId xmlns:p14="http://schemas.microsoft.com/office/powerpoint/2010/main" val="26348359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3323906" name="Picture 2"/>
          <p:cNvPicPr>
            <a:picLocks noChangeAspect="1" noChangeArrowheads="1"/>
          </p:cNvPicPr>
          <p:nvPr/>
        </p:nvPicPr>
        <p:blipFill>
          <a:blip r:embed="rId4" cstate="print"/>
          <a:srcRect t="5664" b="5989"/>
          <a:stretch>
            <a:fillRect/>
          </a:stretch>
        </p:blipFill>
        <p:spPr bwMode="auto">
          <a:xfrm>
            <a:off x="-12700" y="439738"/>
            <a:ext cx="9156700" cy="5956300"/>
          </a:xfrm>
          <a:prstGeom prst="rect">
            <a:avLst/>
          </a:prstGeom>
          <a:noFill/>
          <a:ln w="19050">
            <a:noFill/>
            <a:miter lim="800000"/>
            <a:headEnd/>
            <a:tailEnd/>
          </a:ln>
          <a:effectLst/>
        </p:spPr>
      </p:pic>
      <p:sp>
        <p:nvSpPr>
          <p:cNvPr id="3323907"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8"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endParaRPr lang="en-AU" sz="2200">
              <a:solidFill>
                <a:schemeClr val="tx1"/>
              </a:solidFill>
              <a:latin typeface="Verdana" pitchFamily="34" charset="0"/>
            </a:endParaRPr>
          </a:p>
        </p:txBody>
      </p:sp>
      <p:sp>
        <p:nvSpPr>
          <p:cNvPr id="3323909" name="Presentation Title"/>
          <p:cNvSpPr>
            <a:spLocks noGrp="1" noChangeArrowheads="1"/>
          </p:cNvSpPr>
          <p:nvPr>
            <p:ph type="ctrTitle" sz="quarter"/>
            <p:custDataLst>
              <p:tags r:id="rId1"/>
            </p:custDataLst>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3323910" name="Sub Title"/>
          <p:cNvSpPr>
            <a:spLocks noGrp="1" noChangeArrowheads="1"/>
          </p:cNvSpPr>
          <p:nvPr>
            <p:ph type="subTitle" sz="quarter" idx="1"/>
            <p:custDataLst>
              <p:tags r:id="rId2"/>
            </p:custDataLst>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26D44F5-E79F-48BE-9AD2-501C2662E3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B36135F-FDDD-4DE1-9698-DFC424C0905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8847138" y="6662738"/>
            <a:ext cx="296862" cy="174625"/>
          </a:xfrm>
        </p:spPr>
        <p:txBody>
          <a:bodyPr/>
          <a:lstStyle>
            <a:lvl1pPr>
              <a:defRPr/>
            </a:lvl1pPr>
          </a:lstStyle>
          <a:p>
            <a:fld id="{4A6F9C9B-E25A-4777-9CD3-5A39A224700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847138" y="6662738"/>
            <a:ext cx="296862" cy="174625"/>
          </a:xfrm>
        </p:spPr>
        <p:txBody>
          <a:bodyPr/>
          <a:lstStyle>
            <a:lvl1pPr>
              <a:defRPr/>
            </a:lvl1pPr>
          </a:lstStyle>
          <a:p>
            <a:fld id="{51062DCB-C440-495D-8BB3-6798C4B87E5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334A81C-6C0F-403D-AD43-E01A02E4202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514749-0C09-4910-A1F5-A5A3B603506F}"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00AD8F7-7AB2-4E1E-B269-A60B414CD68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F7101F97-6008-4B4C-B88B-C167ED2A0EB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66794C6-769E-497A-B7B9-2403A21E998C}"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793F63B5-72AE-464F-A9A3-E7021BDAC63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A7739E1F-F925-4DB8-BD96-0D0453B6F7CE}"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F17CBB88-9416-4035-9387-D91223ADF074}"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E01FC5D-32B5-4989-8267-5B757689587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4F395959-C50C-410C-99C6-C619BEE5D2C6}"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60E29B1-D664-43AD-9538-78C50C79B795}"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8DFD23BF-4A1C-4180-8132-C52AD2E722F0}"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0988" y="290513"/>
            <a:ext cx="8832850" cy="4587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54013" y="1293813"/>
            <a:ext cx="8440737" cy="4768850"/>
          </a:xfrm>
        </p:spPr>
        <p:txBody>
          <a:bodyPr/>
          <a:lstStyle/>
          <a:p>
            <a:pPr lvl="0"/>
            <a:endParaRPr lang="en-US" noProof="0" smtClean="0"/>
          </a:p>
        </p:txBody>
      </p:sp>
      <p:sp>
        <p:nvSpPr>
          <p:cNvPr id="4" name="Rectangle 8"/>
          <p:cNvSpPr>
            <a:spLocks noGrp="1" noChangeArrowheads="1"/>
          </p:cNvSpPr>
          <p:nvPr>
            <p:ph type="sldNum" sz="quarter" idx="10"/>
          </p:nvPr>
        </p:nvSpPr>
        <p:spPr>
          <a:ln/>
        </p:spPr>
        <p:txBody>
          <a:bodyPr/>
          <a:lstStyle>
            <a:lvl1pPr>
              <a:defRPr/>
            </a:lvl1pPr>
          </a:lstStyle>
          <a:p>
            <a:pPr>
              <a:defRPr/>
            </a:pPr>
            <a:fld id="{E5726365-72CB-46AE-B1A5-C158A2D4BC6A}" type="slidenum">
              <a:rPr>
                <a:solidFill>
                  <a:srgbClr val="FFFFFF"/>
                </a:solidFill>
              </a:rPr>
              <a:pPr>
                <a:defRPr/>
              </a:pPr>
              <a:t>‹#›</a:t>
            </a:fld>
            <a:endParaRPr lang="en-US">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1BC9C40-ACDD-4696-8BAF-E1591320CFE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C1D9CE4C-70A3-47A3-A258-10365D524C72}"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fourObj" preserve="1">
  <p:cSld name="1_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80988" y="290513"/>
            <a:ext cx="8832850" cy="458787"/>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4013" y="1293813"/>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9788" y="1293813"/>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4013" y="3754438"/>
            <a:ext cx="4143375"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9788" y="3754438"/>
            <a:ext cx="4144962" cy="230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4EC5FA17-8322-4C15-89C1-1E09297483B8}" type="slidenum">
              <a:rPr lang="en-US">
                <a:solidFill>
                  <a:srgbClr val="FFFFFF"/>
                </a:solidFill>
              </a:rPr>
              <a:pPr>
                <a:defRPr/>
              </a:pPr>
              <a:t>‹#›</a:t>
            </a:fld>
            <a:endParaRPr lang="en-US">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5664" b="5989"/>
          <a:stretch>
            <a:fillRect/>
          </a:stretch>
        </p:blipFill>
        <p:spPr bwMode="auto">
          <a:xfrm>
            <a:off x="-12700" y="439738"/>
            <a:ext cx="9156700" cy="5956300"/>
          </a:xfrm>
          <a:prstGeom prst="rect">
            <a:avLst/>
          </a:prstGeom>
          <a:noFill/>
          <a:ln w="19050">
            <a:noFill/>
            <a:miter lim="800000"/>
            <a:headEnd/>
            <a:tailEnd/>
          </a:ln>
        </p:spPr>
      </p:pic>
      <p:sp>
        <p:nvSpPr>
          <p:cNvPr id="5" name="Rectangle 3"/>
          <p:cNvSpPr>
            <a:spLocks noChangeArrowheads="1"/>
          </p:cNvSpPr>
          <p:nvPr/>
        </p:nvSpPr>
        <p:spPr bwMode="ltGray">
          <a:xfrm>
            <a:off x="0" y="0"/>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6" name="Rectangle 4"/>
          <p:cNvSpPr>
            <a:spLocks noChangeArrowheads="1"/>
          </p:cNvSpPr>
          <p:nvPr/>
        </p:nvSpPr>
        <p:spPr bwMode="ltGray">
          <a:xfrm>
            <a:off x="0" y="6518275"/>
            <a:ext cx="9144000" cy="339725"/>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50181" name="Presentation Title"/>
          <p:cNvSpPr>
            <a:spLocks noGrp="1" noChangeArrowheads="1"/>
          </p:cNvSpPr>
          <p:nvPr>
            <p:ph type="ctrTitle" sz="quarter"/>
          </p:nvPr>
        </p:nvSpPr>
        <p:spPr bwMode="auto">
          <a:xfrm>
            <a:off x="465138" y="4294188"/>
            <a:ext cx="8218487" cy="588962"/>
          </a:xfrm>
        </p:spPr>
        <p:txBody>
          <a:bodyPr lIns="42616" tIns="41308" rIns="42616" bIns="41308">
            <a:spAutoFit/>
          </a:bodyPr>
          <a:lstStyle>
            <a:lvl1pPr algn="ctr">
              <a:defRPr sz="3400" b="1" noProof="1"/>
            </a:lvl1pPr>
          </a:lstStyle>
          <a:p>
            <a:r>
              <a:rPr lang="en-US" noProof="1"/>
              <a:t>Click to edit Master title style</a:t>
            </a:r>
          </a:p>
        </p:txBody>
      </p:sp>
      <p:sp>
        <p:nvSpPr>
          <p:cNvPr id="50182" name="Sub Title"/>
          <p:cNvSpPr>
            <a:spLocks noGrp="1" noChangeArrowheads="1"/>
          </p:cNvSpPr>
          <p:nvPr>
            <p:ph type="subTitle" sz="quarter" idx="1"/>
          </p:nvPr>
        </p:nvSpPr>
        <p:spPr>
          <a:xfrm>
            <a:off x="461963" y="4883150"/>
            <a:ext cx="8223250" cy="530225"/>
          </a:xfrm>
        </p:spPr>
        <p:txBody>
          <a:bodyPr lIns="42616" tIns="41308" rIns="42616" bIns="41308" anchor="ctr">
            <a:spAutoFit/>
          </a:bodyPr>
          <a:lstStyle>
            <a:lvl1pPr marL="0" indent="0" algn="ctr">
              <a:spcBef>
                <a:spcPct val="0"/>
              </a:spcBef>
              <a:buFont typeface="Verdana" pitchFamily="34" charset="0"/>
              <a:buNone/>
              <a:defRPr sz="3000" noProof="1">
                <a:solidFill>
                  <a:schemeClr val="tx2"/>
                </a:solidFill>
              </a:defRPr>
            </a:lvl1pPr>
          </a:lstStyle>
          <a:p>
            <a:r>
              <a:rPr lang="en-US" noProof="1"/>
              <a:t>Click to edit Master subtitle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D3208C8F-5341-4944-8C08-C55337151DB1}"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4652F140-DF54-452F-8A6F-16F621D78895}" type="slidenum">
              <a:rPr lang="en-US" smtClean="0">
                <a:solidFill>
                  <a:srgbClr val="FFFFFF"/>
                </a:solidFill>
              </a:rPr>
              <a:pPr>
                <a:defRPr/>
              </a:pPr>
              <a:t>‹#›</a:t>
            </a:fld>
            <a:endParaRPr lang="en-US" dirty="0">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a:defRPr/>
            </a:pPr>
            <a:fld id="{7963A4B6-F727-4F58-8C5D-DA3CDC7AF96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293813"/>
            <a:ext cx="4143375"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3813"/>
            <a:ext cx="4144962"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EA0294E5-24D5-4784-90FA-9D8938C98627}"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A744CF70-DF46-4FF1-943D-A4B3B500574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0E0A964-0E1F-47D3-97FF-ED30A869558B}"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4DBFE169-7FAF-40F4-A8E3-2324B924EC2D}"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5CA2EF5-A340-4DDF-A436-81CCDEB02DD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553A7695-7749-45C5-A962-66E067D6A242}"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262612EF-9E3E-431D-A105-8539A526C0A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77A3AED1-3BF2-4C57-A245-D1D18DCF9903}"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90513"/>
            <a:ext cx="2208213"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0988" y="290513"/>
            <a:ext cx="6472237"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C3D59138-7C8B-4D7E-9F86-43E5ADAAC88F}"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80988" y="290513"/>
            <a:ext cx="8832850" cy="5772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8"/>
          <p:cNvSpPr>
            <a:spLocks noGrp="1" noChangeArrowheads="1"/>
          </p:cNvSpPr>
          <p:nvPr>
            <p:ph type="sldNum" sz="quarter" idx="10"/>
          </p:nvPr>
        </p:nvSpPr>
        <p:spPr>
          <a:ln/>
        </p:spPr>
        <p:txBody>
          <a:bodyPr/>
          <a:lstStyle>
            <a:lvl1pPr>
              <a:defRPr/>
            </a:lvl1pPr>
          </a:lstStyle>
          <a:p>
            <a:pPr>
              <a:defRPr/>
            </a:pPr>
            <a:fld id="{9C9AF66D-548D-4BFC-81A8-07788C2E3E39}" type="slidenum">
              <a:rPr>
                <a:solidFill>
                  <a:srgbClr val="FFFFFF"/>
                </a:solidFill>
              </a:rPr>
              <a:pPr>
                <a:defRPr/>
              </a:pPr>
              <a:t>‹#›</a:t>
            </a:fld>
            <a:endParaRPr lang="en-US" dirty="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949915-FCCD-4201-B17F-5E699FF9A93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AD79BEE-ABE3-4DFA-A2B8-7A73756723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10D8D8C-491A-45B9-9276-AAB7EF0EE44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6D90C2-DC34-4582-8C4C-A3220DA74B1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7.xml"/><Relationship Id="rId2" Type="http://schemas.openxmlformats.org/officeDocument/2006/relationships/slideLayout" Target="../slideLayouts/slideLayout15.xml"/><Relationship Id="rId16" Type="http://schemas.openxmlformats.org/officeDocument/2006/relationships/tags" Target="../tags/tag6.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ags" Target="../tags/tag9.xml"/><Relationship Id="rId2" Type="http://schemas.openxmlformats.org/officeDocument/2006/relationships/slideLayout" Target="../slideLayouts/slideLayout29.xml"/><Relationship Id="rId16" Type="http://schemas.openxmlformats.org/officeDocument/2006/relationships/tags" Target="../tags/tag8.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ags" Target="../tags/tag1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ags" Target="../tags/tag10.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22882"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p:spPr>
      </p:pic>
      <p:sp>
        <p:nvSpPr>
          <p:cNvPr id="3322883"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endParaRPr lang="en-US"/>
          </a:p>
        </p:txBody>
      </p:sp>
      <p:sp>
        <p:nvSpPr>
          <p:cNvPr id="3322884"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3322885"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a:effectLst/>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3322886"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endParaRPr lang="en-US" sz="900" noProof="1">
              <a:solidFill>
                <a:schemeClr val="tx1"/>
              </a:solidFill>
              <a:latin typeface="Verdana" pitchFamily="34" charset="0"/>
            </a:endParaRPr>
          </a:p>
        </p:txBody>
      </p:sp>
      <p:sp>
        <p:nvSpPr>
          <p:cNvPr id="3322887"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r>
              <a:rPr lang="en-AU" sz="900" b="1">
                <a:latin typeface="Verdana" pitchFamily="34" charset="0"/>
              </a:rPr>
              <a:t>Vonage Proprietary – For Internal Use Only</a:t>
            </a:r>
          </a:p>
        </p:txBody>
      </p:sp>
      <p:sp>
        <p:nvSpPr>
          <p:cNvPr id="3322888"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defTabSz="820738" eaLnBrk="0" hangingPunct="0">
              <a:defRPr sz="900" noProof="1">
                <a:latin typeface="Verdana" pitchFamily="34" charset="0"/>
              </a:defRPr>
            </a:lvl1pPr>
          </a:lstStyle>
          <a:p>
            <a:fld id="{8CB697C8-E376-47A5-A14A-DC3B15790DE1}" type="slidenum">
              <a: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defTabSz="820738" rtl="0" fontAlgn="base">
        <a:spcBef>
          <a:spcPct val="0"/>
        </a:spcBef>
        <a:spcAft>
          <a:spcPct val="0"/>
        </a:spcAft>
        <a:defRPr sz="3000">
          <a:solidFill>
            <a:schemeClr val="tx2"/>
          </a:solidFill>
          <a:latin typeface="+mj-lt"/>
          <a:ea typeface="+mj-ea"/>
          <a:cs typeface="+mj-cs"/>
        </a:defRPr>
      </a:lvl1pPr>
      <a:lvl2pPr algn="l" defTabSz="820738" rtl="0" fontAlgn="base">
        <a:spcBef>
          <a:spcPct val="0"/>
        </a:spcBef>
        <a:spcAft>
          <a:spcPct val="0"/>
        </a:spcAft>
        <a:defRPr sz="3000">
          <a:solidFill>
            <a:schemeClr val="tx2"/>
          </a:solidFill>
          <a:latin typeface="Tahoma" pitchFamily="34" charset="0"/>
        </a:defRPr>
      </a:lvl2pPr>
      <a:lvl3pPr algn="l" defTabSz="820738" rtl="0" fontAlgn="base">
        <a:spcBef>
          <a:spcPct val="0"/>
        </a:spcBef>
        <a:spcAft>
          <a:spcPct val="0"/>
        </a:spcAft>
        <a:defRPr sz="3000">
          <a:solidFill>
            <a:schemeClr val="tx2"/>
          </a:solidFill>
          <a:latin typeface="Tahoma" pitchFamily="34" charset="0"/>
        </a:defRPr>
      </a:lvl3pPr>
      <a:lvl4pPr algn="l" defTabSz="820738" rtl="0" fontAlgn="base">
        <a:spcBef>
          <a:spcPct val="0"/>
        </a:spcBef>
        <a:spcAft>
          <a:spcPct val="0"/>
        </a:spcAft>
        <a:defRPr sz="3000">
          <a:solidFill>
            <a:schemeClr val="tx2"/>
          </a:solidFill>
          <a:latin typeface="Tahoma" pitchFamily="34" charset="0"/>
        </a:defRPr>
      </a:lvl4pPr>
      <a:lvl5pPr algn="l" defTabSz="820738" rtl="0" fontAlgn="base">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fontAlgn="base">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fontAlgn="base">
        <a:spcBef>
          <a:spcPct val="20000"/>
        </a:spcBef>
        <a:spcAft>
          <a:spcPct val="0"/>
        </a:spcAft>
        <a:buClr>
          <a:schemeClr val="tx1"/>
        </a:buClr>
        <a:buChar char="-"/>
        <a:defRPr sz="1900">
          <a:solidFill>
            <a:schemeClr val="tx1"/>
          </a:solidFill>
          <a:latin typeface="+mn-lt"/>
        </a:defRPr>
      </a:lvl2pPr>
      <a:lvl3pPr marL="981075" indent="-268288" algn="l" rtl="0" fontAlgn="base">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fontAlgn="base">
        <a:spcBef>
          <a:spcPct val="20000"/>
        </a:spcBef>
        <a:spcAft>
          <a:spcPct val="0"/>
        </a:spcAft>
        <a:buClr>
          <a:schemeClr val="tx1"/>
        </a:buClr>
        <a:buChar char="-"/>
        <a:defRPr sz="1900">
          <a:solidFill>
            <a:schemeClr val="tx1"/>
          </a:solidFill>
          <a:latin typeface="+mn-lt"/>
        </a:defRPr>
      </a:lvl4pPr>
      <a:lvl5pPr marL="20113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G9"/>
          <p:cNvPicPr>
            <a:picLocks noChangeAspect="1" noChangeArrowheads="1"/>
          </p:cNvPicPr>
          <p:nvPr/>
        </p:nvPicPr>
        <p:blipFill>
          <a:blip r:embed="rId18"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lnSpc>
                <a:spcPct val="80000"/>
              </a:lnSpc>
              <a:spcBef>
                <a:spcPct val="40000"/>
              </a:spcBef>
              <a:buClr>
                <a:srgbClr val="000000"/>
              </a:buClr>
              <a:buFont typeface="Verdana" pitchFamily="34" charset="0"/>
              <a:buChar char="•"/>
              <a:defRPr/>
            </a:pPr>
            <a:endParaRPr lang="en-US" sz="1000">
              <a:solidFill>
                <a:srgbClr val="000000"/>
              </a:solidFill>
            </a:endParaRPr>
          </a:p>
        </p:txBody>
      </p:sp>
      <p:sp>
        <p:nvSpPr>
          <p:cNvPr id="2052" name="Title1"/>
          <p:cNvSpPr>
            <a:spLocks noGrp="1" noChangeArrowheads="1"/>
          </p:cNvSpPr>
          <p:nvPr>
            <p:ph type="title"/>
            <p:custDataLst>
              <p:tags r:id="rId16"/>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2053"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7"/>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lnSpc>
                <a:spcPct val="100000"/>
              </a:lnSpc>
              <a:spcBef>
                <a:spcPct val="0"/>
              </a:spcBef>
              <a:buClrTx/>
              <a:buFontTx/>
              <a:buNone/>
              <a:defRPr sz="900" noProof="1">
                <a:solidFill>
                  <a:schemeClr val="tx2"/>
                </a:solidFill>
                <a:latin typeface="Verdana" pitchFamily="34" charset="0"/>
              </a:defRPr>
            </a:lvl1pPr>
          </a:lstStyle>
          <a:p>
            <a:pPr>
              <a:defRPr/>
            </a:pPr>
            <a:fld id="{FB59174E-1C14-4D40-BB16-0D7B89DDB688}" type="slidenum">
              <a:rPr>
                <a:solidFill>
                  <a:srgbClr val="FFFFFF"/>
                </a:solidFill>
              </a:rPr>
              <a:pPr>
                <a:defRPr/>
              </a:pPr>
              <a:t>‹#›</a:t>
            </a:fld>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Tahoma" pitchFamily="34" charset="0"/>
        </a:defRPr>
      </a:lvl2pPr>
      <a:lvl3pPr algn="l" defTabSz="820738" rtl="0" eaLnBrk="0" fontAlgn="base" hangingPunct="0">
        <a:spcBef>
          <a:spcPct val="0"/>
        </a:spcBef>
        <a:spcAft>
          <a:spcPct val="0"/>
        </a:spcAft>
        <a:defRPr sz="3000">
          <a:solidFill>
            <a:schemeClr val="tx2"/>
          </a:solidFill>
          <a:latin typeface="Tahoma" pitchFamily="34" charset="0"/>
        </a:defRPr>
      </a:lvl3pPr>
      <a:lvl4pPr algn="l" defTabSz="820738" rtl="0" eaLnBrk="0" fontAlgn="base" hangingPunct="0">
        <a:spcBef>
          <a:spcPct val="0"/>
        </a:spcBef>
        <a:spcAft>
          <a:spcPct val="0"/>
        </a:spcAft>
        <a:defRPr sz="3000">
          <a:solidFill>
            <a:schemeClr val="tx2"/>
          </a:solidFill>
          <a:latin typeface="Tahoma" pitchFamily="34" charset="0"/>
        </a:defRPr>
      </a:lvl4pPr>
      <a:lvl5pPr algn="l" defTabSz="820738" rtl="0" eaLnBrk="0" fontAlgn="base" hangingPunct="0">
        <a:spcBef>
          <a:spcPct val="0"/>
        </a:spcBef>
        <a:spcAft>
          <a:spcPct val="0"/>
        </a:spcAft>
        <a:defRPr sz="3000">
          <a:solidFill>
            <a:schemeClr val="tx2"/>
          </a:solidFill>
          <a:latin typeface="Tahoma" pitchFamily="34"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G9"/>
          <p:cNvPicPr>
            <a:picLocks noChangeAspect="1" noChangeArrowheads="1"/>
          </p:cNvPicPr>
          <p:nvPr/>
        </p:nvPicPr>
        <p:blipFill>
          <a:blip r:embed="rId17" cstate="print"/>
          <a:srcRect/>
          <a:stretch>
            <a:fillRect/>
          </a:stretch>
        </p:blipFill>
        <p:spPr bwMode="auto">
          <a:xfrm>
            <a:off x="0" y="0"/>
            <a:ext cx="9148763" cy="6858000"/>
          </a:xfrm>
          <a:prstGeom prst="rect">
            <a:avLst/>
          </a:prstGeom>
          <a:noFill/>
          <a:ln w="9525">
            <a:noFill/>
            <a:miter lim="800000"/>
            <a:headEnd/>
            <a:tailEnd/>
          </a:ln>
        </p:spPr>
      </p:pic>
      <p:sp>
        <p:nvSpPr>
          <p:cNvPr id="49155" name="Rectangle 3"/>
          <p:cNvSpPr>
            <a:spLocks noChangeArrowheads="1"/>
          </p:cNvSpPr>
          <p:nvPr/>
        </p:nvSpPr>
        <p:spPr bwMode="white">
          <a:xfrm>
            <a:off x="0" y="1030288"/>
            <a:ext cx="9144000" cy="5827712"/>
          </a:xfrm>
          <a:prstGeom prst="rect">
            <a:avLst/>
          </a:prstGeom>
          <a:solidFill>
            <a:srgbClr val="FFFFFF"/>
          </a:solidFill>
          <a:ln w="19050">
            <a:noFill/>
            <a:miter lim="800000"/>
            <a:headEnd/>
            <a:tailEnd/>
          </a:ln>
          <a:effectLst/>
        </p:spPr>
        <p:txBody>
          <a:bodyPr wrap="none" lIns="46800" tIns="46800" rIns="46800" bIns="46800" anchor="ctr"/>
          <a:lstStyle/>
          <a:p>
            <a:pPr>
              <a:defRPr/>
            </a:pPr>
            <a:endParaRPr lang="en-US" sz="1800" dirty="0">
              <a:solidFill>
                <a:srgbClr val="000000"/>
              </a:solidFill>
            </a:endParaRPr>
          </a:p>
        </p:txBody>
      </p:sp>
      <p:sp>
        <p:nvSpPr>
          <p:cNvPr id="1028" name="Title1"/>
          <p:cNvSpPr>
            <a:spLocks noGrp="1" noChangeArrowheads="1"/>
          </p:cNvSpPr>
          <p:nvPr>
            <p:ph type="title"/>
            <p:custDataLst>
              <p:tags r:id="rId15"/>
            </p:custDataLst>
          </p:nvPr>
        </p:nvSpPr>
        <p:spPr bwMode="gray">
          <a:xfrm>
            <a:off x="280988" y="290513"/>
            <a:ext cx="8832850" cy="458787"/>
          </a:xfrm>
          <a:prstGeom prst="rect">
            <a:avLst/>
          </a:prstGeom>
          <a:noFill/>
          <a:ln w="9525">
            <a:noFill/>
            <a:miter lim="800000"/>
            <a:headEnd/>
            <a:tailEnd/>
          </a:ln>
        </p:spPr>
        <p:txBody>
          <a:bodyPr vert="horz" wrap="square" lIns="0" tIns="0" rIns="67111" bIns="0" numCol="1" anchor="ctr" anchorCtr="0" compatLnSpc="1">
            <a:prstTxWarp prst="textNoShape">
              <a:avLst/>
            </a:prstTxWarp>
          </a:bodyPr>
          <a:lstStyle/>
          <a:p>
            <a:pPr lvl="0"/>
            <a:r>
              <a:rPr lang="en-US" noProof="1" smtClean="0"/>
              <a:t>Click to edit Master title style</a:t>
            </a:r>
          </a:p>
        </p:txBody>
      </p:sp>
      <p:sp>
        <p:nvSpPr>
          <p:cNvPr id="1029" name="Rectangle 5"/>
          <p:cNvSpPr>
            <a:spLocks noGrp="1" noChangeArrowheads="1"/>
          </p:cNvSpPr>
          <p:nvPr>
            <p:ph type="body" idx="1"/>
          </p:nvPr>
        </p:nvSpPr>
        <p:spPr bwMode="auto">
          <a:xfrm>
            <a:off x="354013" y="1293813"/>
            <a:ext cx="8440737" cy="4768850"/>
          </a:xfrm>
          <a:prstGeom prst="rect">
            <a:avLst/>
          </a:prstGeom>
          <a:noFill/>
          <a:ln w="9525">
            <a:noFill/>
            <a:miter lim="800000"/>
            <a:headEnd/>
            <a:tailEnd/>
          </a:ln>
        </p:spPr>
        <p:txBody>
          <a:bodyPr vert="horz" wrap="square" lIns="43622" tIns="43622" rIns="43622" bIns="43622"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49158" name="Notes" hidden="1"/>
          <p:cNvSpPr txBox="1">
            <a:spLocks noChangeArrowheads="1"/>
          </p:cNvSpPr>
          <p:nvPr>
            <p:custDataLst>
              <p:tags r:id="rId16"/>
            </p:custDataLst>
          </p:nvPr>
        </p:nvSpPr>
        <p:spPr bwMode="auto">
          <a:xfrm>
            <a:off x="209550" y="6338888"/>
            <a:ext cx="5772150" cy="139700"/>
          </a:xfrm>
          <a:prstGeom prst="rect">
            <a:avLst/>
          </a:prstGeom>
          <a:noFill/>
          <a:ln w="12700">
            <a:noFill/>
            <a:miter lim="800000"/>
            <a:headEnd type="none" w="sm" len="sm"/>
            <a:tailEnd type="none" w="sm" len="sm"/>
          </a:ln>
          <a:effectLst/>
        </p:spPr>
        <p:txBody>
          <a:bodyPr lIns="0" tIns="0" rIns="0" bIns="0" anchor="b">
            <a:spAutoFit/>
          </a:bodyPr>
          <a:lstStyle/>
          <a:p>
            <a:pPr marL="171450" indent="-171450" defTabSz="820738" eaLnBrk="0" fontAlgn="t" hangingPunct="0">
              <a:defRPr/>
            </a:pPr>
            <a:endParaRPr lang="en-US" sz="900" noProof="1">
              <a:solidFill>
                <a:srgbClr val="000000"/>
              </a:solidFill>
              <a:latin typeface="Verdana" pitchFamily="34" charset="0"/>
            </a:endParaRPr>
          </a:p>
        </p:txBody>
      </p:sp>
      <p:sp>
        <p:nvSpPr>
          <p:cNvPr id="49159" name="Rectangle 7"/>
          <p:cNvSpPr>
            <a:spLocks noChangeArrowheads="1"/>
          </p:cNvSpPr>
          <p:nvPr/>
        </p:nvSpPr>
        <p:spPr bwMode="ltGray">
          <a:xfrm>
            <a:off x="0" y="6578600"/>
            <a:ext cx="9144000" cy="287338"/>
          </a:xfrm>
          <a:prstGeom prst="rect">
            <a:avLst/>
          </a:prstGeom>
          <a:solidFill>
            <a:srgbClr val="0066CC"/>
          </a:solidFill>
          <a:ln w="19050">
            <a:noFill/>
            <a:miter lim="800000"/>
            <a:headEnd/>
            <a:tailEnd/>
          </a:ln>
          <a:effectLst/>
        </p:spPr>
        <p:txBody>
          <a:bodyPr wrap="none" lIns="43622" tIns="43622" rIns="43622" bIns="43622" anchor="ctr"/>
          <a:lstStyle/>
          <a:p>
            <a:pPr algn="ctr" defTabSz="852488" eaLnBrk="0" hangingPunct="0">
              <a:defRPr/>
            </a:pPr>
            <a:endParaRPr lang="en-AU" sz="2200" dirty="0">
              <a:solidFill>
                <a:srgbClr val="000000"/>
              </a:solidFill>
              <a:latin typeface="Verdana" pitchFamily="34" charset="0"/>
            </a:endParaRPr>
          </a:p>
        </p:txBody>
      </p:sp>
      <p:sp>
        <p:nvSpPr>
          <p:cNvPr id="49160" name="Rectangle 8"/>
          <p:cNvSpPr>
            <a:spLocks noGrp="1" noChangeArrowheads="1"/>
          </p:cNvSpPr>
          <p:nvPr>
            <p:ph type="sldNum" sz="quarter" idx="4"/>
          </p:nvPr>
        </p:nvSpPr>
        <p:spPr bwMode="auto">
          <a:xfrm>
            <a:off x="8847138" y="6662738"/>
            <a:ext cx="296862" cy="174625"/>
          </a:xfrm>
          <a:prstGeom prst="rect">
            <a:avLst/>
          </a:prstGeom>
          <a:noFill/>
          <a:ln w="9525">
            <a:noFill/>
            <a:miter lim="800000"/>
            <a:headEnd/>
            <a:tailEnd/>
          </a:ln>
          <a:effectLst/>
        </p:spPr>
        <p:txBody>
          <a:bodyPr vert="horz" wrap="none" lIns="0" tIns="41308" rIns="0" bIns="41308" numCol="1" anchor="ctr" anchorCtr="0" compatLnSpc="1">
            <a:prstTxWarp prst="textNoShape">
              <a:avLst/>
            </a:prstTxWarp>
          </a:bodyPr>
          <a:lstStyle>
            <a:lvl1pPr eaLnBrk="0" hangingPunct="0">
              <a:defRPr sz="900" noProof="1">
                <a:solidFill>
                  <a:schemeClr val="tx2"/>
                </a:solidFill>
                <a:latin typeface="Verdana" pitchFamily="34" charset="0"/>
              </a:defRPr>
            </a:lvl1pPr>
          </a:lstStyle>
          <a:p>
            <a:pPr>
              <a:defRPr/>
            </a:pPr>
            <a:fld id="{4652F140-DF54-452F-8A6F-16F621D78895}" type="slidenum">
              <a:rPr>
                <a:solidFill>
                  <a:srgbClr val="FFFFFF"/>
                </a:solidFill>
              </a:rPr>
              <a:pPr>
                <a:defRPr/>
              </a:pPr>
              <a:t>‹#›</a:t>
            </a:fld>
            <a:endParaRPr lang="en-US"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l" defTabSz="820738" rtl="0" eaLnBrk="0" fontAlgn="base" hangingPunct="0">
        <a:spcBef>
          <a:spcPct val="0"/>
        </a:spcBef>
        <a:spcAft>
          <a:spcPct val="0"/>
        </a:spcAft>
        <a:defRPr sz="3000">
          <a:solidFill>
            <a:schemeClr val="tx2"/>
          </a:solidFill>
          <a:latin typeface="+mj-lt"/>
          <a:ea typeface="+mj-ea"/>
          <a:cs typeface="+mj-cs"/>
        </a:defRPr>
      </a:lvl1pPr>
      <a:lvl2pPr algn="l" defTabSz="820738" rtl="0" eaLnBrk="0" fontAlgn="base" hangingPunct="0">
        <a:spcBef>
          <a:spcPct val="0"/>
        </a:spcBef>
        <a:spcAft>
          <a:spcPct val="0"/>
        </a:spcAft>
        <a:defRPr sz="3000">
          <a:solidFill>
            <a:schemeClr val="tx2"/>
          </a:solidFill>
          <a:latin typeface="Arial" charset="0"/>
        </a:defRPr>
      </a:lvl2pPr>
      <a:lvl3pPr algn="l" defTabSz="820738" rtl="0" eaLnBrk="0" fontAlgn="base" hangingPunct="0">
        <a:spcBef>
          <a:spcPct val="0"/>
        </a:spcBef>
        <a:spcAft>
          <a:spcPct val="0"/>
        </a:spcAft>
        <a:defRPr sz="3000">
          <a:solidFill>
            <a:schemeClr val="tx2"/>
          </a:solidFill>
          <a:latin typeface="Arial" charset="0"/>
        </a:defRPr>
      </a:lvl3pPr>
      <a:lvl4pPr algn="l" defTabSz="820738" rtl="0" eaLnBrk="0" fontAlgn="base" hangingPunct="0">
        <a:spcBef>
          <a:spcPct val="0"/>
        </a:spcBef>
        <a:spcAft>
          <a:spcPct val="0"/>
        </a:spcAft>
        <a:defRPr sz="3000">
          <a:solidFill>
            <a:schemeClr val="tx2"/>
          </a:solidFill>
          <a:latin typeface="Arial" charset="0"/>
        </a:defRPr>
      </a:lvl4pPr>
      <a:lvl5pPr algn="l" defTabSz="820738" rtl="0" eaLnBrk="0" fontAlgn="base" hangingPunct="0">
        <a:spcBef>
          <a:spcPct val="0"/>
        </a:spcBef>
        <a:spcAft>
          <a:spcPct val="0"/>
        </a:spcAft>
        <a:defRPr sz="3000">
          <a:solidFill>
            <a:schemeClr val="tx2"/>
          </a:solidFill>
          <a:latin typeface="Arial" charset="0"/>
        </a:defRPr>
      </a:lvl5pPr>
      <a:lvl6pPr marL="457200" algn="l" defTabSz="820738" rtl="0" fontAlgn="base">
        <a:spcBef>
          <a:spcPct val="0"/>
        </a:spcBef>
        <a:spcAft>
          <a:spcPct val="0"/>
        </a:spcAft>
        <a:defRPr sz="3000">
          <a:solidFill>
            <a:schemeClr val="tx2"/>
          </a:solidFill>
          <a:latin typeface="Tahoma" pitchFamily="34" charset="0"/>
        </a:defRPr>
      </a:lvl6pPr>
      <a:lvl7pPr marL="914400" algn="l" defTabSz="820738" rtl="0" fontAlgn="base">
        <a:spcBef>
          <a:spcPct val="0"/>
        </a:spcBef>
        <a:spcAft>
          <a:spcPct val="0"/>
        </a:spcAft>
        <a:defRPr sz="3000">
          <a:solidFill>
            <a:schemeClr val="tx2"/>
          </a:solidFill>
          <a:latin typeface="Tahoma" pitchFamily="34" charset="0"/>
        </a:defRPr>
      </a:lvl7pPr>
      <a:lvl8pPr marL="1371600" algn="l" defTabSz="820738" rtl="0" fontAlgn="base">
        <a:spcBef>
          <a:spcPct val="0"/>
        </a:spcBef>
        <a:spcAft>
          <a:spcPct val="0"/>
        </a:spcAft>
        <a:defRPr sz="3000">
          <a:solidFill>
            <a:schemeClr val="tx2"/>
          </a:solidFill>
          <a:latin typeface="Tahoma" pitchFamily="34" charset="0"/>
        </a:defRPr>
      </a:lvl8pPr>
      <a:lvl9pPr marL="1828800" algn="l" defTabSz="820738" rtl="0" fontAlgn="base">
        <a:spcBef>
          <a:spcPct val="0"/>
        </a:spcBef>
        <a:spcAft>
          <a:spcPct val="0"/>
        </a:spcAft>
        <a:defRPr sz="3000">
          <a:solidFill>
            <a:schemeClr val="tx2"/>
          </a:solidFill>
          <a:latin typeface="Tahoma" pitchFamily="34" charset="0"/>
        </a:defRPr>
      </a:lvl9pPr>
    </p:titleStyle>
    <p:bodyStyle>
      <a:lvl1pPr marL="252413" indent="-252413" algn="l" rtl="0" eaLnBrk="0" fontAlgn="base" hangingPunct="0">
        <a:spcBef>
          <a:spcPct val="40000"/>
        </a:spcBef>
        <a:spcAft>
          <a:spcPct val="0"/>
        </a:spcAft>
        <a:buClr>
          <a:schemeClr val="tx1"/>
        </a:buClr>
        <a:buFont typeface="Verdana" pitchFamily="34" charset="0"/>
        <a:buChar char="•"/>
        <a:defRPr sz="2200">
          <a:solidFill>
            <a:schemeClr val="tx1"/>
          </a:solidFill>
          <a:latin typeface="+mn-lt"/>
          <a:ea typeface="+mn-ea"/>
          <a:cs typeface="+mn-cs"/>
        </a:defRPr>
      </a:lvl1pPr>
      <a:lvl2pPr marL="534988" indent="-109538" algn="l" rtl="0" eaLnBrk="0" fontAlgn="base" hangingPunct="0">
        <a:spcBef>
          <a:spcPct val="20000"/>
        </a:spcBef>
        <a:spcAft>
          <a:spcPct val="0"/>
        </a:spcAft>
        <a:buClr>
          <a:schemeClr val="tx1"/>
        </a:buClr>
        <a:buChar char="-"/>
        <a:defRPr sz="1900">
          <a:solidFill>
            <a:schemeClr val="tx1"/>
          </a:solidFill>
          <a:latin typeface="+mn-lt"/>
        </a:defRPr>
      </a:lvl2pPr>
      <a:lvl3pPr marL="981075" indent="-268288" algn="l" rtl="0" eaLnBrk="0" fontAlgn="base" hangingPunct="0">
        <a:spcBef>
          <a:spcPct val="20000"/>
        </a:spcBef>
        <a:spcAft>
          <a:spcPct val="0"/>
        </a:spcAft>
        <a:buClr>
          <a:schemeClr val="tx1"/>
        </a:buClr>
        <a:buFont typeface="Marlett" pitchFamily="2" charset="2"/>
        <a:buChar char="8"/>
        <a:defRPr sz="1900">
          <a:solidFill>
            <a:schemeClr val="tx1"/>
          </a:solidFill>
          <a:latin typeface="+mn-lt"/>
        </a:defRPr>
      </a:lvl3pPr>
      <a:lvl4pPr marL="1350963" indent="-192088" algn="l" rtl="0" eaLnBrk="0" fontAlgn="base" hangingPunct="0">
        <a:spcBef>
          <a:spcPct val="20000"/>
        </a:spcBef>
        <a:spcAft>
          <a:spcPct val="0"/>
        </a:spcAft>
        <a:buClr>
          <a:schemeClr val="tx1"/>
        </a:buClr>
        <a:buChar char="-"/>
        <a:defRPr sz="1900">
          <a:solidFill>
            <a:schemeClr val="tx1"/>
          </a:solidFill>
          <a:latin typeface="+mn-lt"/>
        </a:defRPr>
      </a:lvl4pPr>
      <a:lvl5pPr marL="2011363" indent="-317500" algn="l" rtl="0" eaLnBrk="0" fontAlgn="base" hangingPunct="0">
        <a:spcBef>
          <a:spcPct val="0"/>
        </a:spcBef>
        <a:spcAft>
          <a:spcPct val="0"/>
        </a:spcAft>
        <a:buClr>
          <a:srgbClr val="FFFF66"/>
        </a:buClr>
        <a:buFont typeface="Marlett" pitchFamily="2" charset="2"/>
        <a:buChar char="8"/>
        <a:defRPr sz="2200">
          <a:solidFill>
            <a:schemeClr val="bg1"/>
          </a:solidFill>
          <a:latin typeface="Verdana" pitchFamily="34" charset="0"/>
        </a:defRPr>
      </a:lvl5pPr>
      <a:lvl6pPr marL="24685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6pPr>
      <a:lvl7pPr marL="29257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7pPr>
      <a:lvl8pPr marL="33829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8pPr>
      <a:lvl9pPr marL="3840163" indent="-317500" algn="l" rtl="0" fontAlgn="base">
        <a:spcBef>
          <a:spcPct val="0"/>
        </a:spcBef>
        <a:spcAft>
          <a:spcPct val="0"/>
        </a:spcAft>
        <a:buClr>
          <a:srgbClr val="FFFF66"/>
        </a:buClr>
        <a:buFont typeface="Marlett" pitchFamily="2" charset="2"/>
        <a:buChar char="8"/>
        <a:defRPr sz="2200">
          <a:solidFill>
            <a:schemeClr val="bg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461963" y="4628707"/>
            <a:ext cx="8223250" cy="1037526"/>
          </a:xfrm>
          <a:prstGeom prst="rect">
            <a:avLst/>
          </a:prstGeom>
          <a:noFill/>
          <a:ln w="9525">
            <a:noFill/>
            <a:miter lim="800000"/>
            <a:headEnd/>
            <a:tailEnd/>
          </a:ln>
        </p:spPr>
        <p:txBody>
          <a:bodyPr lIns="42614" tIns="41306" rIns="42614" bIns="41306" anchor="ctr">
            <a:spAutoFit/>
          </a:bodyPr>
          <a:lstStyle/>
          <a:p>
            <a:pPr algn="ctr">
              <a:buClr>
                <a:schemeClr val="tx1"/>
              </a:buClr>
            </a:pPr>
            <a:r>
              <a:rPr lang="en-US" sz="3000" noProof="1">
                <a:latin typeface="Times New Roman" pitchFamily="18" charset="0"/>
                <a:cs typeface="Times New Roman" pitchFamily="18" charset="0"/>
              </a:rPr>
              <a:t>Customer Care April Results &amp; Accomplishments</a:t>
            </a:r>
          </a:p>
          <a:p>
            <a:pPr algn="ctr">
              <a:buClr>
                <a:schemeClr val="tx1"/>
              </a:buClr>
            </a:pPr>
            <a:endParaRPr lang="en-US" sz="3000" noProof="1">
              <a:latin typeface="Times New Roman" pitchFamily="18" charset="0"/>
              <a:cs typeface="Times New Roman" pitchFamily="18" charset="0"/>
            </a:endParaRPr>
          </a:p>
        </p:txBody>
      </p:sp>
      <p:sp>
        <p:nvSpPr>
          <p:cNvPr id="13315" name="Rectangle 60"/>
          <p:cNvSpPr>
            <a:spLocks noChangeArrowheads="1"/>
          </p:cNvSpPr>
          <p:nvPr/>
        </p:nvSpPr>
        <p:spPr bwMode="ltGray">
          <a:xfrm>
            <a:off x="0" y="1"/>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6" name="Rectangle 64"/>
          <p:cNvSpPr>
            <a:spLocks noChangeArrowheads="1"/>
          </p:cNvSpPr>
          <p:nvPr/>
        </p:nvSpPr>
        <p:spPr bwMode="ltGray">
          <a:xfrm>
            <a:off x="0" y="6518276"/>
            <a:ext cx="9144000" cy="339725"/>
          </a:xfrm>
          <a:prstGeom prst="rect">
            <a:avLst/>
          </a:prstGeom>
          <a:solidFill>
            <a:srgbClr val="0066CC"/>
          </a:solidFill>
          <a:ln w="19050">
            <a:noFill/>
            <a:miter lim="800000"/>
            <a:headEnd/>
            <a:tailEnd/>
          </a:ln>
        </p:spPr>
        <p:txBody>
          <a:bodyPr wrap="none" lIns="43620" tIns="43620" rIns="43620" bIns="43620" anchor="ctr"/>
          <a:lstStyle/>
          <a:p>
            <a:pPr algn="ctr"/>
            <a:endParaRPr lang="en-US"/>
          </a:p>
        </p:txBody>
      </p:sp>
      <p:sp>
        <p:nvSpPr>
          <p:cNvPr id="13317" name="Title1"/>
          <p:cNvSpPr>
            <a:spLocks noChangeArrowheads="1"/>
          </p:cNvSpPr>
          <p:nvPr>
            <p:custDataLst>
              <p:tags r:id="rId1"/>
            </p:custDataLst>
          </p:nvPr>
        </p:nvSpPr>
        <p:spPr bwMode="gray">
          <a:xfrm>
            <a:off x="1336676" y="4371975"/>
            <a:ext cx="7007225" cy="458788"/>
          </a:xfrm>
          <a:prstGeom prst="rect">
            <a:avLst/>
          </a:prstGeom>
          <a:noFill/>
          <a:ln w="9525">
            <a:noFill/>
            <a:miter lim="800000"/>
            <a:headEnd/>
            <a:tailEnd/>
          </a:ln>
        </p:spPr>
        <p:txBody>
          <a:bodyPr lIns="0" tIns="0" rIns="67108" bIns="0" anchor="ctr"/>
          <a:lstStyle/>
          <a:p>
            <a:pPr algn="ctr" defTabSz="820703"/>
            <a:r>
              <a:rPr lang="en-US" dirty="0">
                <a:solidFill>
                  <a:schemeClr val="tx2"/>
                </a:solidFill>
              </a:rPr>
              <a:t>Churn Reduction and Retention</a:t>
            </a:r>
            <a:br>
              <a:rPr lang="en-US" dirty="0">
                <a:solidFill>
                  <a:schemeClr val="tx2"/>
                </a:solidFill>
              </a:rPr>
            </a:br>
            <a:r>
              <a:rPr lang="en-US" dirty="0">
                <a:solidFill>
                  <a:schemeClr val="tx2"/>
                </a:solidFill>
              </a:rPr>
              <a:t>Carol Trimmer and Rob Sutton</a:t>
            </a:r>
            <a:br>
              <a:rPr lang="en-US" dirty="0">
                <a:solidFill>
                  <a:schemeClr val="tx2"/>
                </a:solidFill>
              </a:rPr>
            </a:br>
            <a:r>
              <a:rPr lang="en-US" dirty="0">
                <a:solidFill>
                  <a:schemeClr val="tx2"/>
                </a:solidFill>
              </a:rPr>
              <a:t>5/18/2010</a:t>
            </a:r>
            <a:br>
              <a:rPr lang="en-US" dirty="0">
                <a:solidFill>
                  <a:schemeClr val="tx2"/>
                </a:solidFill>
              </a:rPr>
            </a:br>
            <a:endParaRPr lang="en-US" dirty="0">
              <a:solidFill>
                <a:schemeClr val="tx2"/>
              </a:solidFill>
            </a:endParaRPr>
          </a:p>
        </p:txBody>
      </p:sp>
      <p:pic>
        <p:nvPicPr>
          <p:cNvPr id="13318" name="Picture 3"/>
          <p:cNvPicPr>
            <a:picLocks noChangeAspect="1"/>
          </p:cNvPicPr>
          <p:nvPr/>
        </p:nvPicPr>
        <p:blipFill>
          <a:blip r:embed="rId4" cstate="print"/>
          <a:srcRect/>
          <a:stretch>
            <a:fillRect/>
          </a:stretch>
        </p:blipFill>
        <p:spPr bwMode="auto">
          <a:xfrm>
            <a:off x="0" y="360364"/>
            <a:ext cx="9144000" cy="6167437"/>
          </a:xfrm>
          <a:prstGeom prst="rect">
            <a:avLst/>
          </a:prstGeom>
          <a:noFill/>
          <a:ln w="9525">
            <a:noFill/>
            <a:miter lim="800000"/>
            <a:headEnd/>
            <a:tailEnd/>
          </a:ln>
        </p:spPr>
      </p:pic>
      <p:sp>
        <p:nvSpPr>
          <p:cNvPr id="13320" name="Rectangle 69"/>
          <p:cNvSpPr>
            <a:spLocks noChangeArrowheads="1"/>
          </p:cNvSpPr>
          <p:nvPr/>
        </p:nvSpPr>
        <p:spPr bwMode="auto">
          <a:xfrm>
            <a:off x="0" y="6553200"/>
            <a:ext cx="9144000" cy="304800"/>
          </a:xfrm>
          <a:prstGeom prst="rect">
            <a:avLst/>
          </a:prstGeom>
          <a:noFill/>
          <a:ln w="9525">
            <a:noFill/>
            <a:miter lim="800000"/>
            <a:headEnd/>
            <a:tailEnd/>
          </a:ln>
        </p:spPr>
        <p:txBody>
          <a:bodyPr wrap="none" lIns="0" tIns="38498" rIns="0" bIns="38498" anchor="ctr"/>
          <a:lstStyle/>
          <a:p>
            <a:pPr marL="380984" lvl="1" defTabSz="763555"/>
            <a:r>
              <a:rPr lang="en-US" sz="700" dirty="0" smtClean="0"/>
              <a:t>     Vonage </a:t>
            </a:r>
            <a:r>
              <a:rPr lang="en-US" sz="700" dirty="0"/>
              <a:t>Holdings Corp. Proprietary &amp; Confidential</a:t>
            </a:r>
            <a:endParaRPr lang="en-US" sz="700" noProof="1"/>
          </a:p>
        </p:txBody>
      </p:sp>
      <p:sp>
        <p:nvSpPr>
          <p:cNvPr id="8" name="Rectangle 2"/>
          <p:cNvSpPr txBox="1">
            <a:spLocks noChangeArrowheads="1"/>
          </p:cNvSpPr>
          <p:nvPr/>
        </p:nvSpPr>
        <p:spPr bwMode="gray">
          <a:xfrm>
            <a:off x="1588" y="4030663"/>
            <a:ext cx="9144000" cy="1498600"/>
          </a:xfrm>
          <a:prstGeom prst="rect">
            <a:avLst/>
          </a:prstGeom>
          <a:noFill/>
          <a:ln w="9525">
            <a:noFill/>
            <a:miter lim="800000"/>
            <a:headEnd/>
            <a:tailEnd/>
          </a:ln>
          <a:effectLst/>
        </p:spPr>
        <p:txBody>
          <a:bodyPr vert="horz" wrap="square" lIns="0" tIns="0" rIns="67111" bIns="0" numCol="1" anchor="ctr" anchorCtr="0" compatLnSpc="1">
            <a:prstTxWarp prst="textNoShape">
              <a:avLst/>
            </a:prstTxWarp>
          </a:bodyPr>
          <a:lstStyle/>
          <a:p>
            <a:pPr lvl="1" defTabSz="820738"/>
            <a:r>
              <a:rPr lang="en-US" sz="4400" kern="0" dirty="0" smtClean="0">
                <a:latin typeface="Impact" panose="020B0806030902050204" pitchFamily="34" charset="0"/>
                <a:ea typeface="+mj-ea"/>
                <a:cs typeface="+mj-cs"/>
              </a:rPr>
              <a:t>On-Call fraud Procedures</a:t>
            </a:r>
            <a:endParaRPr kumimoji="0" lang="en-US" sz="4400" b="0" i="0" u="none" strike="noStrike" kern="0" cap="none" spc="0" normalizeH="0" baseline="0" noProof="0" dirty="0" smtClean="0">
              <a:ln>
                <a:noFill/>
              </a:ln>
              <a:solidFill>
                <a:schemeClr val="tx2"/>
              </a:solidFill>
              <a:effectLst/>
              <a:uLnTx/>
              <a:uFillTx/>
              <a:latin typeface="Impact" panose="020B0806030902050204" pitchFamily="34" charset="0"/>
              <a:ea typeface="+mj-ea"/>
              <a:cs typeface="+mj-cs"/>
            </a:endParaRPr>
          </a:p>
        </p:txBody>
      </p:sp>
      <p:sp>
        <p:nvSpPr>
          <p:cNvPr id="2" name="TextBox 1"/>
          <p:cNvSpPr txBox="1"/>
          <p:nvPr/>
        </p:nvSpPr>
        <p:spPr>
          <a:xfrm>
            <a:off x="7696200" y="6096000"/>
            <a:ext cx="989013" cy="338554"/>
          </a:xfrm>
          <a:prstGeom prst="rect">
            <a:avLst/>
          </a:prstGeom>
          <a:noFill/>
        </p:spPr>
        <p:txBody>
          <a:bodyPr wrap="square" rtlCol="0">
            <a:spAutoFit/>
          </a:bodyPr>
          <a:lstStyle/>
          <a:p>
            <a:r>
              <a:rPr lang="en-US" dirty="0" smtClean="0"/>
              <a:t>02/25/16</a:t>
            </a:r>
            <a:endParaRPr lang="en-US" dirty="0"/>
          </a:p>
        </p:txBody>
      </p:sp>
    </p:spTree>
    <p:extLst>
      <p:ext uri="{BB962C8B-B14F-4D97-AF65-F5344CB8AC3E}">
        <p14:creationId xmlns:p14="http://schemas.microsoft.com/office/powerpoint/2010/main" val="4094134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ways to investigate.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after your research you are unclear whether the calls were Fraudulent or not.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call the Account Super User to verify.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can attempt to place a call to the user on the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calls were international check the account to see if there is a history of making these types of calls.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Reach out to your Supervisor or a Fraud SME.</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4005033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VoIP Fraud</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dirty="0"/>
              <a:t>VoIP fraud can be defined as the unauthorized use of paid communication services charged to someone who isn't expecting it, whether that is the service provider or the customer.</a:t>
            </a:r>
          </a:p>
          <a:p>
            <a:r>
              <a:rPr lang="en-US" dirty="0"/>
              <a:t>The fraudster looks for a vulnerable (usually publically available) VoIP device, once they have detected one they usually can acquire the SIP credentials for the device.</a:t>
            </a:r>
          </a:p>
          <a:p>
            <a:r>
              <a:rPr lang="en-US" dirty="0"/>
              <a:t>The Fraudster enters into an agreement with a local exchange telephone carriers in rural areas they then inflate the volume of incoming calls to their network, and make a percentage of the profit off the fees paid.</a:t>
            </a:r>
          </a:p>
          <a:p>
            <a:endParaRPr lang="en-US" dirty="0"/>
          </a:p>
        </p:txBody>
      </p:sp>
      <p:sp>
        <p:nvSpPr>
          <p:cNvPr id="4" name="Slide Number Placeholder 3"/>
          <p:cNvSpPr>
            <a:spLocks noGrp="1"/>
          </p:cNvSpPr>
          <p:nvPr>
            <p:ph type="sldNum" sz="quarter" idx="10"/>
          </p:nvPr>
        </p:nvSpPr>
        <p:spPr/>
        <p:txBody>
          <a:bodyPr/>
          <a:lstStyle/>
          <a:p>
            <a:fld id="{A334A81C-6C0F-403D-AD43-E01A02E42020}" type="slidenum">
              <a:rPr lang="en-US" smtClean="0"/>
              <a:pPr/>
              <a:t>2</a:t>
            </a:fld>
            <a:endParaRPr lang="en-US"/>
          </a:p>
        </p:txBody>
      </p:sp>
    </p:spTree>
    <p:extLst>
      <p:ext uri="{BB962C8B-B14F-4D97-AF65-F5344CB8AC3E}">
        <p14:creationId xmlns:p14="http://schemas.microsoft.com/office/powerpoint/2010/main" val="332764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Types Of Alerts </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Root Alert </a:t>
            </a:r>
          </a:p>
          <a:p>
            <a:pPr marL="0" indent="0">
              <a:buNone/>
            </a:pPr>
            <a:r>
              <a:rPr lang="en-US" sz="1400" dirty="0" smtClean="0">
                <a:latin typeface="Times New Roman" panose="02020603050405020304" pitchFamily="18" charset="0"/>
                <a:cs typeface="Times New Roman" panose="02020603050405020304" pitchFamily="18" charset="0"/>
              </a:rPr>
              <a:t>These are rated calls that are being charged to the account or Vonage is being charged for the routing </a:t>
            </a:r>
            <a:r>
              <a:rPr lang="en-US" sz="1400" dirty="0" err="1" smtClean="0">
                <a:latin typeface="Times New Roman" panose="02020603050405020304" pitchFamily="18" charset="0"/>
                <a:cs typeface="Times New Roman" panose="02020603050405020304" pitchFamily="18" charset="0"/>
              </a:rPr>
              <a:t>i.e</a:t>
            </a:r>
            <a:r>
              <a:rPr lang="en-US" sz="1400" dirty="0" smtClean="0">
                <a:latin typeface="Times New Roman" panose="02020603050405020304" pitchFamily="18" charset="0"/>
                <a:cs typeface="Times New Roman" panose="02020603050405020304" pitchFamily="18" charset="0"/>
              </a:rPr>
              <a:t> International </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Domestic Alert </a:t>
            </a:r>
          </a:p>
          <a:p>
            <a:pPr marL="0" indent="0">
              <a:buNone/>
            </a:pPr>
            <a:r>
              <a:rPr lang="en-US" sz="1400" dirty="0" smtClean="0">
                <a:latin typeface="Times New Roman" panose="02020603050405020304" pitchFamily="18" charset="0"/>
                <a:cs typeface="Times New Roman" panose="02020603050405020304" pitchFamily="18" charset="0"/>
              </a:rPr>
              <a:t>This happens with concurrent calls to any of the 48 states that are not usually rated (Alaska &amp; Hawaii)</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Carrier Alert </a:t>
            </a:r>
          </a:p>
          <a:p>
            <a:pPr marL="0" indent="0">
              <a:buNone/>
            </a:pPr>
            <a:r>
              <a:rPr lang="en-US" sz="1400" dirty="0" smtClean="0">
                <a:latin typeface="Times New Roman" panose="02020603050405020304" pitchFamily="18" charset="0"/>
                <a:cs typeface="Times New Roman" panose="02020603050405020304" pitchFamily="18" charset="0"/>
              </a:rPr>
              <a:t>Carrier Alert which usually has very little info with the Alert includes Vonage and Appia Alerts</a:t>
            </a:r>
            <a:endParaRPr lang="en-US" sz="14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Spending Alert</a:t>
            </a:r>
          </a:p>
          <a:p>
            <a:pPr marL="0" indent="0">
              <a:buNone/>
            </a:pPr>
            <a:r>
              <a:rPr lang="en-US" sz="1400" dirty="0" smtClean="0">
                <a:latin typeface="Times New Roman" panose="02020603050405020304" pitchFamily="18" charset="0"/>
                <a:cs typeface="Times New Roman" panose="02020603050405020304" pitchFamily="18" charset="0"/>
              </a:rPr>
              <a:t>When spending for that account exceeds the set limits of either $300 or $500 (treat as a root alert)</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132651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Impact" panose="020B0806030902050204" pitchFamily="34" charset="0"/>
              </a:rPr>
              <a:t>Investigation Steps</a:t>
            </a:r>
            <a:endParaRPr lang="en-US" sz="4800" dirty="0">
              <a:latin typeface="Impact" panose="020B0806030902050204" pitchFamily="34" charset="0"/>
            </a:endParaRPr>
          </a:p>
        </p:txBody>
      </p:sp>
      <p:sp>
        <p:nvSpPr>
          <p:cNvPr id="3" name="Content Placeholder 2"/>
          <p:cNvSpPr>
            <a:spLocks noGrp="1"/>
          </p:cNvSpPr>
          <p:nvPr>
            <p:ph idx="1"/>
          </p:nvPr>
        </p:nvSpPr>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After the Fraud alert comes to the On-Call phone forward that email to yourself in Outlook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From Outlook “Reply All” (Potential Fraud &amp; CCare On-Call 1) with “Investigating”. Make sure your reply includes your Outlook signature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the Account and see if a ticket was created in Salesforce if not create one. Insure you change case owner to On-Call and place your name in the Tier 2 Rep field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Copy the notes from the Alert and paste them into the Salesforce Description, be sure to include the type of Fraud Alert i.e.: Root, Domestic, Vonage, or Spending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Thoroughly investigate the potential Fraud and make your determination whether it’s a False-Positive or Fraud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 From Outlook “Reply All” to the Alert with your investigation notes. (see examples below</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Update your salesforce ticket with your investigation notes in the “Log Call” section change Problem Codes to reflect False-Positive or Fraud. Make sure case owner is set to On-Call and your name is in the Tier 2 Rep field or you will not be paid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Close Ticket “Resolved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Advise the Fraud team of any actual Frauds the next day so the total charges can be calculated.</a:t>
            </a:r>
          </a:p>
          <a:p>
            <a:endParaRPr lang="en-US" dirty="0"/>
          </a:p>
        </p:txBody>
      </p:sp>
      <p:sp>
        <p:nvSpPr>
          <p:cNvPr id="4" name="Slide Number Placeholder 3"/>
          <p:cNvSpPr>
            <a:spLocks noGrp="1"/>
          </p:cNvSpPr>
          <p:nvPr>
            <p:ph type="sldNum" sz="quarter" idx="10"/>
          </p:nvPr>
        </p:nvSpPr>
        <p:spPr/>
        <p:txBody>
          <a:bodyPr/>
          <a:lstStyle/>
          <a:p>
            <a:pPr>
              <a:defRPr/>
            </a:pPr>
            <a:fld id="{16514749-0C09-4910-A1F5-A5A3B603506F}"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346428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Begin Your Investigation </a:t>
            </a:r>
            <a:endParaRPr lang="en-US" dirty="0"/>
          </a:p>
        </p:txBody>
      </p:sp>
      <p:sp>
        <p:nvSpPr>
          <p:cNvPr id="7" name="Content Placeholder 6"/>
          <p:cNvSpPr>
            <a:spLocks noGrp="1"/>
          </p:cNvSpPr>
          <p:nvPr>
            <p:ph sz="half" idx="1"/>
          </p:nvPr>
        </p:nvSpPr>
        <p:spPr>
          <a:xfrm>
            <a:off x="381001" y="1371600"/>
            <a:ext cx="3505199" cy="4768850"/>
          </a:xfrm>
        </p:spPr>
        <p:txBody>
          <a:bodyPr/>
          <a:lstStyle/>
          <a:p>
            <a:pPr>
              <a:buFont typeface="Wingdings" panose="05000000000000000000" pitchFamily="2" charset="2"/>
              <a:buChar char="Ø"/>
            </a:pPr>
            <a:r>
              <a:rPr lang="en-US" sz="1600" dirty="0" smtClean="0"/>
              <a:t>You will begin you investigation by looking at the account registration page.</a:t>
            </a:r>
          </a:p>
          <a:p>
            <a:pPr>
              <a:buFont typeface="Wingdings" panose="05000000000000000000" pitchFamily="2" charset="2"/>
              <a:buChar char="Ø"/>
            </a:pPr>
            <a:r>
              <a:rPr lang="en-US" sz="1600" dirty="0" smtClean="0"/>
              <a:t>From here you will want to check the IP addresses of any currently registering devices.</a:t>
            </a:r>
          </a:p>
          <a:p>
            <a:pPr>
              <a:buFont typeface="Wingdings" panose="05000000000000000000" pitchFamily="2" charset="2"/>
              <a:buChar char="Ø"/>
            </a:pPr>
            <a:r>
              <a:rPr lang="en-US" sz="1600" dirty="0" smtClean="0"/>
              <a:t>You will also want to see if there are any devices registering with duplicate IP address.</a:t>
            </a:r>
            <a:endParaRPr lang="en-US" sz="1600" dirty="0"/>
          </a:p>
        </p:txBody>
      </p:sp>
      <p:sp>
        <p:nvSpPr>
          <p:cNvPr id="4" name="Slide Number Placeholder 3"/>
          <p:cNvSpPr>
            <a:spLocks noGrp="1"/>
          </p:cNvSpPr>
          <p:nvPr>
            <p:ph type="sldNum" sz="quarter" idx="10"/>
          </p:nvPr>
        </p:nvSpPr>
        <p:spPr/>
        <p:txBody>
          <a:bodyPr/>
          <a:lstStyle/>
          <a:p>
            <a:pPr>
              <a:defRPr/>
            </a:pPr>
            <a:fld id="{D3208C8F-5341-4944-8C08-C55337151DB1}" type="slidenum">
              <a:rPr lang="en-US" smtClean="0">
                <a:solidFill>
                  <a:srgbClr val="FFFFFF"/>
                </a:solidFill>
              </a:rPr>
              <a:pPr>
                <a:defRPr/>
              </a:pPr>
              <a:t>5</a:t>
            </a:fld>
            <a:endParaRPr lang="en-US" dirty="0">
              <a:solidFill>
                <a:srgbClr val="FFFFFF"/>
              </a:solidFill>
            </a:endParaRPr>
          </a:p>
        </p:txBody>
      </p:sp>
      <p:pic>
        <p:nvPicPr>
          <p:cNvPr id="14" name="Content Placeholder 13"/>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800"/>
            <a:ext cx="4908550" cy="4724399"/>
          </a:xfrm>
        </p:spPr>
      </p:pic>
    </p:spTree>
    <p:extLst>
      <p:ext uri="{BB962C8B-B14F-4D97-AF65-F5344CB8AC3E}">
        <p14:creationId xmlns:p14="http://schemas.microsoft.com/office/powerpoint/2010/main" val="103135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continued …</a:t>
            </a:r>
            <a:endParaRPr lang="en-US" dirty="0"/>
          </a:p>
        </p:txBody>
      </p:sp>
      <p:sp>
        <p:nvSpPr>
          <p:cNvPr id="3" name="Content Placeholder 2"/>
          <p:cNvSpPr>
            <a:spLocks noGrp="1"/>
          </p:cNvSpPr>
          <p:nvPr>
            <p:ph sz="half" idx="1"/>
          </p:nvPr>
        </p:nvSpPr>
        <p:spPr>
          <a:xfrm>
            <a:off x="354013" y="1293813"/>
            <a:ext cx="33797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Next you will need to bring up the call logs of the extension that set off the Alert.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Search the call logs for the destination number or the terminated number.</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Pay close attention to the amount of times the same number was called and the duration of those calls. </a:t>
            </a:r>
          </a:p>
        </p:txBody>
      </p:sp>
      <p:pic>
        <p:nvPicPr>
          <p:cNvPr id="6" name="Content Placeholder 5"/>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886200" y="1447799"/>
            <a:ext cx="4908550" cy="4856181"/>
          </a:xfrm>
        </p:spPr>
      </p:pic>
      <p:sp>
        <p:nvSpPr>
          <p:cNvPr id="5" name="Slide Number Placeholder 4"/>
          <p:cNvSpPr>
            <a:spLocks noGrp="1"/>
          </p:cNvSpPr>
          <p:nvPr>
            <p:ph type="sldNum" sz="quarter" idx="10"/>
          </p:nvPr>
        </p:nvSpPr>
        <p:spPr/>
        <p:txBody>
          <a:bodyPr/>
          <a:lstStyle/>
          <a:p>
            <a:fld id="{71BC9C40-ACDD-4696-8BAF-E1591320CFED}" type="slidenum">
              <a:rPr lang="en-US" smtClean="0"/>
              <a:pPr/>
              <a:t>6</a:t>
            </a:fld>
            <a:endParaRPr lang="en-US"/>
          </a:p>
        </p:txBody>
      </p:sp>
    </p:spTree>
    <p:extLst>
      <p:ext uri="{BB962C8B-B14F-4D97-AF65-F5344CB8AC3E}">
        <p14:creationId xmlns:p14="http://schemas.microsoft.com/office/powerpoint/2010/main" val="306573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3" name="Content Placeholder 2"/>
          <p:cNvSpPr>
            <a:spLocks noGrp="1"/>
          </p:cNvSpPr>
          <p:nvPr>
            <p:ph sz="half" idx="1"/>
          </p:nvPr>
        </p:nvSpPr>
        <p:spPr>
          <a:xfrm>
            <a:off x="354013" y="1293813"/>
            <a:ext cx="3151187" cy="4768850"/>
          </a:xfrm>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Your next step is to bring up the log analyzer for the last call</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The Information you will need from here will be the Initiator User Agent which will tell you the device that place the calls, and the Initiator Address which will tell you from where the device was when the calls were placed</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Make sure this information is copied and pasted as per the Fraud Template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71BC9C40-ACDD-4696-8BAF-E1591320CFED}" type="slidenum">
              <a:rPr lang="en-US" smtClean="0"/>
              <a:pPr/>
              <a:t>7</a:t>
            </a:fld>
            <a:endParaRPr lang="en-US"/>
          </a:p>
        </p:txBody>
      </p:sp>
      <p:pic>
        <p:nvPicPr>
          <p:cNvPr id="8" name="Content Placeholder 7"/>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657600" y="1447800"/>
            <a:ext cx="5130538" cy="4876800"/>
          </a:xfrm>
          <a:noFill/>
        </p:spPr>
      </p:pic>
    </p:spTree>
    <p:extLst>
      <p:ext uri="{BB962C8B-B14F-4D97-AF65-F5344CB8AC3E}">
        <p14:creationId xmlns:p14="http://schemas.microsoft.com/office/powerpoint/2010/main" val="287185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 continued …</a:t>
            </a:r>
          </a:p>
        </p:txBody>
      </p:sp>
      <p:sp>
        <p:nvSpPr>
          <p:cNvPr id="6" name="Content Placeholder 5"/>
          <p:cNvSpPr>
            <a:spLocks noGrp="1"/>
          </p:cNvSpPr>
          <p:nvPr>
            <p:ph sz="half" idx="1"/>
          </p:nvPr>
        </p:nvSpPr>
        <p:spPr/>
        <p:txBody>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Use a IP address look up tool (like infosniper.net) to look up the IP address of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pay close attention to where these calls were place from. </a:t>
            </a: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You will also want to run an MTR to the </a:t>
            </a:r>
            <a:r>
              <a:rPr lang="en-US" sz="1600" dirty="0">
                <a:latin typeface="Times New Roman" panose="02020603050405020304" pitchFamily="18" charset="0"/>
                <a:cs typeface="Times New Roman" panose="02020603050405020304" pitchFamily="18" charset="0"/>
              </a:rPr>
              <a:t>Initiator User </a:t>
            </a:r>
            <a:r>
              <a:rPr lang="en-US" sz="1600" dirty="0" smtClean="0">
                <a:latin typeface="Times New Roman" panose="02020603050405020304" pitchFamily="18" charset="0"/>
                <a:cs typeface="Times New Roman" panose="02020603050405020304" pitchFamily="18" charset="0"/>
              </a:rPr>
              <a:t>Agent IP address . Look for any signs of High latency, Jitter, or Packet Loss.</a:t>
            </a:r>
          </a:p>
        </p:txBody>
      </p:sp>
      <p:pic>
        <p:nvPicPr>
          <p:cNvPr id="9" name="Content Placeholder 8"/>
          <p:cNvPicPr>
            <a:picLocks noGrp="1" noChangeAspect="1"/>
          </p:cNvPicPr>
          <p:nvPr>
            <p:ph sz="quarter" idx="2"/>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1293813"/>
            <a:ext cx="4495800" cy="2308225"/>
          </a:xfrm>
        </p:spPr>
      </p:pic>
      <p:pic>
        <p:nvPicPr>
          <p:cNvPr id="10" name="Content Placeholder 9"/>
          <p:cNvPicPr>
            <a:picLocks noGrp="1" noChangeAspect="1"/>
          </p:cNvPicPr>
          <p:nvPr>
            <p:ph sz="quarter" idx="3"/>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4495800" y="3789635"/>
            <a:ext cx="4543108" cy="2555328"/>
          </a:xfrm>
        </p:spPr>
      </p:pic>
      <p:sp>
        <p:nvSpPr>
          <p:cNvPr id="5" name="Slide Number Placeholder 4"/>
          <p:cNvSpPr>
            <a:spLocks noGrp="1"/>
          </p:cNvSpPr>
          <p:nvPr>
            <p:ph type="sldNum" sz="quarter" idx="10"/>
          </p:nvPr>
        </p:nvSpPr>
        <p:spPr/>
        <p:txBody>
          <a:bodyPr/>
          <a:lstStyle/>
          <a:p>
            <a:fld id="{71BC9C40-ACDD-4696-8BAF-E1591320CFED}" type="slidenum">
              <a:rPr lang="en-US" smtClean="0"/>
              <a:pPr/>
              <a:t>8</a:t>
            </a:fld>
            <a:endParaRPr lang="en-US"/>
          </a:p>
        </p:txBody>
      </p:sp>
    </p:spTree>
    <p:extLst>
      <p:ext uri="{BB962C8B-B14F-4D97-AF65-F5344CB8AC3E}">
        <p14:creationId xmlns:p14="http://schemas.microsoft.com/office/powerpoint/2010/main" val="404950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Investigation continued …</a:t>
            </a:r>
          </a:p>
        </p:txBody>
      </p:sp>
      <p:sp>
        <p:nvSpPr>
          <p:cNvPr id="8" name="Content Placeholder 7"/>
          <p:cNvSpPr>
            <a:spLocks noGrp="1"/>
          </p:cNvSpPr>
          <p:nvPr>
            <p:ph idx="1"/>
          </p:nvPr>
        </p:nvSpPr>
        <p:spPr/>
        <p:txBody>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now want to look at the call logs again. This time look at calls made at least 2 weeks back from the same extension.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You will once again bring up the Log Analyzer from one of these earlier calls.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Compare the information here to the information from the Log Analyzer that set off the Alert.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Check to see if these calls were from a different device, at a different IP address.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and IP address are the same and there was high latency, jitter, or  packet loss this more than likely is a False Positive Alert.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If the Device is different and the location of the IP addresses are far and seem to be suspicious then this could potentially be a Fraud.  </a:t>
            </a:r>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51062DCB-C440-495D-8BB3-6798C4B87E5E}" type="slidenum">
              <a:rPr lang="en-US" smtClean="0"/>
              <a:pPr/>
              <a:t>9</a:t>
            </a:fld>
            <a:endParaRPr lang="en-US"/>
          </a:p>
        </p:txBody>
      </p:sp>
    </p:spTree>
    <p:extLst>
      <p:ext uri="{BB962C8B-B14F-4D97-AF65-F5344CB8AC3E}">
        <p14:creationId xmlns:p14="http://schemas.microsoft.com/office/powerpoint/2010/main" val="2860348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 val="Boston"/>
</p:tagLst>
</file>

<file path=ppt/tags/tag10.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11.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1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2.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3.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Presentation &amp;Title:"/>
  <p:tag name="FILL" val="true"/>
  <p:tag name="OPTIONAL" val="false"/>
  <p:tag name="NAME" val="Presentation Title"/>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ORDER" val="2"/>
  <p:tag name="MULTI-LINE" val="true"/>
  <p:tag name="TEXT" val="Presentation &amp;Subtitle:"/>
  <p:tag name="FILL" val="true"/>
  <p:tag name="OPTIONAL" val="true"/>
  <p:tag name="NAME" val="Sub Title"/>
  <p:tag name="HEIGHT" val="5"/>
  <p:tag name="INDENTED" val="false"/>
  <p:tag name="CAPTION HEIGHT" val="2"/>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ags/tag8.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9.xml><?xml version="1.0" encoding="utf-8"?>
<p:tagLst xmlns:a="http://schemas.openxmlformats.org/drawingml/2006/main" xmlns:r="http://schemas.openxmlformats.org/officeDocument/2006/relationships" xmlns:p="http://schemas.openxmlformats.org/presentationml/2006/main">
  <p:tag name="ORDER" val="3"/>
  <p:tag name="MULTI-LINE" val="true"/>
  <p:tag name="TEXT" val="&amp;Notes and Sources:"/>
  <p:tag name="FILL" val="false"/>
  <p:tag name="OPTIONAL" val="true"/>
  <p:tag name="NAME" val="Notes"/>
  <p:tag name="HEIGHT" val="5"/>
  <p:tag name="INDENTED" val="false"/>
  <p:tag name="CAPTION HEIGHT" val="2"/>
</p:tagLst>
</file>

<file path=ppt/theme/theme1.xml><?xml version="1.0" encoding="utf-8"?>
<a:theme xmlns:a="http://schemas.openxmlformats.org/drawingml/2006/main" name="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Vona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990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04800" marR="0" indent="-304800" algn="l" defTabSz="914400" rtl="0" eaLnBrk="1" fontAlgn="base" latinLnBrk="0" hangingPunct="1">
          <a:lnSpc>
            <a:spcPct val="80000"/>
          </a:lnSpc>
          <a:spcBef>
            <a:spcPct val="40000"/>
          </a:spcBef>
          <a:spcAft>
            <a:spcPct val="0"/>
          </a:spcAft>
          <a:buClr>
            <a:schemeClr val="tx1"/>
          </a:buClr>
          <a:buSzTx/>
          <a:buFont typeface="Verdana" pitchFamily="34"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Vonage">
  <a:themeElements>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onag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n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nag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nag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nag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nag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nag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Vonage 8">
        <a:dk1>
          <a:srgbClr val="000000"/>
        </a:dk1>
        <a:lt1>
          <a:srgbClr val="B2B2B2"/>
        </a:lt1>
        <a:dk2>
          <a:srgbClr val="FFFFFF"/>
        </a:dk2>
        <a:lt2>
          <a:srgbClr val="000000"/>
        </a:lt2>
        <a:accent1>
          <a:srgbClr val="99CCFF"/>
        </a:accent1>
        <a:accent2>
          <a:srgbClr val="FFE433"/>
        </a:accent2>
        <a:accent3>
          <a:srgbClr val="D5D5D5"/>
        </a:accent3>
        <a:accent4>
          <a:srgbClr val="000000"/>
        </a:accent4>
        <a:accent5>
          <a:srgbClr val="CAE2FF"/>
        </a:accent5>
        <a:accent6>
          <a:srgbClr val="E7CF2D"/>
        </a:accent6>
        <a:hlink>
          <a:srgbClr val="000000"/>
        </a:hlink>
        <a:folHlink>
          <a:srgbClr val="CC0000"/>
        </a:folHlink>
      </a:clrScheme>
      <a:clrMap bg1="lt1" tx1="dk1" bg2="lt2" tx2="dk2" accent1="accent1" accent2="accent2" accent3="accent3" accent4="accent4" accent5="accent5" accent6="accent6" hlink="hlink" folHlink="folHlink"/>
    </a:extraClrScheme>
    <a:extraClrScheme>
      <a:clrScheme name="Vonage 9">
        <a:dk1>
          <a:srgbClr val="000000"/>
        </a:dk1>
        <a:lt1>
          <a:srgbClr val="B2B2B2"/>
        </a:lt1>
        <a:dk2>
          <a:srgbClr val="FFFFFF"/>
        </a:dk2>
        <a:lt2>
          <a:srgbClr val="000000"/>
        </a:lt2>
        <a:accent1>
          <a:srgbClr val="0066CC"/>
        </a:accent1>
        <a:accent2>
          <a:srgbClr val="FE7500"/>
        </a:accent2>
        <a:accent3>
          <a:srgbClr val="D5D5D5"/>
        </a:accent3>
        <a:accent4>
          <a:srgbClr val="000000"/>
        </a:accent4>
        <a:accent5>
          <a:srgbClr val="AAB8E2"/>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
      <a:clrScheme name="Vonage 10">
        <a:dk1>
          <a:srgbClr val="000000"/>
        </a:dk1>
        <a:lt1>
          <a:srgbClr val="B2B2B2"/>
        </a:lt1>
        <a:dk2>
          <a:srgbClr val="FFFFFF"/>
        </a:dk2>
        <a:lt2>
          <a:srgbClr val="000000"/>
        </a:lt2>
        <a:accent1>
          <a:srgbClr val="99CCFF"/>
        </a:accent1>
        <a:accent2>
          <a:srgbClr val="FE7500"/>
        </a:accent2>
        <a:accent3>
          <a:srgbClr val="D5D5D5"/>
        </a:accent3>
        <a:accent4>
          <a:srgbClr val="000000"/>
        </a:accent4>
        <a:accent5>
          <a:srgbClr val="CAE2FF"/>
        </a:accent5>
        <a:accent6>
          <a:srgbClr val="E66900"/>
        </a:accent6>
        <a:hlink>
          <a:srgbClr val="0000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40364</TotalTime>
  <Words>909</Words>
  <Application>Microsoft Office PowerPoint</Application>
  <PresentationFormat>On-screen Show (4:3)</PresentationFormat>
  <Paragraphs>69</Paragraphs>
  <Slides>10</Slides>
  <Notes>1</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Vonage</vt:lpstr>
      <vt:lpstr>1_Vonage</vt:lpstr>
      <vt:lpstr>2_Vonage</vt:lpstr>
      <vt:lpstr>3_Vonage</vt:lpstr>
      <vt:lpstr>PowerPoint Presentation</vt:lpstr>
      <vt:lpstr>VoIP Fraud</vt:lpstr>
      <vt:lpstr>Types Of Alerts </vt:lpstr>
      <vt:lpstr>Investigation Steps</vt:lpstr>
      <vt:lpstr>Begin Your Investigation </vt:lpstr>
      <vt:lpstr>Investigation continued …</vt:lpstr>
      <vt:lpstr>Investigation continued …</vt:lpstr>
      <vt:lpstr>Investigation continued …</vt:lpstr>
      <vt:lpstr>Investigation continued …</vt:lpstr>
      <vt:lpstr>Other ways to investigate.</vt:lpstr>
    </vt:vector>
  </TitlesOfParts>
  <Company>Vonage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ASSURANCE UPDATES FOR MARCH ‘06</dc:title>
  <dc:creator>Vonage</dc:creator>
  <cp:lastModifiedBy>Todd Millikin</cp:lastModifiedBy>
  <cp:revision>2005</cp:revision>
  <cp:lastPrinted>2013-06-10T14:11:15Z</cp:lastPrinted>
  <dcterms:created xsi:type="dcterms:W3CDTF">2006-04-04T15:51:34Z</dcterms:created>
  <dcterms:modified xsi:type="dcterms:W3CDTF">2016-02-25T23:47:41Z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umberOfSlides">
    <vt:i4>184</vt:i4>
  </property>
  <property fmtid="{D5CDD505-2E9C-101B-9397-08002B2CF9AE}" pid="3" name="RevisionCount">
    <vt:i4>48</vt:i4>
  </property>
</Properties>
</file>