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d4090369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d4090369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d409036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d409036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d409036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d409036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d409036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d409036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991635c6f12dcfc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991635c6f12dcfc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eabda0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eabda0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abda0d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abda0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eabda0d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eabda0d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eabda0d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eabda0d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eabda0d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eabda0d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37c5b1b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37c5b1b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eabda0d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eabda0d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d409036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d409036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d409036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d409036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d409036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d409036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409036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d409036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d409036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d409036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d409036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d409036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08450" y="357325"/>
            <a:ext cx="69633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valor de la Cartera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208450" y="1190100"/>
            <a:ext cx="655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relación a su índice de referencia Nasdaq 100 (ticker: NDQ)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1885506"/>
            <a:ext cx="773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Institución: CODERHOUSE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Alumno: Ernesto Revello (trabajo individual)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Fecha presentación: 20/01/2022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200400" y="667475"/>
            <a:ext cx="55674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los datos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261750" y="1897750"/>
            <a:ext cx="54447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período considerado tuvo una tendencia alcista sin interrupciones.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índice Nasdaq 100 cotizó por encima de sus ema_200, ema_50, ema_21 e, incluso, ema_9.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/>
              <a:t>Ha sido un período ideal para el inversor</a:t>
            </a:r>
            <a:r>
              <a:rPr b="1" lang="es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5797900" y="53660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900" y="936800"/>
            <a:ext cx="3197975" cy="19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Hallazgos encontrados por el EDA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301025" y="1452750"/>
            <a:ext cx="819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empresas de la cartera comenzaron a cotizar en fecha posterior al inicio del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información inexistente -no faltante y subsanable- Usé los métodos .info(), .isnull().sum() y .count() de la librería Pandas.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Descarto la opción de utilizar su promedio para reemplazar los NaN, ya que arrojaría cotizaciones mucho más altas que las cotizaciones de inicio y mucho más bajas que las del final. Eso influenciaría marcadamente los movimientos de precio que aquí se estudian.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Resuelvo completar con la misma cotización de inicio de cada acción -de manera de mantener neutra su influencia en el estudio- Utilizo el método .replace() de la librería Numpy.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Así, el capital del cliente se invierte al precio en que comienzan a cotizar las acciones y se efectivizan esas inversiones al momento en que estén disponibles para operar, manteniendo mientras tanto el capital resguardado en “moneda dura”.</a:t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5470700" y="149200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elegido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478925"/>
            <a:ext cx="4114500" cy="27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-Hice pruebas con tres algoritmos distintos: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	Regresión Lineal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	Regresión Lineal Múltiple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	Regresión Polinomial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-Algoritmo elegido: </a:t>
            </a:r>
            <a:r>
              <a:rPr b="1" lang="es" sz="1400"/>
              <a:t>Regresión Polinomial</a:t>
            </a:r>
            <a:endParaRPr b="1" sz="1400"/>
          </a:p>
        </p:txBody>
      </p:sp>
      <p:sp>
        <p:nvSpPr>
          <p:cNvPr id="362" name="Google Shape;362;p24"/>
          <p:cNvSpPr txBox="1"/>
          <p:nvPr/>
        </p:nvSpPr>
        <p:spPr>
          <a:xfrm>
            <a:off x="5784800" y="104702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380" y="723505"/>
            <a:ext cx="3402375" cy="1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desempeño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03800" y="1452750"/>
            <a:ext cx="703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1ra COMPARACIÓN con objetivo llegar a 0: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LINEAL:   MAE 0.1546 R2 0.03101 RMSE 0.1761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MÚLTIPLE: MAE 0.0118 R2 0.0005 RMSE 0.0214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2da COMPARACIÓN con objetivo llegar a 1: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LINEAL     según score: 0.9694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POLINÓMICA según score: 0.9933</a:t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Iteraciones de Optimización</a:t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453325"/>
            <a:ext cx="70305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-Realicé varias iteraciones del modelo de regresión polinómica elegido para verificar que no hubiera generado OVERFIT</a:t>
            </a:r>
            <a:r>
              <a:rPr lang="es"/>
              <a:t>T</a:t>
            </a:r>
            <a:r>
              <a:rPr lang="es"/>
              <a:t>ING o sobreoptimización.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-Fuí cambiando el grado del polinomio y graficando su resultado y leyendo sus métricas.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Con grado 2, el score es 0.9808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	Con grado 3, el score es 0.9933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Con grado 4, el score es 0.9936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Con grado 5, el score es 0.9941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Con grado 10, el score es 0.9951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finales modelo optimizado</a:t>
            </a:r>
            <a:endParaRPr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303800" y="1492000"/>
            <a:ext cx="44679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-El modelo de regresión polinómica de grado 3 es el que mejor fittea el set de datos, sin caer en overfitting.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-Score: 0.9933</a:t>
            </a:r>
            <a:endParaRPr b="1" sz="1500"/>
          </a:p>
        </p:txBody>
      </p:sp>
      <p:sp>
        <p:nvSpPr>
          <p:cNvPr id="382" name="Google Shape;382;p27"/>
          <p:cNvSpPr txBox="1"/>
          <p:nvPr/>
        </p:nvSpPr>
        <p:spPr>
          <a:xfrm>
            <a:off x="5928775" y="18715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00" y="1492000"/>
            <a:ext cx="2718450" cy="13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líneas</a:t>
            </a:r>
            <a:endParaRPr/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303800" y="1282575"/>
            <a:ext cx="38658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-El dataset utilizado ha mostrado, en gráficos, un comportamiento “disciplinado”, yendo siempre por encima de sus promedios móviles exponenciales. Ha sido un período muy favorable para el inversor.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-Me pregunto si tomando otros períodos de tiempo del mismo índice, períodos que muestren mayor volatilidad, el modelo funcionará igual de preciso.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-Planificando futuras líneas de trabajo, sería útil ampliar el dataset incluyendo grandes crisis del mercado.</a:t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889975" y="35860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900" y="1448050"/>
            <a:ext cx="3635425" cy="16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5954950" y="11255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463" y="3075613"/>
            <a:ext cx="29622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0" y="101225"/>
            <a:ext cx="7030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Éste es el dataset con el que se trabajó</a:t>
            </a:r>
            <a:endParaRPr sz="2020"/>
          </a:p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0" y="2461000"/>
            <a:ext cx="9144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Éste es el dataset con el que se podría trabajar a futuro para testear el modelo (es el mismo índice pero en una época anterior al boom de los últimos años)</a:t>
            </a:r>
            <a:endParaRPr sz="2000"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325"/>
            <a:ext cx="9144000" cy="1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9"/>
          <p:cNvSpPr txBox="1"/>
          <p:nvPr/>
        </p:nvSpPr>
        <p:spPr>
          <a:xfrm>
            <a:off x="26175" y="35991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23825"/>
            <a:ext cx="9143999" cy="1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598575"/>
            <a:ext cx="7030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303800" y="1374225"/>
            <a:ext cx="70305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-Era previsible que al no ser lineal el comportamiento del índice, la regresión polinomial podía tener mejor fit que la lineal. Esto se confirmó en este trabajo.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-Los peligros que debemos evitar son 2: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1) evitar utilizar datasets que sean muy favorables y, en su lugar, utilizar datasets que incorporen las grandes crisis económicas de décadas previas.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2) evitar el overfitting o sobreoptimización. Con valores de score tan altos, tan fitteados al dataset debemos sospechar de esta posibilidad y “atacar” el modelo para poder ver su comportamiento en situación de stress.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-Fuera de esos peligros, el modelo se ha comportado muy bien y podemos decir que, en el largo plazo, es un muy buen predictor del futuro comportamiento del índice.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0" y="0"/>
            <a:ext cx="914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predicción del modelo se ajusta al índice</a:t>
            </a:r>
            <a:endParaRPr/>
          </a:p>
        </p:txBody>
      </p:sp>
      <p:sp>
        <p:nvSpPr>
          <p:cNvPr id="414" name="Google Shape;41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719825"/>
            <a:ext cx="8677275" cy="4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61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91350" y="2355825"/>
            <a:ext cx="58683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-Data Acquisition. 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*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Importo las librerías necesarias.</a:t>
            </a:r>
            <a:r>
              <a:rPr lang="es"/>
              <a:t> 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Fecha de inicio y de fin del dataset.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*Tomo 20 años de cotizaciones diarias.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*Determino composición cartera.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612225" y="144000"/>
            <a:ext cx="530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Nunito"/>
                <a:ea typeface="Nunito"/>
                <a:cs typeface="Nunito"/>
                <a:sym typeface="Nunito"/>
              </a:rPr>
              <a:t>Cartera Vs NDX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6897275" y="235580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00" y="600350"/>
            <a:ext cx="2780350" cy="1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4170825" y="1724263"/>
            <a:ext cx="475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Nunito"/>
                <a:ea typeface="Nunito"/>
                <a:cs typeface="Nunito"/>
                <a:sym typeface="Nunito"/>
              </a:rPr>
              <a:t>1 FILA = 1 DÍA NEGOCIACIÓN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5981125" y="285312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316" y="3107900"/>
            <a:ext cx="2944509" cy="15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26925" y="1034700"/>
            <a:ext cx="44940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-IPO (initial public offering) es cuando las empresas comienzan a cotizar en bolsa.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*’Cartera’ tiene acciones con faltantes de precios por inicio de cotización pública posterior a mi fecha start.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*Completo faltantes. Chequeo.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*Multiplico cada acción por el % que tiene en la cartera del cliente.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*Creo la columna Cartera, columna calculada sumando cada fila del df.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*Con el dataset listo, lo bajo a un .csv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6792550" y="7852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500" y="330100"/>
            <a:ext cx="3119925" cy="24529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117800" y="157050"/>
            <a:ext cx="24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-Data Wrangling y EDA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61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Contenidos: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217525" y="719850"/>
            <a:ext cx="36696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-Tablas y gráficos varios. 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Tabla y gráfico del Coeficiente de Correlación de Pearson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*Boxplot horizontal de la Cartera y el NDX.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*Evolución de la cartera en el tiempo y en relación al índice NDX.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-Enriquezco el df con columnas calculadas.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*.Calculo ema_50 (Exponential Moving Average de 50 ruedas) de la Cartera y 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 índice.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5339825" y="53660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00" y="415325"/>
            <a:ext cx="4821501" cy="3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61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Contenidos: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746025"/>
            <a:ext cx="70305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-Algoritmos ML elegidos -regresiones-: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*</a:t>
            </a: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Regresión Lineal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*Regresión Lineal Múltiple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*Regresión Polinomial o no lineal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*Estandarizaciones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-Resultados - Conclusiones: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*Métricas -RSME, MAE, R2 y SCORE-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*Comparación de métricas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*Ganador: Regresión Polinomial o no lineal con Score: 0.9948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(vemos que el período considerado del índice muestra una suba casi perfecta)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86625" y="585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caso de negocio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‘¿Cuánto variará el valor de mi cartera?’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531275"/>
            <a:ext cx="70305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cliente ‘x’ nos envía su cartera de inversión bursátil.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100% de sus acciones cotizan en Nasdaq 100.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Quiere saber cuánto variará el valor de su cartera según varíe el índice Nasdaq 100.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esta forma, evitamos series de tiempo -se recomendó no usarlas-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dataset comprende el índice mencionado y cada acción de la cartera durante el período considerado: desde el 1/1/2011 al 1/1/2021.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Probaré diversos tipos de regresiones hasta encontrar el que mejor score tenga, para este dataset.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7302975" y="6936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382" y="90707"/>
            <a:ext cx="2593035" cy="14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versionado: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303800" y="1217175"/>
            <a:ext cx="70305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-Cambios y nuevas versiones: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*Ante faltantes intenté completar con mean() pero variaba mucho los precios iniciales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*Completé con el precio de inicio cotización de la acción, evitando distorsiones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*Busqué predecir sólo épocas de crisis con feature categórico, poca riqueza de análisis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*Cambié a proyección de todo el movimiento de la cartera, crisis y euforias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*Regresión lineal simple sin normalizar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*Normalicé datos, corrí nuevamente el algoritmo con éxito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*Fijé el grado del algoritmo de Regresión Polinomail en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*Advertí el riesgo de caer en overfitting, disminuí el grado a 3 con muy buen score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modelo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374925"/>
            <a:ext cx="70305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Predecir el valor de la cartera del cliente para cada valor del índice Nasdaq 100.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ello, parto del dataset compuesto por las cotizaciones del índice Nasdaq 100 (NDX) y de las cotizaciones de cada una de las acciones que componen la cartera.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Luego, creo la columna calculada ‘Cartera’ que se compone de la suma de las cotizaciones de las acciones que componen la cartera, teniendo en cuenta que solo hay 1 acción de cada empresa en la cartera.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Finalmente, con las cotizaciones del índice y de ‘Cartera’, calculo las ema (Exponential Moving Average) para poder así utilizar diversos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los datos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50" y="1740675"/>
            <a:ext cx="7093576" cy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902250" y="1191075"/>
            <a:ext cx="733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valor de la cartera varía según varía el índice durante el período que se muestra: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