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DA87B-F7BD-4F7E-805E-41B8B45B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49F727-8B01-457C-8662-72CE66AA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F115D-BE01-486B-8131-A14BCC2F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C35C7-6359-467E-9660-A61E6734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64B86-CDFF-4DAE-8DD1-7C953CAA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0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49BBA-67D4-4C18-B26D-A57D0731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883A9-3D96-4F8C-AD9A-694B7AC1F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0B961-F31E-4361-8CEF-0835D37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A50C4-6DC0-480E-AC04-0894D0EF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28BA6-3C7C-4452-9D5B-193ECE0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AC64C-34B5-4F0F-91AD-88FB79F3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EB879-5137-4428-B5E9-07E1D72F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A0828-1898-4FA3-8DEB-8EB78410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1B268-3FDA-4437-AEB0-6D699F6F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9F748-281E-4B09-9BD0-6D9CC48D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48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353D5-291B-4CB2-B05E-18B55FD8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D99F0-8DAB-4941-B96F-FCD8DBE9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A6261-B170-4AFD-8247-1312FA4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DB9FC-2EB4-4081-B170-A7610E5E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F051A-81C6-4221-9A80-E37E514A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0031-46ED-454C-8DB7-D13D4319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BC391-37FA-4DCB-AA21-1FEFBC7B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CCE64-70A7-46BB-853A-190F126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AFC68-B220-4F18-BAB5-109B821E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28E53-6C37-4B78-BAA9-736BCC5A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FE80C-3BB0-48B6-BF6C-142AE29F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63301-FD43-4BEA-B658-511E0E66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CA0E96-344E-4BDE-94DD-7D6F536D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F3ECD3-9028-40E1-BA1C-135E5582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FC313-A4B7-48CD-B51F-ED283C6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7390B-D382-4345-9CBF-39F2913E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CE734-9479-47F9-A588-96A7393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F09E3-AD72-4326-9EBD-4BF64DF8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3CBD2A-9C89-4FC7-9195-3569361A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518A0E-826F-49AA-BDEC-68F25029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EC7158-01A4-479D-AA87-3BC06C3C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F67AE1-2D62-4647-9FB4-79135F74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AF59C-8706-4F2D-9B7C-792794D3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96C07E-A6FB-4304-9ACD-647436CA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2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31DE-B271-4728-9316-4E19136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4A49B8-82D4-40DD-8072-A104418A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B31F6-54C3-416D-9250-A9282D7C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439F42-21E9-482D-A904-8AE1F41F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850AAB-54D0-4E07-9D45-77AA1A9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62EC2-8887-48FE-A71D-6F535466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68060-27AF-4305-B018-0D5E19C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F21E9-05CA-4DB6-9168-5F94BD88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90A4F-9EA6-44BA-B547-480463F5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4FA066-A4AF-4548-85D2-626AD0FD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989F3A-0DBC-4773-8AAE-3AAA3969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62765-D610-4CEE-BE83-5002477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4D3BFA-7841-4914-A5F7-ACFB2424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41E9-0B09-4B0C-AA8F-B225226F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B9DA9C-4B86-4116-8BCD-C6AC633A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1E68B-A67B-4AE3-9A3C-17F820EF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A8560-B377-4EBF-89E6-6878D2E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DD1F3-C9FC-4975-A286-D176913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E00BFE-7EF9-4B85-8254-16ABB83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CC527E-A981-4A30-B17F-1CD6F389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D7776-2597-40F3-A934-C47A47BF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1A071-D768-4264-BC49-FF4568A6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7627-0748-4781-A8FE-56BFF16132A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0623D-D000-41B8-B6F0-D40E2734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627BC8-2878-4669-9859-0F1F4EA94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001A-599C-4BBF-8A2C-F24728A27E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6B383D-4995-4A6F-87B2-CAA63B091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Cabeçalho / menu                    HOME – QUEM SOMOS – PRODUTO/SERVIÇOS – CONTATO</a:t>
            </a:r>
          </a:p>
          <a:p>
            <a:r>
              <a:rPr lang="pt-BR" dirty="0"/>
              <a:t>Gradiente / logo / menu / barra de pesquisa com botão BUSCAR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6D256-803D-4A63-A5E0-7F175A05663D}"/>
              </a:ext>
            </a:extLst>
          </p:cNvPr>
          <p:cNvSpPr txBox="1"/>
          <p:nvPr/>
        </p:nvSpPr>
        <p:spPr>
          <a:xfrm>
            <a:off x="0" y="621000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Rodape</a:t>
            </a:r>
            <a:r>
              <a:rPr lang="pt-BR" dirty="0"/>
              <a:t> LOGO / LINKS INTERESSANTES (OUTRAS LOCALIDADES / PAISES) / REDES SOCIAS</a:t>
            </a:r>
          </a:p>
          <a:p>
            <a:r>
              <a:rPr lang="pt-BR" dirty="0"/>
              <a:t>Copyright / privacidade / código ética / portal de denuncias(links pra global </a:t>
            </a:r>
            <a:r>
              <a:rPr lang="pt-BR" dirty="0" err="1"/>
              <a:t>hitts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CC4006-C400-4BB2-8F50-C86755FB01AA}"/>
              </a:ext>
            </a:extLst>
          </p:cNvPr>
          <p:cNvSpPr txBox="1"/>
          <p:nvPr/>
        </p:nvSpPr>
        <p:spPr>
          <a:xfrm>
            <a:off x="3043240" y="1495424"/>
            <a:ext cx="659129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Breve apresentação 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3E8639-260F-44E6-B8D9-070194242E70}"/>
              </a:ext>
            </a:extLst>
          </p:cNvPr>
          <p:cNvSpPr txBox="1"/>
          <p:nvPr/>
        </p:nvSpPr>
        <p:spPr>
          <a:xfrm>
            <a:off x="3025382" y="2550570"/>
            <a:ext cx="229476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soluções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BD1729-76CC-452F-A044-F2B62905AEAF}"/>
              </a:ext>
            </a:extLst>
          </p:cNvPr>
          <p:cNvSpPr txBox="1"/>
          <p:nvPr/>
        </p:nvSpPr>
        <p:spPr>
          <a:xfrm>
            <a:off x="3043240" y="1014799"/>
            <a:ext cx="65912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HOME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F8A162-442E-4DA6-A451-CC3E526680E6}"/>
              </a:ext>
            </a:extLst>
          </p:cNvPr>
          <p:cNvSpPr txBox="1"/>
          <p:nvPr/>
        </p:nvSpPr>
        <p:spPr>
          <a:xfrm>
            <a:off x="3025381" y="4713712"/>
            <a:ext cx="22947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Parceiros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0C2400-4060-47DE-8620-5A89EBCB50B8}"/>
              </a:ext>
            </a:extLst>
          </p:cNvPr>
          <p:cNvSpPr txBox="1"/>
          <p:nvPr/>
        </p:nvSpPr>
        <p:spPr>
          <a:xfrm>
            <a:off x="7991475" y="2550570"/>
            <a:ext cx="164306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B8497E-164B-44B1-82C8-24BCEA1A8630}"/>
              </a:ext>
            </a:extLst>
          </p:cNvPr>
          <p:cNvSpPr txBox="1"/>
          <p:nvPr/>
        </p:nvSpPr>
        <p:spPr>
          <a:xfrm>
            <a:off x="5508428" y="4713712"/>
            <a:ext cx="412611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Parceiros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A9EE714-1AE8-423A-9B92-C25F0A86BBB7}"/>
              </a:ext>
            </a:extLst>
          </p:cNvPr>
          <p:cNvSpPr txBox="1"/>
          <p:nvPr/>
        </p:nvSpPr>
        <p:spPr>
          <a:xfrm>
            <a:off x="5508428" y="2550570"/>
            <a:ext cx="229476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5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6B383D-4995-4A6F-87B2-CAA63B091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Cabeçalho / menu                    HOME – QUEM SOMOS – PRODUTO/SERVIÇOS – CONTATO</a:t>
            </a:r>
          </a:p>
          <a:p>
            <a:r>
              <a:rPr lang="pt-BR" dirty="0"/>
              <a:t>Gradiente / logo / menu / barra de pesquisa com botão BUSCAR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6D256-803D-4A63-A5E0-7F175A05663D}"/>
              </a:ext>
            </a:extLst>
          </p:cNvPr>
          <p:cNvSpPr txBox="1"/>
          <p:nvPr/>
        </p:nvSpPr>
        <p:spPr>
          <a:xfrm>
            <a:off x="0" y="621000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Rodape</a:t>
            </a:r>
            <a:r>
              <a:rPr lang="pt-BR" dirty="0"/>
              <a:t> LOGO / LINKS INTERESSANTES (OUTRAS LOCALIDADES / PAISES) / REDES SOCIAS</a:t>
            </a:r>
          </a:p>
          <a:p>
            <a:r>
              <a:rPr lang="pt-BR" dirty="0"/>
              <a:t>Copyright / privacidade / código ética / portal de denuncias(links pra global </a:t>
            </a:r>
            <a:r>
              <a:rPr lang="pt-BR" dirty="0" err="1"/>
              <a:t>hitts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CC4006-C400-4BB2-8F50-C86755FB01AA}"/>
              </a:ext>
            </a:extLst>
          </p:cNvPr>
          <p:cNvSpPr txBox="1"/>
          <p:nvPr/>
        </p:nvSpPr>
        <p:spPr>
          <a:xfrm>
            <a:off x="3043240" y="2043170"/>
            <a:ext cx="659129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Missão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3E8639-260F-44E6-B8D9-070194242E70}"/>
              </a:ext>
            </a:extLst>
          </p:cNvPr>
          <p:cNvSpPr txBox="1"/>
          <p:nvPr/>
        </p:nvSpPr>
        <p:spPr>
          <a:xfrm>
            <a:off x="3025381" y="3104568"/>
            <a:ext cx="3261119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Visão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BD1729-76CC-452F-A044-F2B62905AEAF}"/>
              </a:ext>
            </a:extLst>
          </p:cNvPr>
          <p:cNvSpPr txBox="1"/>
          <p:nvPr/>
        </p:nvSpPr>
        <p:spPr>
          <a:xfrm>
            <a:off x="3043240" y="1014799"/>
            <a:ext cx="659129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QUEM SOMOS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F8A162-442E-4DA6-A451-CC3E526680E6}"/>
              </a:ext>
            </a:extLst>
          </p:cNvPr>
          <p:cNvSpPr txBox="1"/>
          <p:nvPr/>
        </p:nvSpPr>
        <p:spPr>
          <a:xfrm>
            <a:off x="3025381" y="4713712"/>
            <a:ext cx="116204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B8497E-164B-44B1-82C8-24BCEA1A8630}"/>
              </a:ext>
            </a:extLst>
          </p:cNvPr>
          <p:cNvSpPr txBox="1"/>
          <p:nvPr/>
        </p:nvSpPr>
        <p:spPr>
          <a:xfrm>
            <a:off x="4329115" y="4713712"/>
            <a:ext cx="400168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Politica de Qualidade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22D144-5D4F-48D1-9C80-072DAE6F7D3A}"/>
              </a:ext>
            </a:extLst>
          </p:cNvPr>
          <p:cNvSpPr txBox="1"/>
          <p:nvPr/>
        </p:nvSpPr>
        <p:spPr>
          <a:xfrm>
            <a:off x="8472489" y="4713712"/>
            <a:ext cx="116204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CC90DE-68CA-42FF-94F6-7A223F414407}"/>
              </a:ext>
            </a:extLst>
          </p:cNvPr>
          <p:cNvSpPr txBox="1"/>
          <p:nvPr/>
        </p:nvSpPr>
        <p:spPr>
          <a:xfrm>
            <a:off x="6373419" y="3097734"/>
            <a:ext cx="3261119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Visão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31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6B383D-4995-4A6F-87B2-CAA63B091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Cabeçalho / menu                    HOME – QUEM SOMOS – SOLUÇÕES – CONTATO</a:t>
            </a:r>
          </a:p>
          <a:p>
            <a:r>
              <a:rPr lang="pt-BR" dirty="0"/>
              <a:t>Gradiente / logo / menu / barra de pesquisa com botão BUSCAR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6D256-803D-4A63-A5E0-7F175A05663D}"/>
              </a:ext>
            </a:extLst>
          </p:cNvPr>
          <p:cNvSpPr txBox="1"/>
          <p:nvPr/>
        </p:nvSpPr>
        <p:spPr>
          <a:xfrm>
            <a:off x="0" y="621000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Rodape</a:t>
            </a:r>
            <a:r>
              <a:rPr lang="pt-BR" dirty="0"/>
              <a:t> LOGO / LINKS INTERESSANTES (OUTRAS LOCALIDADES / PAISES) / REDES SOCIAS</a:t>
            </a:r>
          </a:p>
          <a:p>
            <a:r>
              <a:rPr lang="pt-BR" dirty="0"/>
              <a:t>Copyright / privacidade / código ética / portal de denuncias(links pra global </a:t>
            </a:r>
            <a:r>
              <a:rPr lang="pt-BR" dirty="0" err="1"/>
              <a:t>hitts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CC4006-C400-4BB2-8F50-C86755FB01AA}"/>
              </a:ext>
            </a:extLst>
          </p:cNvPr>
          <p:cNvSpPr txBox="1"/>
          <p:nvPr/>
        </p:nvSpPr>
        <p:spPr>
          <a:xfrm>
            <a:off x="3043240" y="1495424"/>
            <a:ext cx="65912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3E8639-260F-44E6-B8D9-070194242E70}"/>
              </a:ext>
            </a:extLst>
          </p:cNvPr>
          <p:cNvSpPr txBox="1"/>
          <p:nvPr/>
        </p:nvSpPr>
        <p:spPr>
          <a:xfrm>
            <a:off x="3043240" y="5238088"/>
            <a:ext cx="323687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Covid 1 e 2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BD1729-76CC-452F-A044-F2B62905AEAF}"/>
              </a:ext>
            </a:extLst>
          </p:cNvPr>
          <p:cNvSpPr txBox="1"/>
          <p:nvPr/>
        </p:nvSpPr>
        <p:spPr>
          <a:xfrm>
            <a:off x="3043240" y="1014799"/>
            <a:ext cx="65912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SOLUÇÕES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F8A162-442E-4DA6-A451-CC3E526680E6}"/>
              </a:ext>
            </a:extLst>
          </p:cNvPr>
          <p:cNvSpPr txBox="1"/>
          <p:nvPr/>
        </p:nvSpPr>
        <p:spPr>
          <a:xfrm>
            <a:off x="3043240" y="1978582"/>
            <a:ext cx="2139225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Sap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Salesforce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New </a:t>
            </a:r>
            <a:r>
              <a:rPr lang="pt-BR" dirty="0" err="1"/>
              <a:t>retail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0C2400-4060-47DE-8620-5A89EBCB50B8}"/>
              </a:ext>
            </a:extLst>
          </p:cNvPr>
          <p:cNvSpPr txBox="1"/>
          <p:nvPr/>
        </p:nvSpPr>
        <p:spPr>
          <a:xfrm>
            <a:off x="6448157" y="5190120"/>
            <a:ext cx="323687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Covid 3 e 4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B8497E-164B-44B1-82C8-24BCEA1A8630}"/>
              </a:ext>
            </a:extLst>
          </p:cNvPr>
          <p:cNvSpPr txBox="1"/>
          <p:nvPr/>
        </p:nvSpPr>
        <p:spPr>
          <a:xfrm>
            <a:off x="5315221" y="1989402"/>
            <a:ext cx="2327564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Salud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smartcities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Eficiencia</a:t>
            </a:r>
            <a:r>
              <a:rPr lang="pt-BR" dirty="0"/>
              <a:t> </a:t>
            </a:r>
            <a:r>
              <a:rPr lang="pt-BR" dirty="0" err="1"/>
              <a:t>energetica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22D144-5D4F-48D1-9C80-072DAE6F7D3A}"/>
              </a:ext>
            </a:extLst>
          </p:cNvPr>
          <p:cNvSpPr txBox="1"/>
          <p:nvPr/>
        </p:nvSpPr>
        <p:spPr>
          <a:xfrm>
            <a:off x="7775541" y="1976049"/>
            <a:ext cx="1858996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RPAs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DLaaS</a:t>
            </a:r>
            <a:endParaRPr lang="pt-BR" dirty="0"/>
          </a:p>
          <a:p>
            <a:endParaRPr lang="pt-BR" dirty="0"/>
          </a:p>
          <a:p>
            <a:r>
              <a:rPr lang="pt-BR" dirty="0"/>
              <a:t>Migração nuvem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69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6B383D-4995-4A6F-87B2-CAA63B091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Cabeçalho / menu                    HOME – QUEM SOMOS – PRODUTO/SERVIÇOS – CONTATO</a:t>
            </a:r>
          </a:p>
          <a:p>
            <a:r>
              <a:rPr lang="pt-BR" dirty="0"/>
              <a:t>Gradiente / logo / menu / barra de pesquisa com botão BUSCAR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6D256-803D-4A63-A5E0-7F175A05663D}"/>
              </a:ext>
            </a:extLst>
          </p:cNvPr>
          <p:cNvSpPr txBox="1"/>
          <p:nvPr/>
        </p:nvSpPr>
        <p:spPr>
          <a:xfrm>
            <a:off x="0" y="6210000"/>
            <a:ext cx="12192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LINKS INTERESSANTES (OUTRAS LOCALIDADES / PAISES) / REDES SOCIAS</a:t>
            </a:r>
          </a:p>
          <a:p>
            <a:r>
              <a:rPr lang="pt-BR" dirty="0"/>
              <a:t>Copyright / privacidade / código ética / portal de denuncias(links pra global </a:t>
            </a:r>
            <a:r>
              <a:rPr lang="pt-BR" dirty="0" err="1"/>
              <a:t>hitts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CC4006-C400-4BB2-8F50-C86755FB01AA}"/>
              </a:ext>
            </a:extLst>
          </p:cNvPr>
          <p:cNvSpPr txBox="1"/>
          <p:nvPr/>
        </p:nvSpPr>
        <p:spPr>
          <a:xfrm>
            <a:off x="4652962" y="3453494"/>
            <a:ext cx="3057525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Formulario</a:t>
            </a:r>
            <a:endParaRPr lang="pt-BR" dirty="0"/>
          </a:p>
          <a:p>
            <a:endParaRPr lang="pt-BR" dirty="0"/>
          </a:p>
          <a:p>
            <a:r>
              <a:rPr lang="pt-BR" dirty="0"/>
              <a:t>Nome *</a:t>
            </a:r>
          </a:p>
          <a:p>
            <a:r>
              <a:rPr lang="pt-BR" dirty="0"/>
              <a:t>Empresa</a:t>
            </a:r>
          </a:p>
          <a:p>
            <a:r>
              <a:rPr lang="pt-BR" dirty="0"/>
              <a:t>Estado</a:t>
            </a:r>
          </a:p>
          <a:p>
            <a:r>
              <a:rPr lang="pt-BR" dirty="0" err="1"/>
              <a:t>Email</a:t>
            </a:r>
            <a:r>
              <a:rPr lang="pt-BR" dirty="0"/>
              <a:t> *</a:t>
            </a:r>
          </a:p>
          <a:p>
            <a:r>
              <a:rPr lang="pt-BR" dirty="0"/>
              <a:t>Caixa de Mensagem *</a:t>
            </a:r>
          </a:p>
          <a:p>
            <a:endParaRPr lang="pt-BR" dirty="0"/>
          </a:p>
          <a:p>
            <a:r>
              <a:rPr lang="pt-BR" dirty="0" err="1"/>
              <a:t>Botao</a:t>
            </a:r>
            <a:r>
              <a:rPr lang="pt-BR" dirty="0"/>
              <a:t> submeter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3E8639-260F-44E6-B8D9-070194242E70}"/>
              </a:ext>
            </a:extLst>
          </p:cNvPr>
          <p:cNvSpPr txBox="1"/>
          <p:nvPr/>
        </p:nvSpPr>
        <p:spPr>
          <a:xfrm>
            <a:off x="3038475" y="1133474"/>
            <a:ext cx="322897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Mapa dos países com presença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BD1729-76CC-452F-A044-F2B62905AEAF}"/>
              </a:ext>
            </a:extLst>
          </p:cNvPr>
          <p:cNvSpPr txBox="1"/>
          <p:nvPr/>
        </p:nvSpPr>
        <p:spPr>
          <a:xfrm>
            <a:off x="3043240" y="703719"/>
            <a:ext cx="65912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CONTATO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30D417-C7B8-4D2A-9071-18F7C8B6C690}"/>
              </a:ext>
            </a:extLst>
          </p:cNvPr>
          <p:cNvSpPr txBox="1"/>
          <p:nvPr/>
        </p:nvSpPr>
        <p:spPr>
          <a:xfrm>
            <a:off x="3314699" y="2388631"/>
            <a:ext cx="164782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Parceiros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8A1831-5BAB-41C6-B4AA-9CF62C37DD69}"/>
              </a:ext>
            </a:extLst>
          </p:cNvPr>
          <p:cNvSpPr txBox="1"/>
          <p:nvPr/>
        </p:nvSpPr>
        <p:spPr>
          <a:xfrm>
            <a:off x="5514976" y="2388631"/>
            <a:ext cx="164782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Parceiros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824780-178D-4A08-986B-12993C130BB9}"/>
              </a:ext>
            </a:extLst>
          </p:cNvPr>
          <p:cNvSpPr txBox="1"/>
          <p:nvPr/>
        </p:nvSpPr>
        <p:spPr>
          <a:xfrm>
            <a:off x="7848599" y="2379106"/>
            <a:ext cx="164782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Parceiros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F4C353-6A54-4FF7-A264-686637F473D9}"/>
              </a:ext>
            </a:extLst>
          </p:cNvPr>
          <p:cNvSpPr txBox="1"/>
          <p:nvPr/>
        </p:nvSpPr>
        <p:spPr>
          <a:xfrm>
            <a:off x="6405563" y="1110939"/>
            <a:ext cx="322897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Endereços do brasil (explicar que fazemos o site pro brasil por isso colocamos os endereços daqui.)</a:t>
            </a:r>
          </a:p>
        </p:txBody>
      </p:sp>
    </p:spTree>
    <p:extLst>
      <p:ext uri="{BB962C8B-B14F-4D97-AF65-F5344CB8AC3E}">
        <p14:creationId xmlns:p14="http://schemas.microsoft.com/office/powerpoint/2010/main" val="2789078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292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Luiza Gontijo</dc:creator>
  <cp:lastModifiedBy>Luiza Gontijo</cp:lastModifiedBy>
  <cp:revision>10</cp:revision>
  <dcterms:created xsi:type="dcterms:W3CDTF">2021-04-07T14:35:34Z</dcterms:created>
  <dcterms:modified xsi:type="dcterms:W3CDTF">2021-04-07T18:02:33Z</dcterms:modified>
</cp:coreProperties>
</file>