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76" r:id="rId4"/>
    <p:sldId id="492" r:id="rId5"/>
    <p:sldId id="493" r:id="rId6"/>
    <p:sldId id="494" r:id="rId7"/>
    <p:sldId id="495" r:id="rId8"/>
    <p:sldId id="496" r:id="rId9"/>
    <p:sldId id="497" r:id="rId10"/>
    <p:sldId id="504" r:id="rId11"/>
    <p:sldId id="505" r:id="rId12"/>
    <p:sldId id="498" r:id="rId13"/>
    <p:sldId id="499" r:id="rId14"/>
    <p:sldId id="506" r:id="rId15"/>
    <p:sldId id="507" r:id="rId16"/>
    <p:sldId id="508" r:id="rId17"/>
    <p:sldId id="500" r:id="rId18"/>
    <p:sldId id="503" r:id="rId19"/>
    <p:sldId id="510" r:id="rId20"/>
    <p:sldId id="509" r:id="rId21"/>
    <p:sldId id="512" r:id="rId22"/>
    <p:sldId id="511" r:id="rId23"/>
    <p:sldId id="501" r:id="rId24"/>
    <p:sldId id="491" r:id="rId25"/>
  </p:sldIdLst>
  <p:sldSz cx="9144000" cy="5143500" type="screen16x9"/>
  <p:notesSz cx="7315200" cy="96012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0432FF"/>
    <a:srgbClr val="3A858D"/>
    <a:srgbClr val="562100"/>
    <a:srgbClr val="1D2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A4FFC-BF82-3F4F-A034-6A50F8BBFB5A}" v="14" dt="2022-09-26T23:30:22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74218"/>
  </p:normalViewPr>
  <p:slideViewPr>
    <p:cSldViewPr snapToGrid="0">
      <p:cViewPr varScale="1">
        <p:scale>
          <a:sx n="124" d="100"/>
          <a:sy n="124" d="100"/>
        </p:scale>
        <p:origin x="15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naz Asghari Torkamani" userId="84155aea-ecf7-4f3c-9534-d8f898149db7" providerId="ADAL" clId="{E230CD04-B9AA-494A-A740-D85FC70AFE09}"/>
    <pc:docChg chg="undo custSel addSld delSld modSld sldOrd">
      <pc:chgData name="Elnaz Asghari Torkamani" userId="84155aea-ecf7-4f3c-9534-d8f898149db7" providerId="ADAL" clId="{E230CD04-B9AA-494A-A740-D85FC70AFE09}" dt="2022-09-26T02:11:27.270" v="2421" actId="2711"/>
      <pc:docMkLst>
        <pc:docMk/>
      </pc:docMkLst>
      <pc:sldChg chg="addSp modSp mod">
        <pc:chgData name="Elnaz Asghari Torkamani" userId="84155aea-ecf7-4f3c-9534-d8f898149db7" providerId="ADAL" clId="{E230CD04-B9AA-494A-A740-D85FC70AFE09}" dt="2022-09-25T18:12:16.242" v="27" actId="1036"/>
        <pc:sldMkLst>
          <pc:docMk/>
          <pc:sldMk cId="0" sldId="256"/>
        </pc:sldMkLst>
        <pc:spChg chg="add mod">
          <ac:chgData name="Elnaz Asghari Torkamani" userId="84155aea-ecf7-4f3c-9534-d8f898149db7" providerId="ADAL" clId="{E230CD04-B9AA-494A-A740-D85FC70AFE09}" dt="2022-09-25T18:12:16.242" v="27" actId="1036"/>
          <ac:spMkLst>
            <pc:docMk/>
            <pc:sldMk cId="0" sldId="256"/>
            <ac:spMk id="3" creationId="{3FF08469-2EB4-F6DC-54DB-C06420DD8BB3}"/>
          </ac:spMkLst>
        </pc:spChg>
      </pc:sldChg>
      <pc:sldChg chg="modSp mod">
        <pc:chgData name="Elnaz Asghari Torkamani" userId="84155aea-ecf7-4f3c-9534-d8f898149db7" providerId="ADAL" clId="{E230CD04-B9AA-494A-A740-D85FC70AFE09}" dt="2022-09-25T18:11:20.155" v="12" actId="404"/>
        <pc:sldMkLst>
          <pc:docMk/>
          <pc:sldMk cId="0" sldId="257"/>
        </pc:sldMkLst>
        <pc:spChg chg="mod">
          <ac:chgData name="Elnaz Asghari Torkamani" userId="84155aea-ecf7-4f3c-9534-d8f898149db7" providerId="ADAL" clId="{E230CD04-B9AA-494A-A740-D85FC70AFE09}" dt="2022-09-25T18:11:20.155" v="12" actId="404"/>
          <ac:spMkLst>
            <pc:docMk/>
            <pc:sldMk cId="0" sldId="257"/>
            <ac:spMk id="61" creationId="{00000000-0000-0000-0000-000000000000}"/>
          </ac:spMkLst>
        </pc:spChg>
      </pc:sldChg>
      <pc:sldChg chg="addSp modSp mod">
        <pc:chgData name="Elnaz Asghari Torkamani" userId="84155aea-ecf7-4f3c-9534-d8f898149db7" providerId="ADAL" clId="{E230CD04-B9AA-494A-A740-D85FC70AFE09}" dt="2022-09-26T02:10:56.347" v="2420" actId="2711"/>
        <pc:sldMkLst>
          <pc:docMk/>
          <pc:sldMk cId="3953920736" sldId="476"/>
        </pc:sldMkLst>
        <pc:spChg chg="mod">
          <ac:chgData name="Elnaz Asghari Torkamani" userId="84155aea-ecf7-4f3c-9534-d8f898149db7" providerId="ADAL" clId="{E230CD04-B9AA-494A-A740-D85FC70AFE09}" dt="2022-09-25T18:11:49.303" v="14" actId="20577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Elnaz Asghari Torkamani" userId="84155aea-ecf7-4f3c-9534-d8f898149db7" providerId="ADAL" clId="{E230CD04-B9AA-494A-A740-D85FC70AFE09}" dt="2022-09-26T02:10:56.347" v="2420" actId="2711"/>
          <ac:spMkLst>
            <pc:docMk/>
            <pc:sldMk cId="3953920736" sldId="476"/>
            <ac:spMk id="3" creationId="{8A48DCBE-9D9E-C190-E3A1-F8CEC83D1980}"/>
          </ac:spMkLst>
        </pc:spChg>
        <pc:spChg chg="add mod">
          <ac:chgData name="Elnaz Asghari Torkamani" userId="84155aea-ecf7-4f3c-9534-d8f898149db7" providerId="ADAL" clId="{E230CD04-B9AA-494A-A740-D85FC70AFE09}" dt="2022-09-26T00:39:31.226" v="1543" actId="1076"/>
          <ac:spMkLst>
            <pc:docMk/>
            <pc:sldMk cId="3953920736" sldId="476"/>
            <ac:spMk id="5" creationId="{4914EDE2-55F6-1931-AD6D-6139FCA732B6}"/>
          </ac:spMkLst>
        </pc:spChg>
        <pc:spChg chg="add mod">
          <ac:chgData name="Elnaz Asghari Torkamani" userId="84155aea-ecf7-4f3c-9534-d8f898149db7" providerId="ADAL" clId="{E230CD04-B9AA-494A-A740-D85FC70AFE09}" dt="2022-09-26T02:08:18.256" v="2279" actId="20577"/>
          <ac:spMkLst>
            <pc:docMk/>
            <pc:sldMk cId="3953920736" sldId="476"/>
            <ac:spMk id="6" creationId="{9841A988-979D-3B64-7813-C7181164FD9B}"/>
          </ac:spMkLst>
        </pc:spChg>
        <pc:cxnChg chg="add mod">
          <ac:chgData name="Elnaz Asghari Torkamani" userId="84155aea-ecf7-4f3c-9534-d8f898149db7" providerId="ADAL" clId="{E230CD04-B9AA-494A-A740-D85FC70AFE09}" dt="2022-09-26T02:08:18.256" v="2279" actId="20577"/>
          <ac:cxnSpMkLst>
            <pc:docMk/>
            <pc:sldMk cId="3953920736" sldId="476"/>
            <ac:cxnSpMk id="8" creationId="{52BC9F90-6730-AB1B-C4A5-B31255293A40}"/>
          </ac:cxnSpMkLst>
        </pc:cxnChg>
      </pc:sldChg>
      <pc:sldChg chg="delSp modSp mod">
        <pc:chgData name="Elnaz Asghari Torkamani" userId="84155aea-ecf7-4f3c-9534-d8f898149db7" providerId="ADAL" clId="{E230CD04-B9AA-494A-A740-D85FC70AFE09}" dt="2022-09-26T02:10:11.946" v="2419" actId="313"/>
        <pc:sldMkLst>
          <pc:docMk/>
          <pc:sldMk cId="3859307221" sldId="491"/>
        </pc:sldMkLst>
        <pc:spChg chg="mod">
          <ac:chgData name="Elnaz Asghari Torkamani" userId="84155aea-ecf7-4f3c-9534-d8f898149db7" providerId="ADAL" clId="{E230CD04-B9AA-494A-A740-D85FC70AFE09}" dt="2022-09-26T02:10:11.946" v="2419" actId="313"/>
          <ac:spMkLst>
            <pc:docMk/>
            <pc:sldMk cId="3859307221" sldId="491"/>
            <ac:spMk id="3" creationId="{C0705A98-E9EC-D9CA-E282-6F52D90A4512}"/>
          </ac:spMkLst>
        </pc:spChg>
        <pc:spChg chg="del">
          <ac:chgData name="Elnaz Asghari Torkamani" userId="84155aea-ecf7-4f3c-9534-d8f898149db7" providerId="ADAL" clId="{E230CD04-B9AA-494A-A740-D85FC70AFE09}" dt="2022-09-26T02:07:35.158" v="2275" actId="478"/>
          <ac:spMkLst>
            <pc:docMk/>
            <pc:sldMk cId="3859307221" sldId="491"/>
            <ac:spMk id="6" creationId="{ABFA5B24-302E-6A88-F049-8202914FB369}"/>
          </ac:spMkLst>
        </pc:spChg>
        <pc:picChg chg="del">
          <ac:chgData name="Elnaz Asghari Torkamani" userId="84155aea-ecf7-4f3c-9534-d8f898149db7" providerId="ADAL" clId="{E230CD04-B9AA-494A-A740-D85FC70AFE09}" dt="2022-09-26T02:07:33.766" v="2274" actId="478"/>
          <ac:picMkLst>
            <pc:docMk/>
            <pc:sldMk cId="3859307221" sldId="491"/>
            <ac:picMk id="2050" creationId="{2082F09A-5653-4857-DAC8-98092BD8BCD8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5T18:27:35.073" v="184" actId="404"/>
        <pc:sldMkLst>
          <pc:docMk/>
          <pc:sldMk cId="3136885152" sldId="492"/>
        </pc:sldMkLst>
        <pc:spChg chg="mod">
          <ac:chgData name="Elnaz Asghari Torkamani" userId="84155aea-ecf7-4f3c-9534-d8f898149db7" providerId="ADAL" clId="{E230CD04-B9AA-494A-A740-D85FC70AFE09}" dt="2022-09-25T18:16:57.233" v="54" actId="20577"/>
          <ac:spMkLst>
            <pc:docMk/>
            <pc:sldMk cId="3136885152" sldId="492"/>
            <ac:spMk id="2" creationId="{72789ECA-8F10-8200-9321-43BA36482B20}"/>
          </ac:spMkLst>
        </pc:spChg>
        <pc:spChg chg="mod">
          <ac:chgData name="Elnaz Asghari Torkamani" userId="84155aea-ecf7-4f3c-9534-d8f898149db7" providerId="ADAL" clId="{E230CD04-B9AA-494A-A740-D85FC70AFE09}" dt="2022-09-25T18:27:35.073" v="184" actId="404"/>
          <ac:spMkLst>
            <pc:docMk/>
            <pc:sldMk cId="3136885152" sldId="492"/>
            <ac:spMk id="3" creationId="{32F22B31-1FD6-7610-797E-E3301BE33EBF}"/>
          </ac:spMkLst>
        </pc:spChg>
        <pc:spChg chg="add mod">
          <ac:chgData name="Elnaz Asghari Torkamani" userId="84155aea-ecf7-4f3c-9534-d8f898149db7" providerId="ADAL" clId="{E230CD04-B9AA-494A-A740-D85FC70AFE09}" dt="2022-09-25T18:24:50.704" v="166" actId="1035"/>
          <ac:spMkLst>
            <pc:docMk/>
            <pc:sldMk cId="3136885152" sldId="492"/>
            <ac:spMk id="11" creationId="{67D94718-FF17-D840-004E-F5A507BD8A55}"/>
          </ac:spMkLst>
        </pc:spChg>
        <pc:spChg chg="add mod">
          <ac:chgData name="Elnaz Asghari Torkamani" userId="84155aea-ecf7-4f3c-9534-d8f898149db7" providerId="ADAL" clId="{E230CD04-B9AA-494A-A740-D85FC70AFE09}" dt="2022-09-25T18:26:03.776" v="177" actId="1076"/>
          <ac:spMkLst>
            <pc:docMk/>
            <pc:sldMk cId="3136885152" sldId="492"/>
            <ac:spMk id="12" creationId="{32A8F8B3-DF0A-BDED-770A-95693C70FD5A}"/>
          </ac:spMkLst>
        </pc:spChg>
        <pc:spChg chg="add mod">
          <ac:chgData name="Elnaz Asghari Torkamani" userId="84155aea-ecf7-4f3c-9534-d8f898149db7" providerId="ADAL" clId="{E230CD04-B9AA-494A-A740-D85FC70AFE09}" dt="2022-09-25T18:24:10.508" v="144" actId="1036"/>
          <ac:spMkLst>
            <pc:docMk/>
            <pc:sldMk cId="3136885152" sldId="492"/>
            <ac:spMk id="13" creationId="{E243AC97-5164-F3E3-DD7C-56C64DCD80BB}"/>
          </ac:spMkLst>
        </pc:spChg>
        <pc:spChg chg="add mod">
          <ac:chgData name="Elnaz Asghari Torkamani" userId="84155aea-ecf7-4f3c-9534-d8f898149db7" providerId="ADAL" clId="{E230CD04-B9AA-494A-A740-D85FC70AFE09}" dt="2022-09-25T18:25:03.035" v="168" actId="14100"/>
          <ac:spMkLst>
            <pc:docMk/>
            <pc:sldMk cId="3136885152" sldId="492"/>
            <ac:spMk id="14" creationId="{1A58E92D-B065-78B0-7FA2-209D1527CA34}"/>
          </ac:spMkLst>
        </pc:spChg>
        <pc:spChg chg="add mod">
          <ac:chgData name="Elnaz Asghari Torkamani" userId="84155aea-ecf7-4f3c-9534-d8f898149db7" providerId="ADAL" clId="{E230CD04-B9AA-494A-A740-D85FC70AFE09}" dt="2022-09-25T18:26:09.790" v="178" actId="1076"/>
          <ac:spMkLst>
            <pc:docMk/>
            <pc:sldMk cId="3136885152" sldId="492"/>
            <ac:spMk id="16" creationId="{71C8CDF6-3D4B-F017-9FCB-A8F63F8DC4F8}"/>
          </ac:spMkLst>
        </pc:spChg>
        <pc:picChg chg="add mod">
          <ac:chgData name="Elnaz Asghari Torkamani" userId="84155aea-ecf7-4f3c-9534-d8f898149db7" providerId="ADAL" clId="{E230CD04-B9AA-494A-A740-D85FC70AFE09}" dt="2022-09-25T18:19:05.575" v="70" actId="1035"/>
          <ac:picMkLst>
            <pc:docMk/>
            <pc:sldMk cId="3136885152" sldId="492"/>
            <ac:picMk id="5" creationId="{C377E398-0C15-5837-EE9B-981CA59417F0}"/>
          </ac:picMkLst>
        </pc:picChg>
        <pc:picChg chg="add del mod modCrop">
          <ac:chgData name="Elnaz Asghari Torkamani" userId="84155aea-ecf7-4f3c-9534-d8f898149db7" providerId="ADAL" clId="{E230CD04-B9AA-494A-A740-D85FC70AFE09}" dt="2022-09-25T18:20:49.601" v="86" actId="478"/>
          <ac:picMkLst>
            <pc:docMk/>
            <pc:sldMk cId="3136885152" sldId="492"/>
            <ac:picMk id="6" creationId="{19BB662D-C15E-75A3-16DE-C0882F39D8B4}"/>
          </ac:picMkLst>
        </pc:picChg>
        <pc:picChg chg="add del mod modCrop">
          <ac:chgData name="Elnaz Asghari Torkamani" userId="84155aea-ecf7-4f3c-9534-d8f898149db7" providerId="ADAL" clId="{E230CD04-B9AA-494A-A740-D85FC70AFE09}" dt="2022-09-25T18:20:59.362" v="89" actId="478"/>
          <ac:picMkLst>
            <pc:docMk/>
            <pc:sldMk cId="3136885152" sldId="492"/>
            <ac:picMk id="7" creationId="{891CFC5D-3F9D-0223-DC41-C88AEE9D62FC}"/>
          </ac:picMkLst>
        </pc:picChg>
        <pc:picChg chg="add del mod">
          <ac:chgData name="Elnaz Asghari Torkamani" userId="84155aea-ecf7-4f3c-9534-d8f898149db7" providerId="ADAL" clId="{E230CD04-B9AA-494A-A740-D85FC70AFE09}" dt="2022-09-25T18:20:41.997" v="84" actId="478"/>
          <ac:picMkLst>
            <pc:docMk/>
            <pc:sldMk cId="3136885152" sldId="492"/>
            <ac:picMk id="8" creationId="{748C8029-B3E8-02CE-A5EA-72B86A2813F3}"/>
          </ac:picMkLst>
        </pc:picChg>
        <pc:picChg chg="add mod">
          <ac:chgData name="Elnaz Asghari Torkamani" userId="84155aea-ecf7-4f3c-9534-d8f898149db7" providerId="ADAL" clId="{E230CD04-B9AA-494A-A740-D85FC70AFE09}" dt="2022-09-25T18:24:50.704" v="166" actId="1035"/>
          <ac:picMkLst>
            <pc:docMk/>
            <pc:sldMk cId="3136885152" sldId="492"/>
            <ac:picMk id="9" creationId="{50D9AF36-CDEE-8427-EAE3-899802AA2758}"/>
          </ac:picMkLst>
        </pc:picChg>
        <pc:picChg chg="add mod">
          <ac:chgData name="Elnaz Asghari Torkamani" userId="84155aea-ecf7-4f3c-9534-d8f898149db7" providerId="ADAL" clId="{E230CD04-B9AA-494A-A740-D85FC70AFE09}" dt="2022-09-25T18:24:50.704" v="166" actId="1035"/>
          <ac:picMkLst>
            <pc:docMk/>
            <pc:sldMk cId="3136885152" sldId="492"/>
            <ac:picMk id="10" creationId="{DCDD9B63-B1F0-7C6E-A4B2-CA065C244EE7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6T02:11:27.270" v="2421" actId="2711"/>
        <pc:sldMkLst>
          <pc:docMk/>
          <pc:sldMk cId="1137522657" sldId="493"/>
        </pc:sldMkLst>
        <pc:spChg chg="mod">
          <ac:chgData name="Elnaz Asghari Torkamani" userId="84155aea-ecf7-4f3c-9534-d8f898149db7" providerId="ADAL" clId="{E230CD04-B9AA-494A-A740-D85FC70AFE09}" dt="2022-09-25T18:27:47.616" v="185"/>
          <ac:spMkLst>
            <pc:docMk/>
            <pc:sldMk cId="1137522657" sldId="493"/>
            <ac:spMk id="2" creationId="{C4F5FEE5-16B5-4FFE-2D37-7B313775CA91}"/>
          </ac:spMkLst>
        </pc:spChg>
        <pc:spChg chg="mod">
          <ac:chgData name="Elnaz Asghari Torkamani" userId="84155aea-ecf7-4f3c-9534-d8f898149db7" providerId="ADAL" clId="{E230CD04-B9AA-494A-A740-D85FC70AFE09}" dt="2022-09-25T18:50:09.359" v="484" actId="1036"/>
          <ac:spMkLst>
            <pc:docMk/>
            <pc:sldMk cId="1137522657" sldId="493"/>
            <ac:spMk id="3" creationId="{A3242C3F-8576-78DE-5961-A9B6FFBFCE03}"/>
          </ac:spMkLst>
        </pc:spChg>
        <pc:spChg chg="add mod">
          <ac:chgData name="Elnaz Asghari Torkamani" userId="84155aea-ecf7-4f3c-9534-d8f898149db7" providerId="ADAL" clId="{E230CD04-B9AA-494A-A740-D85FC70AFE09}" dt="2022-09-25T18:50:09.359" v="484" actId="1036"/>
          <ac:spMkLst>
            <pc:docMk/>
            <pc:sldMk cId="1137522657" sldId="493"/>
            <ac:spMk id="6" creationId="{1CCB3183-15F8-7C19-CDF4-69BEC9616E80}"/>
          </ac:spMkLst>
        </pc:spChg>
        <pc:spChg chg="add mod">
          <ac:chgData name="Elnaz Asghari Torkamani" userId="84155aea-ecf7-4f3c-9534-d8f898149db7" providerId="ADAL" clId="{E230CD04-B9AA-494A-A740-D85FC70AFE09}" dt="2022-09-26T02:11:27.270" v="2421" actId="2711"/>
          <ac:spMkLst>
            <pc:docMk/>
            <pc:sldMk cId="1137522657" sldId="493"/>
            <ac:spMk id="8" creationId="{6B9B3537-5CCC-BC32-BB8B-2BDEC949F51D}"/>
          </ac:spMkLst>
        </pc:spChg>
        <pc:spChg chg="add del mod">
          <ac:chgData name="Elnaz Asghari Torkamani" userId="84155aea-ecf7-4f3c-9534-d8f898149db7" providerId="ADAL" clId="{E230CD04-B9AA-494A-A740-D85FC70AFE09}" dt="2022-09-25T18:48:52.434" v="447" actId="478"/>
          <ac:spMkLst>
            <pc:docMk/>
            <pc:sldMk cId="1137522657" sldId="493"/>
            <ac:spMk id="10" creationId="{4907DE9A-3B42-4FA4-9D1A-86780891224F}"/>
          </ac:spMkLst>
        </pc:spChg>
        <pc:spChg chg="add del mod">
          <ac:chgData name="Elnaz Asghari Torkamani" userId="84155aea-ecf7-4f3c-9534-d8f898149db7" providerId="ADAL" clId="{E230CD04-B9AA-494A-A740-D85FC70AFE09}" dt="2022-09-25T18:48:54.131" v="449"/>
          <ac:spMkLst>
            <pc:docMk/>
            <pc:sldMk cId="1137522657" sldId="493"/>
            <ac:spMk id="11" creationId="{32DC23CD-817B-EE0B-26CF-69528039A9CB}"/>
          </ac:spMkLst>
        </pc:spChg>
        <pc:picChg chg="add mod">
          <ac:chgData name="Elnaz Asghari Torkamani" userId="84155aea-ecf7-4f3c-9534-d8f898149db7" providerId="ADAL" clId="{E230CD04-B9AA-494A-A740-D85FC70AFE09}" dt="2022-09-25T18:50:09.359" v="484" actId="1036"/>
          <ac:picMkLst>
            <pc:docMk/>
            <pc:sldMk cId="1137522657" sldId="493"/>
            <ac:picMk id="5" creationId="{829776B0-6514-C447-B5AF-BC06EC48A61A}"/>
          </ac:picMkLst>
        </pc:picChg>
      </pc:sldChg>
      <pc:sldChg chg="addSp modSp new mod modNotesTx">
        <pc:chgData name="Elnaz Asghari Torkamani" userId="84155aea-ecf7-4f3c-9534-d8f898149db7" providerId="ADAL" clId="{E230CD04-B9AA-494A-A740-D85FC70AFE09}" dt="2022-09-25T18:56:34.301" v="652" actId="207"/>
        <pc:sldMkLst>
          <pc:docMk/>
          <pc:sldMk cId="2096444499" sldId="494"/>
        </pc:sldMkLst>
        <pc:spChg chg="mod">
          <ac:chgData name="Elnaz Asghari Torkamani" userId="84155aea-ecf7-4f3c-9534-d8f898149db7" providerId="ADAL" clId="{E230CD04-B9AA-494A-A740-D85FC70AFE09}" dt="2022-09-25T18:37:13.924" v="242"/>
          <ac:spMkLst>
            <pc:docMk/>
            <pc:sldMk cId="2096444499" sldId="494"/>
            <ac:spMk id="2" creationId="{5A100F74-14F1-7D5B-D216-3A3904020B2D}"/>
          </ac:spMkLst>
        </pc:spChg>
        <pc:spChg chg="mod">
          <ac:chgData name="Elnaz Asghari Torkamani" userId="84155aea-ecf7-4f3c-9534-d8f898149db7" providerId="ADAL" clId="{E230CD04-B9AA-494A-A740-D85FC70AFE09}" dt="2022-09-25T18:53:46.904" v="539" actId="14100"/>
          <ac:spMkLst>
            <pc:docMk/>
            <pc:sldMk cId="2096444499" sldId="494"/>
            <ac:spMk id="3" creationId="{ED637F57-BACF-A636-7DD8-8EDC5971C2CC}"/>
          </ac:spMkLst>
        </pc:spChg>
        <pc:spChg chg="add mod">
          <ac:chgData name="Elnaz Asghari Torkamani" userId="84155aea-ecf7-4f3c-9534-d8f898149db7" providerId="ADAL" clId="{E230CD04-B9AA-494A-A740-D85FC70AFE09}" dt="2022-09-25T18:37:07.017" v="241" actId="20577"/>
          <ac:spMkLst>
            <pc:docMk/>
            <pc:sldMk cId="2096444499" sldId="494"/>
            <ac:spMk id="5" creationId="{562F0928-FC6A-41A8-4EC2-EFD199962306}"/>
          </ac:spMkLst>
        </pc:spChg>
        <pc:spChg chg="add mod">
          <ac:chgData name="Elnaz Asghari Torkamani" userId="84155aea-ecf7-4f3c-9534-d8f898149db7" providerId="ADAL" clId="{E230CD04-B9AA-494A-A740-D85FC70AFE09}" dt="2022-09-25T18:56:21.399" v="649" actId="12"/>
          <ac:spMkLst>
            <pc:docMk/>
            <pc:sldMk cId="2096444499" sldId="494"/>
            <ac:spMk id="8" creationId="{54776144-C57E-08FB-CAB1-F6ADC94CEDE0}"/>
          </ac:spMkLst>
        </pc:spChg>
        <pc:spChg chg="add mod">
          <ac:chgData name="Elnaz Asghari Torkamani" userId="84155aea-ecf7-4f3c-9534-d8f898149db7" providerId="ADAL" clId="{E230CD04-B9AA-494A-A740-D85FC70AFE09}" dt="2022-09-25T18:56:34.301" v="652" actId="207"/>
          <ac:spMkLst>
            <pc:docMk/>
            <pc:sldMk cId="2096444499" sldId="494"/>
            <ac:spMk id="9" creationId="{D45C4A3B-CDB0-676D-B2E4-EA9FC9E07DF7}"/>
          </ac:spMkLst>
        </pc:spChg>
        <pc:picChg chg="add mod">
          <ac:chgData name="Elnaz Asghari Torkamani" userId="84155aea-ecf7-4f3c-9534-d8f898149db7" providerId="ADAL" clId="{E230CD04-B9AA-494A-A740-D85FC70AFE09}" dt="2022-09-25T18:54:17.627" v="543" actId="1076"/>
          <ac:picMkLst>
            <pc:docMk/>
            <pc:sldMk cId="2096444499" sldId="494"/>
            <ac:picMk id="6" creationId="{89012F2C-060A-7486-ACC3-FC340BFECB18}"/>
          </ac:picMkLst>
        </pc:picChg>
      </pc:sldChg>
      <pc:sldChg chg="addSp delSp modSp new mod modAnim">
        <pc:chgData name="Elnaz Asghari Torkamani" userId="84155aea-ecf7-4f3c-9534-d8f898149db7" providerId="ADAL" clId="{E230CD04-B9AA-494A-A740-D85FC70AFE09}" dt="2022-09-25T18:46:41.231" v="412" actId="1035"/>
        <pc:sldMkLst>
          <pc:docMk/>
          <pc:sldMk cId="786030547" sldId="495"/>
        </pc:sldMkLst>
        <pc:spChg chg="mod">
          <ac:chgData name="Elnaz Asghari Torkamani" userId="84155aea-ecf7-4f3c-9534-d8f898149db7" providerId="ADAL" clId="{E230CD04-B9AA-494A-A740-D85FC70AFE09}" dt="2022-09-25T18:38:52.164" v="243"/>
          <ac:spMkLst>
            <pc:docMk/>
            <pc:sldMk cId="786030547" sldId="495"/>
            <ac:spMk id="2" creationId="{A023AB49-A630-ED80-891F-402B7DFF62D1}"/>
          </ac:spMkLst>
        </pc:spChg>
        <pc:spChg chg="mod">
          <ac:chgData name="Elnaz Asghari Torkamani" userId="84155aea-ecf7-4f3c-9534-d8f898149db7" providerId="ADAL" clId="{E230CD04-B9AA-494A-A740-D85FC70AFE09}" dt="2022-09-25T18:39:30.449" v="261" actId="2711"/>
          <ac:spMkLst>
            <pc:docMk/>
            <pc:sldMk cId="786030547" sldId="495"/>
            <ac:spMk id="3" creationId="{B284D2A4-0AE9-DACC-6F49-11C2D71F5782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6" creationId="{C038E847-9840-DA8C-C6FF-660F9819789E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8" creationId="{307A35F3-C1C0-9D9D-9FAE-647C2EBE198D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2" creationId="{BD5B61DE-942F-EDD4-EA28-A0B448F474E8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3" creationId="{DF9E3238-E7CB-5F81-311D-B43597063124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4" creationId="{606C19B1-B4E2-A362-D896-54FC758412C4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5" creationId="{BBE3BD1C-C5B0-07A9-2350-DE171D9AE698}"/>
          </ac:spMkLst>
        </pc:spChg>
        <pc:spChg chg="add mod">
          <ac:chgData name="Elnaz Asghari Torkamani" userId="84155aea-ecf7-4f3c-9534-d8f898149db7" providerId="ADAL" clId="{E230CD04-B9AA-494A-A740-D85FC70AFE09}" dt="2022-09-25T18:46:41.231" v="412" actId="1035"/>
          <ac:spMkLst>
            <pc:docMk/>
            <pc:sldMk cId="786030547" sldId="495"/>
            <ac:spMk id="16" creationId="{46C9C0E0-AFA3-4C51-93B9-70746060745E}"/>
          </ac:spMkLst>
        </pc:spChg>
        <pc:picChg chg="add del mod">
          <ac:chgData name="Elnaz Asghari Torkamani" userId="84155aea-ecf7-4f3c-9534-d8f898149db7" providerId="ADAL" clId="{E230CD04-B9AA-494A-A740-D85FC70AFE09}" dt="2022-09-25T18:40:39.068" v="277" actId="478"/>
          <ac:picMkLst>
            <pc:docMk/>
            <pc:sldMk cId="786030547" sldId="495"/>
            <ac:picMk id="9" creationId="{1993CB7C-5D95-0DB3-A084-BDB79F0D5988}"/>
          </ac:picMkLst>
        </pc:picChg>
        <pc:picChg chg="add mod">
          <ac:chgData name="Elnaz Asghari Torkamani" userId="84155aea-ecf7-4f3c-9534-d8f898149db7" providerId="ADAL" clId="{E230CD04-B9AA-494A-A740-D85FC70AFE09}" dt="2022-09-25T18:46:41.231" v="412" actId="1035"/>
          <ac:picMkLst>
            <pc:docMk/>
            <pc:sldMk cId="786030547" sldId="495"/>
            <ac:picMk id="10" creationId="{1E170809-108D-15DB-DA4E-5C613200664E}"/>
          </ac:picMkLst>
        </pc:picChg>
        <pc:picChg chg="add del mod">
          <ac:chgData name="Elnaz Asghari Torkamani" userId="84155aea-ecf7-4f3c-9534-d8f898149db7" providerId="ADAL" clId="{E230CD04-B9AA-494A-A740-D85FC70AFE09}" dt="2022-09-25T18:40:48.866" v="280" actId="478"/>
          <ac:picMkLst>
            <pc:docMk/>
            <pc:sldMk cId="786030547" sldId="495"/>
            <ac:picMk id="1026" creationId="{0FE1D1F2-F595-AC29-AC74-01B48F632FD3}"/>
          </ac:picMkLst>
        </pc:picChg>
      </pc:sldChg>
      <pc:sldChg chg="modSp new mod">
        <pc:chgData name="Elnaz Asghari Torkamani" userId="84155aea-ecf7-4f3c-9534-d8f898149db7" providerId="ADAL" clId="{E230CD04-B9AA-494A-A740-D85FC70AFE09}" dt="2022-09-26T01:25:45.152" v="1980" actId="2711"/>
        <pc:sldMkLst>
          <pc:docMk/>
          <pc:sldMk cId="367124952" sldId="496"/>
        </pc:sldMkLst>
        <pc:spChg chg="mod">
          <ac:chgData name="Elnaz Asghari Torkamani" userId="84155aea-ecf7-4f3c-9534-d8f898149db7" providerId="ADAL" clId="{E230CD04-B9AA-494A-A740-D85FC70AFE09}" dt="2022-09-25T18:56:56.873" v="653"/>
          <ac:spMkLst>
            <pc:docMk/>
            <pc:sldMk cId="367124952" sldId="496"/>
            <ac:spMk id="2" creationId="{4AB76DB1-4A43-6714-7977-49F31BDD3594}"/>
          </ac:spMkLst>
        </pc:spChg>
        <pc:spChg chg="mod">
          <ac:chgData name="Elnaz Asghari Torkamani" userId="84155aea-ecf7-4f3c-9534-d8f898149db7" providerId="ADAL" clId="{E230CD04-B9AA-494A-A740-D85FC70AFE09}" dt="2022-09-26T01:25:45.152" v="1980" actId="2711"/>
          <ac:spMkLst>
            <pc:docMk/>
            <pc:sldMk cId="367124952" sldId="496"/>
            <ac:spMk id="3" creationId="{B45592C4-2F35-9A26-44CC-E86758E5A10B}"/>
          </ac:spMkLst>
        </pc:spChg>
      </pc:sldChg>
      <pc:sldChg chg="addSp modSp new mod">
        <pc:chgData name="Elnaz Asghari Torkamani" userId="84155aea-ecf7-4f3c-9534-d8f898149db7" providerId="ADAL" clId="{E230CD04-B9AA-494A-A740-D85FC70AFE09}" dt="2022-09-25T23:58:45.294" v="1008" actId="1076"/>
        <pc:sldMkLst>
          <pc:docMk/>
          <pc:sldMk cId="851195657" sldId="497"/>
        </pc:sldMkLst>
        <pc:spChg chg="mod">
          <ac:chgData name="Elnaz Asghari Torkamani" userId="84155aea-ecf7-4f3c-9534-d8f898149db7" providerId="ADAL" clId="{E230CD04-B9AA-494A-A740-D85FC70AFE09}" dt="2022-09-25T23:49:05.593" v="826"/>
          <ac:spMkLst>
            <pc:docMk/>
            <pc:sldMk cId="851195657" sldId="497"/>
            <ac:spMk id="2" creationId="{D2418E45-9768-AE8E-A60C-4DD73AE0E074}"/>
          </ac:spMkLst>
        </pc:spChg>
        <pc:spChg chg="mod">
          <ac:chgData name="Elnaz Asghari Torkamani" userId="84155aea-ecf7-4f3c-9534-d8f898149db7" providerId="ADAL" clId="{E230CD04-B9AA-494A-A740-D85FC70AFE09}" dt="2022-09-25T23:53:13.896" v="902" actId="2711"/>
          <ac:spMkLst>
            <pc:docMk/>
            <pc:sldMk cId="851195657" sldId="497"/>
            <ac:spMk id="3" creationId="{6A5E881D-EC8F-7CC6-B8F9-FB2933E8D6E7}"/>
          </ac:spMkLst>
        </pc:spChg>
        <pc:spChg chg="add mod">
          <ac:chgData name="Elnaz Asghari Torkamani" userId="84155aea-ecf7-4f3c-9534-d8f898149db7" providerId="ADAL" clId="{E230CD04-B9AA-494A-A740-D85FC70AFE09}" dt="2022-09-25T23:54:15.360" v="943" actId="1036"/>
          <ac:spMkLst>
            <pc:docMk/>
            <pc:sldMk cId="851195657" sldId="497"/>
            <ac:spMk id="5" creationId="{69C88AEC-8DA1-03C9-2397-497385A951C7}"/>
          </ac:spMkLst>
        </pc:spChg>
        <pc:spChg chg="add mod">
          <ac:chgData name="Elnaz Asghari Torkamani" userId="84155aea-ecf7-4f3c-9534-d8f898149db7" providerId="ADAL" clId="{E230CD04-B9AA-494A-A740-D85FC70AFE09}" dt="2022-09-25T23:58:45.294" v="1008" actId="1076"/>
          <ac:spMkLst>
            <pc:docMk/>
            <pc:sldMk cId="851195657" sldId="497"/>
            <ac:spMk id="7" creationId="{F9E540FC-B533-0055-D066-35205003BD95}"/>
          </ac:spMkLst>
        </pc:spChg>
        <pc:picChg chg="add mod">
          <ac:chgData name="Elnaz Asghari Torkamani" userId="84155aea-ecf7-4f3c-9534-d8f898149db7" providerId="ADAL" clId="{E230CD04-B9AA-494A-A740-D85FC70AFE09}" dt="2022-09-25T23:56:46.193" v="946" actId="1076"/>
          <ac:picMkLst>
            <pc:docMk/>
            <pc:sldMk cId="851195657" sldId="497"/>
            <ac:picMk id="6" creationId="{92642608-DB97-3C00-1D4D-55E546E34944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249543823" sldId="497"/>
        </pc:sldMkLst>
      </pc:sldChg>
      <pc:sldChg chg="addSp modSp new mod modAnim">
        <pc:chgData name="Elnaz Asghari Torkamani" userId="84155aea-ecf7-4f3c-9534-d8f898149db7" providerId="ADAL" clId="{E230CD04-B9AA-494A-A740-D85FC70AFE09}" dt="2022-09-26T01:27:13.437" v="1998" actId="2711"/>
        <pc:sldMkLst>
          <pc:docMk/>
          <pc:sldMk cId="3110712832" sldId="498"/>
        </pc:sldMkLst>
        <pc:spChg chg="mod">
          <ac:chgData name="Elnaz Asghari Torkamani" userId="84155aea-ecf7-4f3c-9534-d8f898149db7" providerId="ADAL" clId="{E230CD04-B9AA-494A-A740-D85FC70AFE09}" dt="2022-09-26T00:28:51.609" v="1383"/>
          <ac:spMkLst>
            <pc:docMk/>
            <pc:sldMk cId="3110712832" sldId="498"/>
            <ac:spMk id="2" creationId="{D30BA4D6-4950-3890-94FA-EA59C75CA6A4}"/>
          </ac:spMkLst>
        </pc:spChg>
        <pc:spChg chg="mod">
          <ac:chgData name="Elnaz Asghari Torkamani" userId="84155aea-ecf7-4f3c-9534-d8f898149db7" providerId="ADAL" clId="{E230CD04-B9AA-494A-A740-D85FC70AFE09}" dt="2022-09-26T00:23:02.848" v="1316" actId="1076"/>
          <ac:spMkLst>
            <pc:docMk/>
            <pc:sldMk cId="3110712832" sldId="498"/>
            <ac:spMk id="3" creationId="{2245D695-AD98-E11C-0F84-5457410E6B4E}"/>
          </ac:spMkLst>
        </pc:spChg>
        <pc:spChg chg="add mod">
          <ac:chgData name="Elnaz Asghari Torkamani" userId="84155aea-ecf7-4f3c-9534-d8f898149db7" providerId="ADAL" clId="{E230CD04-B9AA-494A-A740-D85FC70AFE09}" dt="2022-09-26T00:21:27.415" v="1294" actId="1076"/>
          <ac:spMkLst>
            <pc:docMk/>
            <pc:sldMk cId="3110712832" sldId="498"/>
            <ac:spMk id="8" creationId="{390CA959-E3E6-7093-2FC1-44A0D9F2A4AA}"/>
          </ac:spMkLst>
        </pc:spChg>
        <pc:spChg chg="add mod">
          <ac:chgData name="Elnaz Asghari Torkamani" userId="84155aea-ecf7-4f3c-9534-d8f898149db7" providerId="ADAL" clId="{E230CD04-B9AA-494A-A740-D85FC70AFE09}" dt="2022-09-26T00:21:24.388" v="1293" actId="1076"/>
          <ac:spMkLst>
            <pc:docMk/>
            <pc:sldMk cId="3110712832" sldId="498"/>
            <ac:spMk id="9" creationId="{99297C0D-760F-64B3-034B-86D074BC2D4B}"/>
          </ac:spMkLst>
        </pc:spChg>
        <pc:spChg chg="add mod">
          <ac:chgData name="Elnaz Asghari Torkamani" userId="84155aea-ecf7-4f3c-9534-d8f898149db7" providerId="ADAL" clId="{E230CD04-B9AA-494A-A740-D85FC70AFE09}" dt="2022-09-26T00:26:30.919" v="1375" actId="1076"/>
          <ac:spMkLst>
            <pc:docMk/>
            <pc:sldMk cId="3110712832" sldId="498"/>
            <ac:spMk id="11" creationId="{D32003CB-F900-5A14-D3EA-AB3BF90517CE}"/>
          </ac:spMkLst>
        </pc:spChg>
        <pc:spChg chg="add mod">
          <ac:chgData name="Elnaz Asghari Torkamani" userId="84155aea-ecf7-4f3c-9534-d8f898149db7" providerId="ADAL" clId="{E230CD04-B9AA-494A-A740-D85FC70AFE09}" dt="2022-09-26T00:25:38.356" v="1370" actId="1582"/>
          <ac:spMkLst>
            <pc:docMk/>
            <pc:sldMk cId="3110712832" sldId="498"/>
            <ac:spMk id="17" creationId="{398B4DF9-9F2E-BB3D-A67F-74E94526FC51}"/>
          </ac:spMkLst>
        </pc:spChg>
        <pc:spChg chg="add mod">
          <ac:chgData name="Elnaz Asghari Torkamani" userId="84155aea-ecf7-4f3c-9534-d8f898149db7" providerId="ADAL" clId="{E230CD04-B9AA-494A-A740-D85FC70AFE09}" dt="2022-09-26T01:27:13.437" v="1998" actId="2711"/>
          <ac:spMkLst>
            <pc:docMk/>
            <pc:sldMk cId="3110712832" sldId="498"/>
            <ac:spMk id="19" creationId="{F9C16D15-A443-EB30-7872-FE73BE8CFEDF}"/>
          </ac:spMkLst>
        </pc:spChg>
        <pc:spChg chg="add mod">
          <ac:chgData name="Elnaz Asghari Torkamani" userId="84155aea-ecf7-4f3c-9534-d8f898149db7" providerId="ADAL" clId="{E230CD04-B9AA-494A-A740-D85FC70AFE09}" dt="2022-09-26T01:27:13.437" v="1998" actId="2711"/>
          <ac:spMkLst>
            <pc:docMk/>
            <pc:sldMk cId="3110712832" sldId="498"/>
            <ac:spMk id="20" creationId="{7F76C863-AB1E-64A2-BE0A-4D5036E0919F}"/>
          </ac:spMkLst>
        </pc:spChg>
        <pc:picChg chg="add mod">
          <ac:chgData name="Elnaz Asghari Torkamani" userId="84155aea-ecf7-4f3c-9534-d8f898149db7" providerId="ADAL" clId="{E230CD04-B9AA-494A-A740-D85FC70AFE09}" dt="2022-09-26T00:19:27.567" v="1263" actId="1076"/>
          <ac:picMkLst>
            <pc:docMk/>
            <pc:sldMk cId="3110712832" sldId="498"/>
            <ac:picMk id="5" creationId="{12A0D523-5479-06B5-830B-58CFE63EB154}"/>
          </ac:picMkLst>
        </pc:picChg>
        <pc:picChg chg="add mod">
          <ac:chgData name="Elnaz Asghari Torkamani" userId="84155aea-ecf7-4f3c-9534-d8f898149db7" providerId="ADAL" clId="{E230CD04-B9AA-494A-A740-D85FC70AFE09}" dt="2022-09-26T00:21:22.653" v="1292" actId="1076"/>
          <ac:picMkLst>
            <pc:docMk/>
            <pc:sldMk cId="3110712832" sldId="498"/>
            <ac:picMk id="6" creationId="{403BA3B6-9C34-8C00-7A90-C1551704E5B3}"/>
          </ac:picMkLst>
        </pc:picChg>
        <pc:picChg chg="add mod">
          <ac:chgData name="Elnaz Asghari Torkamani" userId="84155aea-ecf7-4f3c-9534-d8f898149db7" providerId="ADAL" clId="{E230CD04-B9AA-494A-A740-D85FC70AFE09}" dt="2022-09-26T00:25:02.173" v="1362" actId="1076"/>
          <ac:picMkLst>
            <pc:docMk/>
            <pc:sldMk cId="3110712832" sldId="498"/>
            <ac:picMk id="16" creationId="{5A5B5CB8-1EBB-94F5-E3EA-8AF4CEBC0886}"/>
          </ac:picMkLst>
        </pc:picChg>
        <pc:picChg chg="add mod">
          <ac:chgData name="Elnaz Asghari Torkamani" userId="84155aea-ecf7-4f3c-9534-d8f898149db7" providerId="ADAL" clId="{E230CD04-B9AA-494A-A740-D85FC70AFE09}" dt="2022-09-26T00:26:32.788" v="1376" actId="1076"/>
          <ac:picMkLst>
            <pc:docMk/>
            <pc:sldMk cId="3110712832" sldId="498"/>
            <ac:picMk id="18" creationId="{EFAF02E3-0524-FC66-B4BC-F065419C401A}"/>
          </ac:picMkLst>
        </pc:picChg>
        <pc:cxnChg chg="add mod">
          <ac:chgData name="Elnaz Asghari Torkamani" userId="84155aea-ecf7-4f3c-9534-d8f898149db7" providerId="ADAL" clId="{E230CD04-B9AA-494A-A740-D85FC70AFE09}" dt="2022-09-26T00:24:04.530" v="1333" actId="1582"/>
          <ac:cxnSpMkLst>
            <pc:docMk/>
            <pc:sldMk cId="3110712832" sldId="498"/>
            <ac:cxnSpMk id="13" creationId="{B2EA7667-ECEC-6E66-40C3-0FE87E67AB8D}"/>
          </ac:cxnSpMkLst>
        </pc:cxnChg>
        <pc:cxnChg chg="add mod">
          <ac:chgData name="Elnaz Asghari Torkamani" userId="84155aea-ecf7-4f3c-9534-d8f898149db7" providerId="ADAL" clId="{E230CD04-B9AA-494A-A740-D85FC70AFE09}" dt="2022-09-26T00:24:04.530" v="1333" actId="1582"/>
          <ac:cxnSpMkLst>
            <pc:docMk/>
            <pc:sldMk cId="3110712832" sldId="498"/>
            <ac:cxnSpMk id="15" creationId="{47CBE1FF-0A04-72B4-B023-CA7604557E6F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1:27:07.166" v="1997" actId="2711"/>
        <pc:sldMkLst>
          <pc:docMk/>
          <pc:sldMk cId="3666646341" sldId="499"/>
        </pc:sldMkLst>
        <pc:spChg chg="mod">
          <ac:chgData name="Elnaz Asghari Torkamani" userId="84155aea-ecf7-4f3c-9534-d8f898149db7" providerId="ADAL" clId="{E230CD04-B9AA-494A-A740-D85FC70AFE09}" dt="2022-09-26T00:28:31.762" v="1379"/>
          <ac:spMkLst>
            <pc:docMk/>
            <pc:sldMk cId="3666646341" sldId="499"/>
            <ac:spMk id="2" creationId="{55A3B69D-CFC0-8109-B4D7-1F12F858F15A}"/>
          </ac:spMkLst>
        </pc:spChg>
        <pc:spChg chg="mod">
          <ac:chgData name="Elnaz Asghari Torkamani" userId="84155aea-ecf7-4f3c-9534-d8f898149db7" providerId="ADAL" clId="{E230CD04-B9AA-494A-A740-D85FC70AFE09}" dt="2022-09-26T00:31:06.131" v="1416" actId="1076"/>
          <ac:spMkLst>
            <pc:docMk/>
            <pc:sldMk cId="3666646341" sldId="499"/>
            <ac:spMk id="3" creationId="{AB19D37D-849D-29D3-E51B-314F0CE9F339}"/>
          </ac:spMkLst>
        </pc:spChg>
        <pc:spChg chg="add del">
          <ac:chgData name="Elnaz Asghari Torkamani" userId="84155aea-ecf7-4f3c-9534-d8f898149db7" providerId="ADAL" clId="{E230CD04-B9AA-494A-A740-D85FC70AFE09}" dt="2022-09-25T18:58:02.659" v="656" actId="22"/>
          <ac:spMkLst>
            <pc:docMk/>
            <pc:sldMk cId="3666646341" sldId="499"/>
            <ac:spMk id="6" creationId="{D0E3A175-87BA-1716-05C6-204AE0627D5E}"/>
          </ac:spMkLst>
        </pc:spChg>
        <pc:spChg chg="add mod">
          <ac:chgData name="Elnaz Asghari Torkamani" userId="84155aea-ecf7-4f3c-9534-d8f898149db7" providerId="ADAL" clId="{E230CD04-B9AA-494A-A740-D85FC70AFE09}" dt="2022-09-26T01:26:22.871" v="1981" actId="2711"/>
          <ac:spMkLst>
            <pc:docMk/>
            <pc:sldMk cId="3666646341" sldId="499"/>
            <ac:spMk id="9" creationId="{259F9F92-7ABB-498F-0E78-22511D94AA93}"/>
          </ac:spMkLst>
        </pc:spChg>
        <pc:spChg chg="add mod">
          <ac:chgData name="Elnaz Asghari Torkamani" userId="84155aea-ecf7-4f3c-9534-d8f898149db7" providerId="ADAL" clId="{E230CD04-B9AA-494A-A740-D85FC70AFE09}" dt="2022-09-26T01:26:27.722" v="1982" actId="2711"/>
          <ac:spMkLst>
            <pc:docMk/>
            <pc:sldMk cId="3666646341" sldId="499"/>
            <ac:spMk id="11" creationId="{B05E7DE4-9ADA-0F64-190A-F26CE40ADC11}"/>
          </ac:spMkLst>
        </pc:spChg>
        <pc:spChg chg="add mod">
          <ac:chgData name="Elnaz Asghari Torkamani" userId="84155aea-ecf7-4f3c-9534-d8f898149db7" providerId="ADAL" clId="{E230CD04-B9AA-494A-A740-D85FC70AFE09}" dt="2022-09-26T01:27:07.166" v="1997" actId="2711"/>
          <ac:spMkLst>
            <pc:docMk/>
            <pc:sldMk cId="3666646341" sldId="499"/>
            <ac:spMk id="16" creationId="{81F42087-9C0D-F0D2-BB42-04B0CDB75595}"/>
          </ac:spMkLst>
        </pc:spChg>
        <pc:spChg chg="add mod">
          <ac:chgData name="Elnaz Asghari Torkamani" userId="84155aea-ecf7-4f3c-9534-d8f898149db7" providerId="ADAL" clId="{E230CD04-B9AA-494A-A740-D85FC70AFE09}" dt="2022-09-26T01:27:07.166" v="1997" actId="2711"/>
          <ac:spMkLst>
            <pc:docMk/>
            <pc:sldMk cId="3666646341" sldId="499"/>
            <ac:spMk id="17" creationId="{2FA65A78-07BC-7332-E0C8-99299968067E}"/>
          </ac:spMkLst>
        </pc:spChg>
        <pc:picChg chg="add mod">
          <ac:chgData name="Elnaz Asghari Torkamani" userId="84155aea-ecf7-4f3c-9534-d8f898149db7" providerId="ADAL" clId="{E230CD04-B9AA-494A-A740-D85FC70AFE09}" dt="2022-09-26T00:30:21.251" v="1404" actId="1076"/>
          <ac:picMkLst>
            <pc:docMk/>
            <pc:sldMk cId="3666646341" sldId="499"/>
            <ac:picMk id="7" creationId="{5F6039D8-614E-A377-80A3-5422367AB468}"/>
          </ac:picMkLst>
        </pc:picChg>
        <pc:picChg chg="add mod">
          <ac:chgData name="Elnaz Asghari Torkamani" userId="84155aea-ecf7-4f3c-9534-d8f898149db7" providerId="ADAL" clId="{E230CD04-B9AA-494A-A740-D85FC70AFE09}" dt="2022-09-26T00:33:39.205" v="1429" actId="1076"/>
          <ac:picMkLst>
            <pc:docMk/>
            <pc:sldMk cId="3666646341" sldId="499"/>
            <ac:picMk id="12" creationId="{347F3FB2-8AC3-DC94-7223-C6254A67FF34}"/>
          </ac:picMkLst>
        </pc:picChg>
        <pc:cxnChg chg="add mod">
          <ac:chgData name="Elnaz Asghari Torkamani" userId="84155aea-ecf7-4f3c-9534-d8f898149db7" providerId="ADAL" clId="{E230CD04-B9AA-494A-A740-D85FC70AFE09}" dt="2022-09-26T00:34:28.383" v="1437" actId="208"/>
          <ac:cxnSpMkLst>
            <pc:docMk/>
            <pc:sldMk cId="3666646341" sldId="499"/>
            <ac:cxnSpMk id="14" creationId="{BA35FA5E-27F6-033F-910A-CB8B8ECF83CE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1:27:52.642" v="2004" actId="2711"/>
        <pc:sldMkLst>
          <pc:docMk/>
          <pc:sldMk cId="1292367671" sldId="500"/>
        </pc:sldMkLst>
        <pc:spChg chg="mod">
          <ac:chgData name="Elnaz Asghari Torkamani" userId="84155aea-ecf7-4f3c-9534-d8f898149db7" providerId="ADAL" clId="{E230CD04-B9AA-494A-A740-D85FC70AFE09}" dt="2022-09-26T01:01:38.271" v="1797" actId="207"/>
          <ac:spMkLst>
            <pc:docMk/>
            <pc:sldMk cId="1292367671" sldId="500"/>
            <ac:spMk id="2" creationId="{DFC4137A-3925-901A-E88E-4AA5DA556690}"/>
          </ac:spMkLst>
        </pc:spChg>
        <pc:spChg chg="mod">
          <ac:chgData name="Elnaz Asghari Torkamani" userId="84155aea-ecf7-4f3c-9534-d8f898149db7" providerId="ADAL" clId="{E230CD04-B9AA-494A-A740-D85FC70AFE09}" dt="2022-09-26T01:27:52.642" v="2004" actId="2711"/>
          <ac:spMkLst>
            <pc:docMk/>
            <pc:sldMk cId="1292367671" sldId="500"/>
            <ac:spMk id="3" creationId="{E63B4CAD-A809-D84B-69A6-BE6168A6A5E8}"/>
          </ac:spMkLst>
        </pc:spChg>
        <pc:spChg chg="add del mod">
          <ac:chgData name="Elnaz Asghari Torkamani" userId="84155aea-ecf7-4f3c-9534-d8f898149db7" providerId="ADAL" clId="{E230CD04-B9AA-494A-A740-D85FC70AFE09}" dt="2022-09-26T01:18:38.119" v="1894" actId="21"/>
          <ac:spMkLst>
            <pc:docMk/>
            <pc:sldMk cId="1292367671" sldId="500"/>
            <ac:spMk id="5" creationId="{AC0FE9D4-FEA9-B012-EB70-7E16B413D10D}"/>
          </ac:spMkLst>
        </pc:spChg>
        <pc:spChg chg="add del mod">
          <ac:chgData name="Elnaz Asghari Torkamani" userId="84155aea-ecf7-4f3c-9534-d8f898149db7" providerId="ADAL" clId="{E230CD04-B9AA-494A-A740-D85FC70AFE09}" dt="2022-09-26T01:18:38.119" v="1894" actId="21"/>
          <ac:spMkLst>
            <pc:docMk/>
            <pc:sldMk cId="1292367671" sldId="500"/>
            <ac:spMk id="6" creationId="{7507444B-CC1F-DC4D-337D-C3EEAB8DEF46}"/>
          </ac:spMkLst>
        </pc:spChg>
      </pc:sldChg>
      <pc:sldChg chg="addSp delSp modSp new mod">
        <pc:chgData name="Elnaz Asghari Torkamani" userId="84155aea-ecf7-4f3c-9534-d8f898149db7" providerId="ADAL" clId="{E230CD04-B9AA-494A-A740-D85FC70AFE09}" dt="2022-09-26T02:07:08.712" v="2271" actId="2711"/>
        <pc:sldMkLst>
          <pc:docMk/>
          <pc:sldMk cId="4189102160" sldId="501"/>
        </pc:sldMkLst>
        <pc:spChg chg="mod">
          <ac:chgData name="Elnaz Asghari Torkamani" userId="84155aea-ecf7-4f3c-9534-d8f898149db7" providerId="ADAL" clId="{E230CD04-B9AA-494A-A740-D85FC70AFE09}" dt="2022-09-25T18:58:51.629" v="663"/>
          <ac:spMkLst>
            <pc:docMk/>
            <pc:sldMk cId="4189102160" sldId="501"/>
            <ac:spMk id="2" creationId="{5336FBD5-48DD-AC2C-07F4-F9AF61346E00}"/>
          </ac:spMkLst>
        </pc:spChg>
        <pc:spChg chg="mod">
          <ac:chgData name="Elnaz Asghari Torkamani" userId="84155aea-ecf7-4f3c-9534-d8f898149db7" providerId="ADAL" clId="{E230CD04-B9AA-494A-A740-D85FC70AFE09}" dt="2022-09-26T02:07:08.712" v="2271" actId="2711"/>
          <ac:spMkLst>
            <pc:docMk/>
            <pc:sldMk cId="4189102160" sldId="501"/>
            <ac:spMk id="3" creationId="{D1B67777-BA3B-5C97-C423-5EAB6ADDF969}"/>
          </ac:spMkLst>
        </pc:spChg>
        <pc:spChg chg="add del mod">
          <ac:chgData name="Elnaz Asghari Torkamani" userId="84155aea-ecf7-4f3c-9534-d8f898149db7" providerId="ADAL" clId="{E230CD04-B9AA-494A-A740-D85FC70AFE09}" dt="2022-09-26T02:05:54.534" v="2256" actId="21"/>
          <ac:spMkLst>
            <pc:docMk/>
            <pc:sldMk cId="4189102160" sldId="501"/>
            <ac:spMk id="5" creationId="{70D52967-6BE2-C866-6A80-FD082BF9628C}"/>
          </ac:spMkLst>
        </pc:spChg>
        <pc:spChg chg="add del mod">
          <ac:chgData name="Elnaz Asghari Torkamani" userId="84155aea-ecf7-4f3c-9534-d8f898149db7" providerId="ADAL" clId="{E230CD04-B9AA-494A-A740-D85FC70AFE09}" dt="2022-09-26T02:05:54.534" v="2256" actId="21"/>
          <ac:spMkLst>
            <pc:docMk/>
            <pc:sldMk cId="4189102160" sldId="501"/>
            <ac:spMk id="6" creationId="{62E82E7B-55A7-10D5-5684-39818A6C8834}"/>
          </ac:spMkLst>
        </pc:spChg>
        <pc:picChg chg="add mod">
          <ac:chgData name="Elnaz Asghari Torkamani" userId="84155aea-ecf7-4f3c-9534-d8f898149db7" providerId="ADAL" clId="{E230CD04-B9AA-494A-A740-D85FC70AFE09}" dt="2022-09-26T02:06:06.228" v="2259" actId="1076"/>
          <ac:picMkLst>
            <pc:docMk/>
            <pc:sldMk cId="4189102160" sldId="501"/>
            <ac:picMk id="7" creationId="{1D7BFB00-CEDB-B6BC-A67F-12AF2F6C7453}"/>
          </ac:picMkLst>
        </pc:picChg>
      </pc:sldChg>
      <pc:sldChg chg="delSp modSp del mod delAnim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531151644" sldId="502"/>
        </pc:sldMkLst>
        <pc:spChg chg="mod">
          <ac:chgData name="Elnaz Asghari Torkamani" userId="84155aea-ecf7-4f3c-9534-d8f898149db7" providerId="ADAL" clId="{E230CD04-B9AA-494A-A740-D85FC70AFE09}" dt="2022-09-25T18:15:32.990" v="28" actId="20577"/>
          <ac:spMkLst>
            <pc:docMk/>
            <pc:sldMk cId="1531151644" sldId="502"/>
            <ac:spMk id="2" creationId="{A276BE5B-C1CF-3D2E-6D34-AB6FA30CF984}"/>
          </ac:spMkLst>
        </pc:spChg>
        <pc:spChg chg="del">
          <ac:chgData name="Elnaz Asghari Torkamani" userId="84155aea-ecf7-4f3c-9534-d8f898149db7" providerId="ADAL" clId="{E230CD04-B9AA-494A-A740-D85FC70AFE09}" dt="2022-09-25T18:15:39.734" v="29" actId="478"/>
          <ac:spMkLst>
            <pc:docMk/>
            <pc:sldMk cId="1531151644" sldId="502"/>
            <ac:spMk id="4" creationId="{156D7771-2EA8-F391-F40C-807C707752AC}"/>
          </ac:spMkLst>
        </pc:sp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6" creationId="{4B2F9268-C777-6982-2F85-92B8A6214394}"/>
          </ac:picMkLst>
        </pc:pic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7" creationId="{75361EAE-1BBD-0982-9920-D92C95B57925}"/>
          </ac:picMkLst>
        </pc:picChg>
        <pc:picChg chg="del">
          <ac:chgData name="Elnaz Asghari Torkamani" userId="84155aea-ecf7-4f3c-9534-d8f898149db7" providerId="ADAL" clId="{E230CD04-B9AA-494A-A740-D85FC70AFE09}" dt="2022-09-25T18:15:39.734" v="29" actId="478"/>
          <ac:picMkLst>
            <pc:docMk/>
            <pc:sldMk cId="1531151644" sldId="502"/>
            <ac:picMk id="8" creationId="{9CB767D6-32C1-827E-188A-96A5BE66016F}"/>
          </ac:picMkLst>
        </pc:picChg>
      </pc:sldChg>
      <pc:sldChg chg="new del">
        <pc:chgData name="Elnaz Asghari Torkamani" userId="84155aea-ecf7-4f3c-9534-d8f898149db7" providerId="ADAL" clId="{E230CD04-B9AA-494A-A740-D85FC70AFE09}" dt="2022-09-26T02:07:17.746" v="2272" actId="2696"/>
        <pc:sldMkLst>
          <pc:docMk/>
          <pc:sldMk cId="3215074513" sldId="502"/>
        </pc:sldMkLst>
      </pc:sldChg>
      <pc:sldChg chg="addSp modSp new mod">
        <pc:chgData name="Elnaz Asghari Torkamani" userId="84155aea-ecf7-4f3c-9534-d8f898149db7" providerId="ADAL" clId="{E230CD04-B9AA-494A-A740-D85FC70AFE09}" dt="2022-09-26T01:27:59.847" v="2005" actId="2711"/>
        <pc:sldMkLst>
          <pc:docMk/>
          <pc:sldMk cId="2048298727" sldId="503"/>
        </pc:sldMkLst>
        <pc:spChg chg="mod">
          <ac:chgData name="Elnaz Asghari Torkamani" userId="84155aea-ecf7-4f3c-9534-d8f898149db7" providerId="ADAL" clId="{E230CD04-B9AA-494A-A740-D85FC70AFE09}" dt="2022-09-26T01:15:03.748" v="1840"/>
          <ac:spMkLst>
            <pc:docMk/>
            <pc:sldMk cId="2048298727" sldId="503"/>
            <ac:spMk id="2" creationId="{3F59109C-DC69-579E-4001-28659F246AA7}"/>
          </ac:spMkLst>
        </pc:spChg>
        <pc:spChg chg="mod">
          <ac:chgData name="Elnaz Asghari Torkamani" userId="84155aea-ecf7-4f3c-9534-d8f898149db7" providerId="ADAL" clId="{E230CD04-B9AA-494A-A740-D85FC70AFE09}" dt="2022-09-26T01:18:33.766" v="1893" actId="14100"/>
          <ac:spMkLst>
            <pc:docMk/>
            <pc:sldMk cId="2048298727" sldId="503"/>
            <ac:spMk id="3" creationId="{F3E8479D-8128-08EE-1CA2-BC793DB5E9F0}"/>
          </ac:spMkLst>
        </pc:spChg>
        <pc:spChg chg="add mod">
          <ac:chgData name="Elnaz Asghari Torkamani" userId="84155aea-ecf7-4f3c-9534-d8f898149db7" providerId="ADAL" clId="{E230CD04-B9AA-494A-A740-D85FC70AFE09}" dt="2022-09-26T01:17:59.707" v="1878" actId="1035"/>
          <ac:spMkLst>
            <pc:docMk/>
            <pc:sldMk cId="2048298727" sldId="503"/>
            <ac:spMk id="6" creationId="{15F6DDD2-265B-964A-6283-BB5608034D0F}"/>
          </ac:spMkLst>
        </pc:spChg>
        <pc:spChg chg="add mod">
          <ac:chgData name="Elnaz Asghari Torkamani" userId="84155aea-ecf7-4f3c-9534-d8f898149db7" providerId="ADAL" clId="{E230CD04-B9AA-494A-A740-D85FC70AFE09}" dt="2022-09-26T01:18:22.990" v="1884" actId="20577"/>
          <ac:spMkLst>
            <pc:docMk/>
            <pc:sldMk cId="2048298727" sldId="503"/>
            <ac:spMk id="8" creationId="{F091FC1F-3E2A-91CA-8CD0-2EAC41042C93}"/>
          </ac:spMkLst>
        </pc:spChg>
        <pc:spChg chg="add mod">
          <ac:chgData name="Elnaz Asghari Torkamani" userId="84155aea-ecf7-4f3c-9534-d8f898149db7" providerId="ADAL" clId="{E230CD04-B9AA-494A-A740-D85FC70AFE09}" dt="2022-09-26T01:18:14.211" v="1882" actId="1035"/>
          <ac:spMkLst>
            <pc:docMk/>
            <pc:sldMk cId="2048298727" sldId="503"/>
            <ac:spMk id="12" creationId="{E1B2954D-F3A9-EE5B-4729-B133EE016042}"/>
          </ac:spMkLst>
        </pc:spChg>
        <pc:spChg chg="add mod">
          <ac:chgData name="Elnaz Asghari Torkamani" userId="84155aea-ecf7-4f3c-9534-d8f898149db7" providerId="ADAL" clId="{E230CD04-B9AA-494A-A740-D85FC70AFE09}" dt="2022-09-26T01:27:59.847" v="2005" actId="2711"/>
          <ac:spMkLst>
            <pc:docMk/>
            <pc:sldMk cId="2048298727" sldId="503"/>
            <ac:spMk id="13" creationId="{AF775551-EA27-00AD-BF80-C49E17676725}"/>
          </ac:spMkLst>
        </pc:spChg>
        <pc:spChg chg="add mod">
          <ac:chgData name="Elnaz Asghari Torkamani" userId="84155aea-ecf7-4f3c-9534-d8f898149db7" providerId="ADAL" clId="{E230CD04-B9AA-494A-A740-D85FC70AFE09}" dt="2022-09-26T01:27:59.847" v="2005" actId="2711"/>
          <ac:spMkLst>
            <pc:docMk/>
            <pc:sldMk cId="2048298727" sldId="503"/>
            <ac:spMk id="14" creationId="{D7CFEB26-C6C9-C8CC-3E42-8C0B06B213CB}"/>
          </ac:spMkLst>
        </pc:spChg>
        <pc:picChg chg="add mod">
          <ac:chgData name="Elnaz Asghari Torkamani" userId="84155aea-ecf7-4f3c-9534-d8f898149db7" providerId="ADAL" clId="{E230CD04-B9AA-494A-A740-D85FC70AFE09}" dt="2022-09-26T01:17:59.707" v="1878" actId="1035"/>
          <ac:picMkLst>
            <pc:docMk/>
            <pc:sldMk cId="2048298727" sldId="503"/>
            <ac:picMk id="5" creationId="{116B7D04-2217-DF28-6DB4-8E78E765115A}"/>
          </ac:picMkLst>
        </pc:picChg>
        <pc:picChg chg="add mod">
          <ac:chgData name="Elnaz Asghari Torkamani" userId="84155aea-ecf7-4f3c-9534-d8f898149db7" providerId="ADAL" clId="{E230CD04-B9AA-494A-A740-D85FC70AFE09}" dt="2022-09-26T01:17:59.707" v="1878" actId="1035"/>
          <ac:picMkLst>
            <pc:docMk/>
            <pc:sldMk cId="2048298727" sldId="503"/>
            <ac:picMk id="11" creationId="{1E1434D2-3DC5-E08A-EFB6-9F91D44B20E8}"/>
          </ac:picMkLst>
        </pc:picChg>
        <pc:cxnChg chg="add mod">
          <ac:chgData name="Elnaz Asghari Torkamani" userId="84155aea-ecf7-4f3c-9534-d8f898149db7" providerId="ADAL" clId="{E230CD04-B9AA-494A-A740-D85FC70AFE09}" dt="2022-09-26T01:17:59.707" v="1878" actId="1035"/>
          <ac:cxnSpMkLst>
            <pc:docMk/>
            <pc:sldMk cId="2048298727" sldId="503"/>
            <ac:cxnSpMk id="10" creationId="{C8560C57-2F1F-67D8-028D-4CE23360DD53}"/>
          </ac:cxnSpMkLst>
        </pc:cxnChg>
      </pc:sldChg>
      <pc:sldChg chg="addSp delSp modSp new mod modAnim">
        <pc:chgData name="Elnaz Asghari Torkamani" userId="84155aea-ecf7-4f3c-9534-d8f898149db7" providerId="ADAL" clId="{E230CD04-B9AA-494A-A740-D85FC70AFE09}" dt="2022-09-26T00:35:43.323" v="1455"/>
        <pc:sldMkLst>
          <pc:docMk/>
          <pc:sldMk cId="35971238" sldId="504"/>
        </pc:sldMkLst>
        <pc:spChg chg="mod">
          <ac:chgData name="Elnaz Asghari Torkamani" userId="84155aea-ecf7-4f3c-9534-d8f898149db7" providerId="ADAL" clId="{E230CD04-B9AA-494A-A740-D85FC70AFE09}" dt="2022-09-25T23:59:06.364" v="1010"/>
          <ac:spMkLst>
            <pc:docMk/>
            <pc:sldMk cId="35971238" sldId="504"/>
            <ac:spMk id="2" creationId="{E153DB3F-B955-8A79-6F7A-ED41ED39AE13}"/>
          </ac:spMkLst>
        </pc:spChg>
        <pc:spChg chg="mod">
          <ac:chgData name="Elnaz Asghari Torkamani" userId="84155aea-ecf7-4f3c-9534-d8f898149db7" providerId="ADAL" clId="{E230CD04-B9AA-494A-A740-D85FC70AFE09}" dt="2022-09-25T23:59:23.007" v="1031" actId="14100"/>
          <ac:spMkLst>
            <pc:docMk/>
            <pc:sldMk cId="35971238" sldId="504"/>
            <ac:spMk id="3" creationId="{5DC309B1-48A1-B945-1A64-39A85675FE29}"/>
          </ac:spMkLst>
        </pc:spChg>
        <pc:spChg chg="add mod">
          <ac:chgData name="Elnaz Asghari Torkamani" userId="84155aea-ecf7-4f3c-9534-d8f898149db7" providerId="ADAL" clId="{E230CD04-B9AA-494A-A740-D85FC70AFE09}" dt="2022-09-26T00:06:03.585" v="1088" actId="2711"/>
          <ac:spMkLst>
            <pc:docMk/>
            <pc:sldMk cId="35971238" sldId="504"/>
            <ac:spMk id="6" creationId="{729ECEAA-773C-184C-CD37-32E8ADF81988}"/>
          </ac:spMkLst>
        </pc:spChg>
        <pc:spChg chg="add del">
          <ac:chgData name="Elnaz Asghari Torkamani" userId="84155aea-ecf7-4f3c-9534-d8f898149db7" providerId="ADAL" clId="{E230CD04-B9AA-494A-A740-D85FC70AFE09}" dt="2022-09-26T00:03:15.970" v="1065" actId="478"/>
          <ac:spMkLst>
            <pc:docMk/>
            <pc:sldMk cId="35971238" sldId="504"/>
            <ac:spMk id="8" creationId="{5AF1977B-619F-AC2A-BDD9-EC90103DA0CB}"/>
          </ac:spMkLst>
        </pc:spChg>
        <pc:spChg chg="add mod">
          <ac:chgData name="Elnaz Asghari Torkamani" userId="84155aea-ecf7-4f3c-9534-d8f898149db7" providerId="ADAL" clId="{E230CD04-B9AA-494A-A740-D85FC70AFE09}" dt="2022-09-26T00:05:11.184" v="1084" actId="14100"/>
          <ac:spMkLst>
            <pc:docMk/>
            <pc:sldMk cId="35971238" sldId="504"/>
            <ac:spMk id="11" creationId="{8C486817-7C3E-B2FA-CDDE-96A50D202BB6}"/>
          </ac:spMkLst>
        </pc:spChg>
        <pc:spChg chg="add mod">
          <ac:chgData name="Elnaz Asghari Torkamani" userId="84155aea-ecf7-4f3c-9534-d8f898149db7" providerId="ADAL" clId="{E230CD04-B9AA-494A-A740-D85FC70AFE09}" dt="2022-09-26T00:07:34.152" v="1112" actId="1076"/>
          <ac:spMkLst>
            <pc:docMk/>
            <pc:sldMk cId="35971238" sldId="504"/>
            <ac:spMk id="12" creationId="{05D633D6-61CC-0244-4CA3-271D1BFEBA75}"/>
          </ac:spMkLst>
        </pc:spChg>
        <pc:spChg chg="add del mod">
          <ac:chgData name="Elnaz Asghari Torkamani" userId="84155aea-ecf7-4f3c-9534-d8f898149db7" providerId="ADAL" clId="{E230CD04-B9AA-494A-A740-D85FC70AFE09}" dt="2022-09-26T00:06:08.737" v="1090" actId="478"/>
          <ac:spMkLst>
            <pc:docMk/>
            <pc:sldMk cId="35971238" sldId="504"/>
            <ac:spMk id="13" creationId="{C05A8FC4-C2E2-D08F-25AD-8B3FFC05AA92}"/>
          </ac:spMkLst>
        </pc:spChg>
        <pc:spChg chg="add mod">
          <ac:chgData name="Elnaz Asghari Torkamani" userId="84155aea-ecf7-4f3c-9534-d8f898149db7" providerId="ADAL" clId="{E230CD04-B9AA-494A-A740-D85FC70AFE09}" dt="2022-09-26T00:07:39.097" v="1113" actId="1076"/>
          <ac:spMkLst>
            <pc:docMk/>
            <pc:sldMk cId="35971238" sldId="504"/>
            <ac:spMk id="14" creationId="{53A5619B-59DF-9C43-16E1-5B95129CA77C}"/>
          </ac:spMkLst>
        </pc:spChg>
        <pc:spChg chg="add mod">
          <ac:chgData name="Elnaz Asghari Torkamani" userId="84155aea-ecf7-4f3c-9534-d8f898149db7" providerId="ADAL" clId="{E230CD04-B9AA-494A-A740-D85FC70AFE09}" dt="2022-09-26T00:08:00.197" v="1118" actId="1076"/>
          <ac:spMkLst>
            <pc:docMk/>
            <pc:sldMk cId="35971238" sldId="504"/>
            <ac:spMk id="18" creationId="{7B70B1DE-F6A7-9300-2871-9516EE8B0763}"/>
          </ac:spMkLst>
        </pc:spChg>
        <pc:spChg chg="add mod">
          <ac:chgData name="Elnaz Asghari Torkamani" userId="84155aea-ecf7-4f3c-9534-d8f898149db7" providerId="ADAL" clId="{E230CD04-B9AA-494A-A740-D85FC70AFE09}" dt="2022-09-26T00:35:43.323" v="1455"/>
          <ac:spMkLst>
            <pc:docMk/>
            <pc:sldMk cId="35971238" sldId="504"/>
            <ac:spMk id="21" creationId="{FC608098-8F99-BD5B-0D7E-6142083CD5DE}"/>
          </ac:spMkLst>
        </pc:spChg>
        <pc:spChg chg="add mod">
          <ac:chgData name="Elnaz Asghari Torkamani" userId="84155aea-ecf7-4f3c-9534-d8f898149db7" providerId="ADAL" clId="{E230CD04-B9AA-494A-A740-D85FC70AFE09}" dt="2022-09-26T00:35:43.323" v="1455"/>
          <ac:spMkLst>
            <pc:docMk/>
            <pc:sldMk cId="35971238" sldId="504"/>
            <ac:spMk id="22" creationId="{8FFC1A7F-3278-3F01-F722-5CFB1D3F6FF4}"/>
          </ac:spMkLst>
        </pc:spChg>
        <pc:picChg chg="add mod modCrop">
          <ac:chgData name="Elnaz Asghari Torkamani" userId="84155aea-ecf7-4f3c-9534-d8f898149db7" providerId="ADAL" clId="{E230CD04-B9AA-494A-A740-D85FC70AFE09}" dt="2022-09-26T00:05:08.033" v="1083" actId="14100"/>
          <ac:picMkLst>
            <pc:docMk/>
            <pc:sldMk cId="35971238" sldId="504"/>
            <ac:picMk id="7" creationId="{549D6198-4CC0-AA0A-F159-B8346C055447}"/>
          </ac:picMkLst>
        </pc:picChg>
        <pc:picChg chg="add mod">
          <ac:chgData name="Elnaz Asghari Torkamani" userId="84155aea-ecf7-4f3c-9534-d8f898149db7" providerId="ADAL" clId="{E230CD04-B9AA-494A-A740-D85FC70AFE09}" dt="2022-09-26T00:05:33.443" v="1085" actId="14100"/>
          <ac:picMkLst>
            <pc:docMk/>
            <pc:sldMk cId="35971238" sldId="504"/>
            <ac:picMk id="9" creationId="{B7BB6610-EB10-6DB1-53FF-147519179937}"/>
          </ac:picMkLst>
        </pc:picChg>
        <pc:cxnChg chg="add mod">
          <ac:chgData name="Elnaz Asghari Torkamani" userId="84155aea-ecf7-4f3c-9534-d8f898149db7" providerId="ADAL" clId="{E230CD04-B9AA-494A-A740-D85FC70AFE09}" dt="2022-09-26T00:07:39.097" v="1113" actId="1076"/>
          <ac:cxnSpMkLst>
            <pc:docMk/>
            <pc:sldMk cId="35971238" sldId="504"/>
            <ac:cxnSpMk id="16" creationId="{A3595F9B-8937-EC8E-FC82-1B0F53C623C9}"/>
          </ac:cxnSpMkLst>
        </pc:cxnChg>
      </pc:sldChg>
      <pc:sldChg chg="addSp delSp modSp new mod">
        <pc:chgData name="Elnaz Asghari Torkamani" userId="84155aea-ecf7-4f3c-9534-d8f898149db7" providerId="ADAL" clId="{E230CD04-B9AA-494A-A740-D85FC70AFE09}" dt="2022-09-26T00:36:50.495" v="1466" actId="113"/>
        <pc:sldMkLst>
          <pc:docMk/>
          <pc:sldMk cId="1817074490" sldId="505"/>
        </pc:sldMkLst>
        <pc:spChg chg="mod">
          <ac:chgData name="Elnaz Asghari Torkamani" userId="84155aea-ecf7-4f3c-9534-d8f898149db7" providerId="ADAL" clId="{E230CD04-B9AA-494A-A740-D85FC70AFE09}" dt="2022-09-26T00:08:32.618" v="1121"/>
          <ac:spMkLst>
            <pc:docMk/>
            <pc:sldMk cId="1817074490" sldId="505"/>
            <ac:spMk id="2" creationId="{877F1865-3341-F4B3-3131-0AD655DBF74D}"/>
          </ac:spMkLst>
        </pc:spChg>
        <pc:spChg chg="del">
          <ac:chgData name="Elnaz Asghari Torkamani" userId="84155aea-ecf7-4f3c-9534-d8f898149db7" providerId="ADAL" clId="{E230CD04-B9AA-494A-A740-D85FC70AFE09}" dt="2022-09-26T00:08:42.028" v="1122" actId="478"/>
          <ac:spMkLst>
            <pc:docMk/>
            <pc:sldMk cId="1817074490" sldId="505"/>
            <ac:spMk id="3" creationId="{84485DEC-DD21-3A21-04BE-9AFE8869A4BB}"/>
          </ac:spMkLst>
        </pc:spChg>
        <pc:spChg chg="add mod">
          <ac:chgData name="Elnaz Asghari Torkamani" userId="84155aea-ecf7-4f3c-9534-d8f898149db7" providerId="ADAL" clId="{E230CD04-B9AA-494A-A740-D85FC70AFE09}" dt="2022-09-26T00:36:50.495" v="1466" actId="113"/>
          <ac:spMkLst>
            <pc:docMk/>
            <pc:sldMk cId="1817074490" sldId="505"/>
            <ac:spMk id="5" creationId="{3F834DEF-F634-5A00-84DB-29987F317FBB}"/>
          </ac:spMkLst>
        </pc:spChg>
        <pc:spChg chg="add mod">
          <ac:chgData name="Elnaz Asghari Torkamani" userId="84155aea-ecf7-4f3c-9534-d8f898149db7" providerId="ADAL" clId="{E230CD04-B9AA-494A-A740-D85FC70AFE09}" dt="2022-09-26T00:36:41.968" v="1463" actId="14100"/>
          <ac:spMkLst>
            <pc:docMk/>
            <pc:sldMk cId="1817074490" sldId="505"/>
            <ac:spMk id="7" creationId="{3C962037-0630-4716-E563-337F29B407CB}"/>
          </ac:spMkLst>
        </pc:spChg>
      </pc:sldChg>
      <pc:sldChg chg="addSp modSp new mod">
        <pc:chgData name="Elnaz Asghari Torkamani" userId="84155aea-ecf7-4f3c-9534-d8f898149db7" providerId="ADAL" clId="{E230CD04-B9AA-494A-A740-D85FC70AFE09}" dt="2022-09-26T01:26:59.439" v="1996" actId="2711"/>
        <pc:sldMkLst>
          <pc:docMk/>
          <pc:sldMk cId="3450296446" sldId="506"/>
        </pc:sldMkLst>
        <pc:spChg chg="mod">
          <ac:chgData name="Elnaz Asghari Torkamani" userId="84155aea-ecf7-4f3c-9534-d8f898149db7" providerId="ADAL" clId="{E230CD04-B9AA-494A-A740-D85FC70AFE09}" dt="2022-09-26T00:28:45.006" v="1382"/>
          <ac:spMkLst>
            <pc:docMk/>
            <pc:sldMk cId="3450296446" sldId="506"/>
            <ac:spMk id="2" creationId="{D167C683-28B9-27B2-FBFB-0844FAD6DA72}"/>
          </ac:spMkLst>
        </pc:spChg>
        <pc:spChg chg="mod">
          <ac:chgData name="Elnaz Asghari Torkamani" userId="84155aea-ecf7-4f3c-9534-d8f898149db7" providerId="ADAL" clId="{E230CD04-B9AA-494A-A740-D85FC70AFE09}" dt="2022-09-26T00:42:31.094" v="1552" actId="14100"/>
          <ac:spMkLst>
            <pc:docMk/>
            <pc:sldMk cId="3450296446" sldId="506"/>
            <ac:spMk id="3" creationId="{05D44307-9269-C13C-3C6D-590F5160C006}"/>
          </ac:spMkLst>
        </pc:spChg>
        <pc:spChg chg="add mod">
          <ac:chgData name="Elnaz Asghari Torkamani" userId="84155aea-ecf7-4f3c-9534-d8f898149db7" providerId="ADAL" clId="{E230CD04-B9AA-494A-A740-D85FC70AFE09}" dt="2022-09-26T00:46:56.179" v="1619" actId="1036"/>
          <ac:spMkLst>
            <pc:docMk/>
            <pc:sldMk cId="3450296446" sldId="506"/>
            <ac:spMk id="6" creationId="{71AD706C-2E3B-7821-1116-E74B37F7F145}"/>
          </ac:spMkLst>
        </pc:spChg>
        <pc:spChg chg="add mod">
          <ac:chgData name="Elnaz Asghari Torkamani" userId="84155aea-ecf7-4f3c-9534-d8f898149db7" providerId="ADAL" clId="{E230CD04-B9AA-494A-A740-D85FC70AFE09}" dt="2022-09-26T00:49:42.090" v="1648" actId="1076"/>
          <ac:spMkLst>
            <pc:docMk/>
            <pc:sldMk cId="3450296446" sldId="506"/>
            <ac:spMk id="9" creationId="{F72578F1-724D-F02C-78B3-C8C6A5F4450F}"/>
          </ac:spMkLst>
        </pc:spChg>
        <pc:spChg chg="add mod">
          <ac:chgData name="Elnaz Asghari Torkamani" userId="84155aea-ecf7-4f3c-9534-d8f898149db7" providerId="ADAL" clId="{E230CD04-B9AA-494A-A740-D85FC70AFE09}" dt="2022-09-26T00:49:54.169" v="1652" actId="1076"/>
          <ac:spMkLst>
            <pc:docMk/>
            <pc:sldMk cId="3450296446" sldId="506"/>
            <ac:spMk id="16" creationId="{4273CC2A-3BFA-5FA8-6D74-277A11B53BCA}"/>
          </ac:spMkLst>
        </pc:spChg>
        <pc:spChg chg="add mod">
          <ac:chgData name="Elnaz Asghari Torkamani" userId="84155aea-ecf7-4f3c-9534-d8f898149db7" providerId="ADAL" clId="{E230CD04-B9AA-494A-A740-D85FC70AFE09}" dt="2022-09-26T01:26:59.439" v="1996" actId="2711"/>
          <ac:spMkLst>
            <pc:docMk/>
            <pc:sldMk cId="3450296446" sldId="506"/>
            <ac:spMk id="17" creationId="{57DDCC35-267F-3D97-99BC-C0DBF61B37EB}"/>
          </ac:spMkLst>
        </pc:spChg>
        <pc:spChg chg="add mod">
          <ac:chgData name="Elnaz Asghari Torkamani" userId="84155aea-ecf7-4f3c-9534-d8f898149db7" providerId="ADAL" clId="{E230CD04-B9AA-494A-A740-D85FC70AFE09}" dt="2022-09-26T01:26:59.439" v="1996" actId="2711"/>
          <ac:spMkLst>
            <pc:docMk/>
            <pc:sldMk cId="3450296446" sldId="506"/>
            <ac:spMk id="18" creationId="{FA3394CA-9950-5379-F317-1964FA704419}"/>
          </ac:spMkLst>
        </pc:spChg>
        <pc:picChg chg="add mod">
          <ac:chgData name="Elnaz Asghari Torkamani" userId="84155aea-ecf7-4f3c-9534-d8f898149db7" providerId="ADAL" clId="{E230CD04-B9AA-494A-A740-D85FC70AFE09}" dt="2022-09-26T00:48:13.613" v="1629" actId="14100"/>
          <ac:picMkLst>
            <pc:docMk/>
            <pc:sldMk cId="3450296446" sldId="506"/>
            <ac:picMk id="5" creationId="{02B887B6-FE44-634E-8C16-99DE6467E059}"/>
          </ac:picMkLst>
        </pc:picChg>
        <pc:picChg chg="add mod">
          <ac:chgData name="Elnaz Asghari Torkamani" userId="84155aea-ecf7-4f3c-9534-d8f898149db7" providerId="ADAL" clId="{E230CD04-B9AA-494A-A740-D85FC70AFE09}" dt="2022-09-26T01:26:48.264" v="1983" actId="14100"/>
          <ac:picMkLst>
            <pc:docMk/>
            <pc:sldMk cId="3450296446" sldId="506"/>
            <ac:picMk id="7" creationId="{32497F7A-17E1-7F18-523D-A4E896B1F87C}"/>
          </ac:picMkLst>
        </pc:picChg>
        <pc:picChg chg="add mod">
          <ac:chgData name="Elnaz Asghari Torkamani" userId="84155aea-ecf7-4f3c-9534-d8f898149db7" providerId="ADAL" clId="{E230CD04-B9AA-494A-A740-D85FC70AFE09}" dt="2022-09-26T00:48:07.012" v="1627" actId="1076"/>
          <ac:picMkLst>
            <pc:docMk/>
            <pc:sldMk cId="3450296446" sldId="506"/>
            <ac:picMk id="11" creationId="{249B6AD1-9C56-6C00-4866-7D8CE69118FE}"/>
          </ac:picMkLst>
        </pc:picChg>
        <pc:cxnChg chg="add mod">
          <ac:chgData name="Elnaz Asghari Torkamani" userId="84155aea-ecf7-4f3c-9534-d8f898149db7" providerId="ADAL" clId="{E230CD04-B9AA-494A-A740-D85FC70AFE09}" dt="2022-09-26T00:48:43.859" v="1638" actId="1582"/>
          <ac:cxnSpMkLst>
            <pc:docMk/>
            <pc:sldMk cId="3450296446" sldId="506"/>
            <ac:cxnSpMk id="12" creationId="{2B30C898-4C2F-9B6D-48A9-9A5206F91F49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3823354473" sldId="506"/>
        </pc:sldMkLst>
      </pc:sldChg>
      <pc:sldChg chg="addSp delSp modSp new mod">
        <pc:chgData name="Elnaz Asghari Torkamani" userId="84155aea-ecf7-4f3c-9534-d8f898149db7" providerId="ADAL" clId="{E230CD04-B9AA-494A-A740-D85FC70AFE09}" dt="2022-09-26T01:27:27.622" v="2000" actId="1076"/>
        <pc:sldMkLst>
          <pc:docMk/>
          <pc:sldMk cId="276431684" sldId="507"/>
        </pc:sldMkLst>
        <pc:spChg chg="mod">
          <ac:chgData name="Elnaz Asghari Torkamani" userId="84155aea-ecf7-4f3c-9534-d8f898149db7" providerId="ADAL" clId="{E230CD04-B9AA-494A-A740-D85FC70AFE09}" dt="2022-09-26T00:50:10.391" v="1654"/>
          <ac:spMkLst>
            <pc:docMk/>
            <pc:sldMk cId="276431684" sldId="507"/>
            <ac:spMk id="2" creationId="{428C215F-B135-1202-8856-C3B3C261665B}"/>
          </ac:spMkLst>
        </pc:spChg>
        <pc:spChg chg="mod">
          <ac:chgData name="Elnaz Asghari Torkamani" userId="84155aea-ecf7-4f3c-9534-d8f898149db7" providerId="ADAL" clId="{E230CD04-B9AA-494A-A740-D85FC70AFE09}" dt="2022-09-26T00:50:42.239" v="1657" actId="14100"/>
          <ac:spMkLst>
            <pc:docMk/>
            <pc:sldMk cId="276431684" sldId="507"/>
            <ac:spMk id="3" creationId="{47FCA393-7352-952C-9A1A-6C95A60166D1}"/>
          </ac:spMkLst>
        </pc:spChg>
        <pc:spChg chg="add mod">
          <ac:chgData name="Elnaz Asghari Torkamani" userId="84155aea-ecf7-4f3c-9534-d8f898149db7" providerId="ADAL" clId="{E230CD04-B9AA-494A-A740-D85FC70AFE09}" dt="2022-09-26T00:52:38.502" v="1669" actId="1076"/>
          <ac:spMkLst>
            <pc:docMk/>
            <pc:sldMk cId="276431684" sldId="507"/>
            <ac:spMk id="5" creationId="{B5EAD498-D6EC-9EBD-E4F5-077D7471F921}"/>
          </ac:spMkLst>
        </pc:spChg>
        <pc:spChg chg="add mod">
          <ac:chgData name="Elnaz Asghari Torkamani" userId="84155aea-ecf7-4f3c-9534-d8f898149db7" providerId="ADAL" clId="{E230CD04-B9AA-494A-A740-D85FC70AFE09}" dt="2022-09-26T00:52:38.502" v="1669" actId="1076"/>
          <ac:spMkLst>
            <pc:docMk/>
            <pc:sldMk cId="276431684" sldId="507"/>
            <ac:spMk id="6" creationId="{C936B314-34AA-9513-6979-CE47884357E9}"/>
          </ac:spMkLst>
        </pc:spChg>
        <pc:spChg chg="add mod">
          <ac:chgData name="Elnaz Asghari Torkamani" userId="84155aea-ecf7-4f3c-9534-d8f898149db7" providerId="ADAL" clId="{E230CD04-B9AA-494A-A740-D85FC70AFE09}" dt="2022-09-26T00:53:05.190" v="1675" actId="207"/>
          <ac:spMkLst>
            <pc:docMk/>
            <pc:sldMk cId="276431684" sldId="507"/>
            <ac:spMk id="10" creationId="{CE3DD957-4DC7-0F5C-6D92-7D9939584467}"/>
          </ac:spMkLst>
        </pc:spChg>
        <pc:picChg chg="add mod">
          <ac:chgData name="Elnaz Asghari Torkamani" userId="84155aea-ecf7-4f3c-9534-d8f898149db7" providerId="ADAL" clId="{E230CD04-B9AA-494A-A740-D85FC70AFE09}" dt="2022-09-26T00:51:41.476" v="1665" actId="1076"/>
          <ac:picMkLst>
            <pc:docMk/>
            <pc:sldMk cId="276431684" sldId="507"/>
            <ac:picMk id="7" creationId="{8EEB0E13-A4C4-29AB-829C-B7D6AB61F839}"/>
          </ac:picMkLst>
        </pc:picChg>
        <pc:picChg chg="add mod">
          <ac:chgData name="Elnaz Asghari Torkamani" userId="84155aea-ecf7-4f3c-9534-d8f898149db7" providerId="ADAL" clId="{E230CD04-B9AA-494A-A740-D85FC70AFE09}" dt="2022-09-26T01:27:27.622" v="2000" actId="1076"/>
          <ac:picMkLst>
            <pc:docMk/>
            <pc:sldMk cId="276431684" sldId="507"/>
            <ac:picMk id="8" creationId="{D56A3372-90AB-17D0-5FE1-5299D6CF5BD3}"/>
          </ac:picMkLst>
        </pc:picChg>
        <pc:picChg chg="add mod">
          <ac:chgData name="Elnaz Asghari Torkamani" userId="84155aea-ecf7-4f3c-9534-d8f898149db7" providerId="ADAL" clId="{E230CD04-B9AA-494A-A740-D85FC70AFE09}" dt="2022-09-26T00:53:48.240" v="1678" actId="1076"/>
          <ac:picMkLst>
            <pc:docMk/>
            <pc:sldMk cId="276431684" sldId="507"/>
            <ac:picMk id="11" creationId="{C19913FB-1C68-4EF7-3D6C-053D08319A0A}"/>
          </ac:picMkLst>
        </pc:picChg>
        <pc:cxnChg chg="add mod">
          <ac:chgData name="Elnaz Asghari Torkamani" userId="84155aea-ecf7-4f3c-9534-d8f898149db7" providerId="ADAL" clId="{E230CD04-B9AA-494A-A740-D85FC70AFE09}" dt="2022-09-26T00:53:57.914" v="1682" actId="1076"/>
          <ac:cxnSpMkLst>
            <pc:docMk/>
            <pc:sldMk cId="276431684" sldId="507"/>
            <ac:cxnSpMk id="12" creationId="{428A02DE-A791-B680-7397-D97F127A1A43}"/>
          </ac:cxnSpMkLst>
        </pc:cxnChg>
        <pc:cxnChg chg="add del mod">
          <ac:chgData name="Elnaz Asghari Torkamani" userId="84155aea-ecf7-4f3c-9534-d8f898149db7" providerId="ADAL" clId="{E230CD04-B9AA-494A-A740-D85FC70AFE09}" dt="2022-09-26T00:53:55.334" v="1681"/>
          <ac:cxnSpMkLst>
            <pc:docMk/>
            <pc:sldMk cId="276431684" sldId="507"/>
            <ac:cxnSpMk id="13" creationId="{06FB51BD-9179-C437-FAB9-3A9BBFFC8FA6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981918117" sldId="507"/>
        </pc:sldMkLst>
      </pc:sldChg>
      <pc:sldChg chg="addSp modSp new mod modNotesTx">
        <pc:chgData name="Elnaz Asghari Torkamani" userId="84155aea-ecf7-4f3c-9534-d8f898149db7" providerId="ADAL" clId="{E230CD04-B9AA-494A-A740-D85FC70AFE09}" dt="2022-09-26T01:29:14.544" v="2013" actId="255"/>
        <pc:sldMkLst>
          <pc:docMk/>
          <pc:sldMk cId="558434366" sldId="508"/>
        </pc:sldMkLst>
        <pc:spChg chg="mod">
          <ac:chgData name="Elnaz Asghari Torkamani" userId="84155aea-ecf7-4f3c-9534-d8f898149db7" providerId="ADAL" clId="{E230CD04-B9AA-494A-A740-D85FC70AFE09}" dt="2022-09-26T00:55:38.543" v="1684"/>
          <ac:spMkLst>
            <pc:docMk/>
            <pc:sldMk cId="558434366" sldId="508"/>
            <ac:spMk id="2" creationId="{3B06A58D-AE6A-0AF6-9B6F-73A1A91A585F}"/>
          </ac:spMkLst>
        </pc:spChg>
        <pc:spChg chg="mod">
          <ac:chgData name="Elnaz Asghari Torkamani" userId="84155aea-ecf7-4f3c-9534-d8f898149db7" providerId="ADAL" clId="{E230CD04-B9AA-494A-A740-D85FC70AFE09}" dt="2022-09-26T00:56:49.467" v="1771" actId="14100"/>
          <ac:spMkLst>
            <pc:docMk/>
            <pc:sldMk cId="558434366" sldId="508"/>
            <ac:spMk id="3" creationId="{767A06F8-F1EC-8D18-5A9D-5DE306AF6FB9}"/>
          </ac:spMkLst>
        </pc:spChg>
        <pc:spChg chg="add mod">
          <ac:chgData name="Elnaz Asghari Torkamani" userId="84155aea-ecf7-4f3c-9534-d8f898149db7" providerId="ADAL" clId="{E230CD04-B9AA-494A-A740-D85FC70AFE09}" dt="2022-09-26T01:27:42.006" v="2002" actId="1076"/>
          <ac:spMkLst>
            <pc:docMk/>
            <pc:sldMk cId="558434366" sldId="508"/>
            <ac:spMk id="8" creationId="{C04CFE35-DC45-963C-5877-6EC8725B0DF1}"/>
          </ac:spMkLst>
        </pc:spChg>
        <pc:picChg chg="add mod">
          <ac:chgData name="Elnaz Asghari Torkamani" userId="84155aea-ecf7-4f3c-9534-d8f898149db7" providerId="ADAL" clId="{E230CD04-B9AA-494A-A740-D85FC70AFE09}" dt="2022-09-26T01:27:44.385" v="2003" actId="1076"/>
          <ac:picMkLst>
            <pc:docMk/>
            <pc:sldMk cId="558434366" sldId="508"/>
            <ac:picMk id="5" creationId="{4023A0D6-6985-8B90-2A94-464E127D4C2D}"/>
          </ac:picMkLst>
        </pc:picChg>
        <pc:picChg chg="add mod">
          <ac:chgData name="Elnaz Asghari Torkamani" userId="84155aea-ecf7-4f3c-9534-d8f898149db7" providerId="ADAL" clId="{E230CD04-B9AA-494A-A740-D85FC70AFE09}" dt="2022-09-26T00:57:46.568" v="1781" actId="1076"/>
          <ac:picMkLst>
            <pc:docMk/>
            <pc:sldMk cId="558434366" sldId="508"/>
            <ac:picMk id="6" creationId="{1EC60161-293B-222D-33A5-8BEC4F7BC534}"/>
          </ac:picMkLst>
        </pc:picChg>
      </pc:sldChg>
      <pc:sldChg chg="addSp modSp new mod modAnim">
        <pc:chgData name="Elnaz Asghari Torkamani" userId="84155aea-ecf7-4f3c-9534-d8f898149db7" providerId="ADAL" clId="{E230CD04-B9AA-494A-A740-D85FC70AFE09}" dt="2022-09-26T01:39:13.459" v="2120" actId="1036"/>
        <pc:sldMkLst>
          <pc:docMk/>
          <pc:sldMk cId="884546663" sldId="509"/>
        </pc:sldMkLst>
        <pc:spChg chg="mod">
          <ac:chgData name="Elnaz Asghari Torkamani" userId="84155aea-ecf7-4f3c-9534-d8f898149db7" providerId="ADAL" clId="{E230CD04-B9AA-494A-A740-D85FC70AFE09}" dt="2022-09-26T01:18:55.639" v="1899" actId="108"/>
          <ac:spMkLst>
            <pc:docMk/>
            <pc:sldMk cId="884546663" sldId="509"/>
            <ac:spMk id="2" creationId="{951622E4-474A-702A-C6D4-618226E65CBB}"/>
          </ac:spMkLst>
        </pc:spChg>
        <pc:spChg chg="mod">
          <ac:chgData name="Elnaz Asghari Torkamani" userId="84155aea-ecf7-4f3c-9534-d8f898149db7" providerId="ADAL" clId="{E230CD04-B9AA-494A-A740-D85FC70AFE09}" dt="2022-09-26T01:20:06.401" v="1908" actId="20577"/>
          <ac:spMkLst>
            <pc:docMk/>
            <pc:sldMk cId="884546663" sldId="509"/>
            <ac:spMk id="3" creationId="{AC1331DE-983A-8C9B-59CD-4ADEF883D06B}"/>
          </ac:spMkLst>
        </pc:spChg>
        <pc:spChg chg="add mod">
          <ac:chgData name="Elnaz Asghari Torkamani" userId="84155aea-ecf7-4f3c-9534-d8f898149db7" providerId="ADAL" clId="{E230CD04-B9AA-494A-A740-D85FC70AFE09}" dt="2022-09-26T01:31:22.353" v="2018" actId="1076"/>
          <ac:spMkLst>
            <pc:docMk/>
            <pc:sldMk cId="884546663" sldId="509"/>
            <ac:spMk id="5" creationId="{3411DB10-811F-8680-CAC1-2EC4533591E1}"/>
          </ac:spMkLst>
        </pc:spChg>
        <pc:spChg chg="add mod">
          <ac:chgData name="Elnaz Asghari Torkamani" userId="84155aea-ecf7-4f3c-9534-d8f898149db7" providerId="ADAL" clId="{E230CD04-B9AA-494A-A740-D85FC70AFE09}" dt="2022-09-26T01:31:22.353" v="2018" actId="1076"/>
          <ac:spMkLst>
            <pc:docMk/>
            <pc:sldMk cId="884546663" sldId="509"/>
            <ac:spMk id="6" creationId="{5FF8F14D-1E5A-C38F-DC5A-0045A9D26A6F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9" creationId="{7DBA956E-BF88-6741-0667-C075C6528900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10" creationId="{678AB89A-FBC5-EDBA-4D92-722740854050}"/>
          </ac:spMkLst>
        </pc:spChg>
        <pc:spChg chg="add mod">
          <ac:chgData name="Elnaz Asghari Torkamani" userId="84155aea-ecf7-4f3c-9534-d8f898149db7" providerId="ADAL" clId="{E230CD04-B9AA-494A-A740-D85FC70AFE09}" dt="2022-09-26T01:39:13.459" v="2120" actId="1036"/>
          <ac:spMkLst>
            <pc:docMk/>
            <pc:sldMk cId="884546663" sldId="509"/>
            <ac:spMk id="12" creationId="{D6A85CBB-9C67-DB68-5E2E-FEFA945A18AF}"/>
          </ac:spMkLst>
        </pc:spChg>
        <pc:spChg chg="add mod">
          <ac:chgData name="Elnaz Asghari Torkamani" userId="84155aea-ecf7-4f3c-9534-d8f898149db7" providerId="ADAL" clId="{E230CD04-B9AA-494A-A740-D85FC70AFE09}" dt="2022-09-26T01:38:46.161" v="2115" actId="113"/>
          <ac:spMkLst>
            <pc:docMk/>
            <pc:sldMk cId="884546663" sldId="509"/>
            <ac:spMk id="16" creationId="{B4646E0B-A9FD-E5B0-1E82-EB2E6130A4B9}"/>
          </ac:spMkLst>
        </pc:spChg>
        <pc:picChg chg="add mod">
          <ac:chgData name="Elnaz Asghari Torkamani" userId="84155aea-ecf7-4f3c-9534-d8f898149db7" providerId="ADAL" clId="{E230CD04-B9AA-494A-A740-D85FC70AFE09}" dt="2022-09-26T01:37:37.651" v="2078" actId="1076"/>
          <ac:picMkLst>
            <pc:docMk/>
            <pc:sldMk cId="884546663" sldId="509"/>
            <ac:picMk id="7" creationId="{E8598B85-42E3-CAD7-35C1-BE39C93240E9}"/>
          </ac:picMkLst>
        </pc:picChg>
        <pc:picChg chg="add mod">
          <ac:chgData name="Elnaz Asghari Torkamani" userId="84155aea-ecf7-4f3c-9534-d8f898149db7" providerId="ADAL" clId="{E230CD04-B9AA-494A-A740-D85FC70AFE09}" dt="2022-09-26T01:35:59.906" v="2030" actId="1076"/>
          <ac:picMkLst>
            <pc:docMk/>
            <pc:sldMk cId="884546663" sldId="509"/>
            <ac:picMk id="8" creationId="{EE24DC4C-7783-3B00-DFCB-FD3981B76654}"/>
          </ac:picMkLst>
        </pc:picChg>
        <pc:cxnChg chg="add mod">
          <ac:chgData name="Elnaz Asghari Torkamani" userId="84155aea-ecf7-4f3c-9534-d8f898149db7" providerId="ADAL" clId="{E230CD04-B9AA-494A-A740-D85FC70AFE09}" dt="2022-09-26T01:39:13.459" v="2120" actId="1036"/>
          <ac:cxnSpMkLst>
            <pc:docMk/>
            <pc:sldMk cId="884546663" sldId="509"/>
            <ac:cxnSpMk id="11" creationId="{1B06C940-0CE3-A2C2-A5CB-5FB5ED0D9965}"/>
          </ac:cxnSpMkLst>
        </pc:cxn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708343631" sldId="510"/>
        </pc:sldMkLst>
      </pc:sldChg>
      <pc:sldChg chg="addSp modSp new mod modNotesTx">
        <pc:chgData name="Elnaz Asghari Torkamani" userId="84155aea-ecf7-4f3c-9534-d8f898149db7" providerId="ADAL" clId="{E230CD04-B9AA-494A-A740-D85FC70AFE09}" dt="2022-09-26T01:31:15.160" v="2016" actId="1076"/>
        <pc:sldMkLst>
          <pc:docMk/>
          <pc:sldMk cId="1006195697" sldId="510"/>
        </pc:sldMkLst>
        <pc:spChg chg="mod">
          <ac:chgData name="Elnaz Asghari Torkamani" userId="84155aea-ecf7-4f3c-9534-d8f898149db7" providerId="ADAL" clId="{E230CD04-B9AA-494A-A740-D85FC70AFE09}" dt="2022-09-26T01:20:45.101" v="1910"/>
          <ac:spMkLst>
            <pc:docMk/>
            <pc:sldMk cId="1006195697" sldId="510"/>
            <ac:spMk id="2" creationId="{4B222F00-8EE9-ED55-7F7E-2D59EC35FC5E}"/>
          </ac:spMkLst>
        </pc:spChg>
        <pc:spChg chg="mod">
          <ac:chgData name="Elnaz Asghari Torkamani" userId="84155aea-ecf7-4f3c-9534-d8f898149db7" providerId="ADAL" clId="{E230CD04-B9AA-494A-A740-D85FC70AFE09}" dt="2022-09-26T01:28:12.332" v="2006" actId="2711"/>
          <ac:spMkLst>
            <pc:docMk/>
            <pc:sldMk cId="1006195697" sldId="510"/>
            <ac:spMk id="3" creationId="{39B873B8-481C-D59C-0CA3-D441C35038EB}"/>
          </ac:spMkLst>
        </pc:spChg>
        <pc:spChg chg="add mod">
          <ac:chgData name="Elnaz Asghari Torkamani" userId="84155aea-ecf7-4f3c-9534-d8f898149db7" providerId="ADAL" clId="{E230CD04-B9AA-494A-A740-D85FC70AFE09}" dt="2022-09-26T01:28:17.366" v="2011" actId="1036"/>
          <ac:spMkLst>
            <pc:docMk/>
            <pc:sldMk cId="1006195697" sldId="510"/>
            <ac:spMk id="6" creationId="{0B8162F0-E9E8-5AB0-47AA-47838A93CDC4}"/>
          </ac:spMkLst>
        </pc:spChg>
        <pc:spChg chg="add mod">
          <ac:chgData name="Elnaz Asghari Torkamani" userId="84155aea-ecf7-4f3c-9534-d8f898149db7" providerId="ADAL" clId="{E230CD04-B9AA-494A-A740-D85FC70AFE09}" dt="2022-09-26T01:28:17.366" v="2011" actId="1036"/>
          <ac:spMkLst>
            <pc:docMk/>
            <pc:sldMk cId="1006195697" sldId="510"/>
            <ac:spMk id="8" creationId="{6B333A47-FD52-3BA8-4B2B-E61586B7029E}"/>
          </ac:spMkLst>
        </pc:spChg>
        <pc:spChg chg="add mod">
          <ac:chgData name="Elnaz Asghari Torkamani" userId="84155aea-ecf7-4f3c-9534-d8f898149db7" providerId="ADAL" clId="{E230CD04-B9AA-494A-A740-D85FC70AFE09}" dt="2022-09-26T01:31:15.160" v="2016" actId="1076"/>
          <ac:spMkLst>
            <pc:docMk/>
            <pc:sldMk cId="1006195697" sldId="510"/>
            <ac:spMk id="9" creationId="{229725C6-4F95-30DD-9068-1587DB9482E0}"/>
          </ac:spMkLst>
        </pc:spChg>
        <pc:spChg chg="add mod">
          <ac:chgData name="Elnaz Asghari Torkamani" userId="84155aea-ecf7-4f3c-9534-d8f898149db7" providerId="ADAL" clId="{E230CD04-B9AA-494A-A740-D85FC70AFE09}" dt="2022-09-26T01:31:15.160" v="2016" actId="1076"/>
          <ac:spMkLst>
            <pc:docMk/>
            <pc:sldMk cId="1006195697" sldId="510"/>
            <ac:spMk id="10" creationId="{F79015B0-049B-DF10-D1AF-716D413B7E55}"/>
          </ac:spMkLst>
        </pc:spChg>
        <pc:picChg chg="add mod">
          <ac:chgData name="Elnaz Asghari Torkamani" userId="84155aea-ecf7-4f3c-9534-d8f898149db7" providerId="ADAL" clId="{E230CD04-B9AA-494A-A740-D85FC70AFE09}" dt="2022-09-26T01:28:17.366" v="2011" actId="1036"/>
          <ac:picMkLst>
            <pc:docMk/>
            <pc:sldMk cId="1006195697" sldId="510"/>
            <ac:picMk id="5" creationId="{6960B8A8-4B14-AD2E-D281-EBA50A482E86}"/>
          </ac:picMkLst>
        </pc:picChg>
        <pc:picChg chg="add mod">
          <ac:chgData name="Elnaz Asghari Torkamani" userId="84155aea-ecf7-4f3c-9534-d8f898149db7" providerId="ADAL" clId="{E230CD04-B9AA-494A-A740-D85FC70AFE09}" dt="2022-09-26T01:28:17.366" v="2011" actId="1036"/>
          <ac:picMkLst>
            <pc:docMk/>
            <pc:sldMk cId="1006195697" sldId="510"/>
            <ac:picMk id="7" creationId="{5920D971-156D-23F4-6D4B-720F7C025225}"/>
          </ac:picMkLst>
        </pc:picChg>
      </pc:sldChg>
      <pc:sldChg chg="addSp modSp new mod ord">
        <pc:chgData name="Elnaz Asghari Torkamani" userId="84155aea-ecf7-4f3c-9534-d8f898149db7" providerId="ADAL" clId="{E230CD04-B9AA-494A-A740-D85FC70AFE09}" dt="2022-09-26T01:48:45.654" v="2152" actId="732"/>
        <pc:sldMkLst>
          <pc:docMk/>
          <pc:sldMk cId="1150059682" sldId="511"/>
        </pc:sldMkLst>
        <pc:spChg chg="mod">
          <ac:chgData name="Elnaz Asghari Torkamani" userId="84155aea-ecf7-4f3c-9534-d8f898149db7" providerId="ADAL" clId="{E230CD04-B9AA-494A-A740-D85FC70AFE09}" dt="2022-09-26T01:40:20.951" v="2123"/>
          <ac:spMkLst>
            <pc:docMk/>
            <pc:sldMk cId="1150059682" sldId="511"/>
            <ac:spMk id="2" creationId="{F738E363-4ECD-7137-ACF5-B361932BA9A0}"/>
          </ac:spMkLst>
        </pc:spChg>
        <pc:spChg chg="mod">
          <ac:chgData name="Elnaz Asghari Torkamani" userId="84155aea-ecf7-4f3c-9534-d8f898149db7" providerId="ADAL" clId="{E230CD04-B9AA-494A-A740-D85FC70AFE09}" dt="2022-09-26T01:43:10.538" v="2135" actId="14100"/>
          <ac:spMkLst>
            <pc:docMk/>
            <pc:sldMk cId="1150059682" sldId="511"/>
            <ac:spMk id="3" creationId="{6FFEC835-6549-5A70-09B7-4FBF87BFB745}"/>
          </ac:spMkLst>
        </pc:spChg>
        <pc:spChg chg="add mod">
          <ac:chgData name="Elnaz Asghari Torkamani" userId="84155aea-ecf7-4f3c-9534-d8f898149db7" providerId="ADAL" clId="{E230CD04-B9AA-494A-A740-D85FC70AFE09}" dt="2022-09-26T01:40:29.829" v="2124"/>
          <ac:spMkLst>
            <pc:docMk/>
            <pc:sldMk cId="1150059682" sldId="511"/>
            <ac:spMk id="5" creationId="{BDADF499-5BAC-A0D4-AAD3-EAC5A41A308E}"/>
          </ac:spMkLst>
        </pc:spChg>
        <pc:spChg chg="add mod">
          <ac:chgData name="Elnaz Asghari Torkamani" userId="84155aea-ecf7-4f3c-9534-d8f898149db7" providerId="ADAL" clId="{E230CD04-B9AA-494A-A740-D85FC70AFE09}" dt="2022-09-26T01:40:29.829" v="2124"/>
          <ac:spMkLst>
            <pc:docMk/>
            <pc:sldMk cId="1150059682" sldId="511"/>
            <ac:spMk id="6" creationId="{E8E7213C-A0BA-5A44-5AD1-875D79161437}"/>
          </ac:spMkLst>
        </pc:spChg>
        <pc:spChg chg="add mod">
          <ac:chgData name="Elnaz Asghari Torkamani" userId="84155aea-ecf7-4f3c-9534-d8f898149db7" providerId="ADAL" clId="{E230CD04-B9AA-494A-A740-D85FC70AFE09}" dt="2022-09-26T01:43:41.563" v="2144" actId="1035"/>
          <ac:spMkLst>
            <pc:docMk/>
            <pc:sldMk cId="1150059682" sldId="511"/>
            <ac:spMk id="8" creationId="{26F23531-F707-7487-E784-9CA646EED702}"/>
          </ac:spMkLst>
        </pc:spChg>
        <pc:picChg chg="add mod">
          <ac:chgData name="Elnaz Asghari Torkamani" userId="84155aea-ecf7-4f3c-9534-d8f898149db7" providerId="ADAL" clId="{E230CD04-B9AA-494A-A740-D85FC70AFE09}" dt="2022-09-26T01:43:17.471" v="2138" actId="1076"/>
          <ac:picMkLst>
            <pc:docMk/>
            <pc:sldMk cId="1150059682" sldId="511"/>
            <ac:picMk id="7" creationId="{2DECEA3B-D2F4-1D78-340A-5961765B162D}"/>
          </ac:picMkLst>
        </pc:picChg>
        <pc:picChg chg="add mod modCrop">
          <ac:chgData name="Elnaz Asghari Torkamani" userId="84155aea-ecf7-4f3c-9534-d8f898149db7" providerId="ADAL" clId="{E230CD04-B9AA-494A-A740-D85FC70AFE09}" dt="2022-09-26T01:48:45.654" v="2152" actId="732"/>
          <ac:picMkLst>
            <pc:docMk/>
            <pc:sldMk cId="1150059682" sldId="511"/>
            <ac:picMk id="9" creationId="{D82C7D26-DC3E-33A0-DD32-9676C4C94A68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3777268311" sldId="511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313005041" sldId="512"/>
        </pc:sldMkLst>
      </pc:sldChg>
      <pc:sldChg chg="addSp modSp new mod">
        <pc:chgData name="Elnaz Asghari Torkamani" userId="84155aea-ecf7-4f3c-9534-d8f898149db7" providerId="ADAL" clId="{E230CD04-B9AA-494A-A740-D85FC70AFE09}" dt="2022-09-26T01:56:39.311" v="2195" actId="12"/>
        <pc:sldMkLst>
          <pc:docMk/>
          <pc:sldMk cId="3632715316" sldId="512"/>
        </pc:sldMkLst>
        <pc:spChg chg="mod">
          <ac:chgData name="Elnaz Asghari Torkamani" userId="84155aea-ecf7-4f3c-9534-d8f898149db7" providerId="ADAL" clId="{E230CD04-B9AA-494A-A740-D85FC70AFE09}" dt="2022-09-26T01:48:57.336" v="2154"/>
          <ac:spMkLst>
            <pc:docMk/>
            <pc:sldMk cId="3632715316" sldId="512"/>
            <ac:spMk id="2" creationId="{358A0C9A-1953-273C-F06F-E063C020B4AA}"/>
          </ac:spMkLst>
        </pc:spChg>
        <pc:spChg chg="mod">
          <ac:chgData name="Elnaz Asghari Torkamani" userId="84155aea-ecf7-4f3c-9534-d8f898149db7" providerId="ADAL" clId="{E230CD04-B9AA-494A-A740-D85FC70AFE09}" dt="2022-09-26T01:50:09.443" v="2160" actId="14100"/>
          <ac:spMkLst>
            <pc:docMk/>
            <pc:sldMk cId="3632715316" sldId="512"/>
            <ac:spMk id="3" creationId="{B4FF7175-6088-40E5-823C-F180BA170858}"/>
          </ac:spMkLst>
        </pc:spChg>
        <pc:spChg chg="add mod">
          <ac:chgData name="Elnaz Asghari Torkamani" userId="84155aea-ecf7-4f3c-9534-d8f898149db7" providerId="ADAL" clId="{E230CD04-B9AA-494A-A740-D85FC70AFE09}" dt="2022-09-26T01:49:10.801" v="2155"/>
          <ac:spMkLst>
            <pc:docMk/>
            <pc:sldMk cId="3632715316" sldId="512"/>
            <ac:spMk id="5" creationId="{B2F01E4F-75F5-F2E5-9106-BEFE52485253}"/>
          </ac:spMkLst>
        </pc:spChg>
        <pc:spChg chg="add mod">
          <ac:chgData name="Elnaz Asghari Torkamani" userId="84155aea-ecf7-4f3c-9534-d8f898149db7" providerId="ADAL" clId="{E230CD04-B9AA-494A-A740-D85FC70AFE09}" dt="2022-09-26T01:49:10.801" v="2155"/>
          <ac:spMkLst>
            <pc:docMk/>
            <pc:sldMk cId="3632715316" sldId="512"/>
            <ac:spMk id="6" creationId="{B5A3B5A0-DA75-AE4D-9615-E583840E1E33}"/>
          </ac:spMkLst>
        </pc:spChg>
        <pc:spChg chg="add mod">
          <ac:chgData name="Elnaz Asghari Torkamani" userId="84155aea-ecf7-4f3c-9534-d8f898149db7" providerId="ADAL" clId="{E230CD04-B9AA-494A-A740-D85FC70AFE09}" dt="2022-09-26T01:56:39.311" v="2195" actId="12"/>
          <ac:spMkLst>
            <pc:docMk/>
            <pc:sldMk cId="3632715316" sldId="512"/>
            <ac:spMk id="9" creationId="{DD1EB251-CEFC-F08D-B34B-A1C6523ED12E}"/>
          </ac:spMkLst>
        </pc:spChg>
        <pc:picChg chg="add mod">
          <ac:chgData name="Elnaz Asghari Torkamani" userId="84155aea-ecf7-4f3c-9534-d8f898149db7" providerId="ADAL" clId="{E230CD04-B9AA-494A-A740-D85FC70AFE09}" dt="2022-09-26T01:53:19.374" v="2173" actId="14100"/>
          <ac:picMkLst>
            <pc:docMk/>
            <pc:sldMk cId="3632715316" sldId="512"/>
            <ac:picMk id="7" creationId="{B44286FE-248D-F2E8-7AD8-0E0C42AAEDC2}"/>
          </ac:picMkLst>
        </pc:picChg>
        <pc:picChg chg="add mod">
          <ac:chgData name="Elnaz Asghari Torkamani" userId="84155aea-ecf7-4f3c-9534-d8f898149db7" providerId="ADAL" clId="{E230CD04-B9AA-494A-A740-D85FC70AFE09}" dt="2022-09-26T01:53:21.152" v="2176" actId="1038"/>
          <ac:picMkLst>
            <pc:docMk/>
            <pc:sldMk cId="3632715316" sldId="512"/>
            <ac:picMk id="8" creationId="{F46445C5-8DC4-E8E0-D9D5-B0F89930078B}"/>
          </ac:picMkLst>
        </pc:picChg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774252143" sldId="514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919576281" sldId="515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425470285" sldId="516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2572870332" sldId="517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653218730" sldId="518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1283346201" sldId="520"/>
        </pc:sldMkLst>
      </pc:sldChg>
      <pc:sldChg chg="del">
        <pc:chgData name="Elnaz Asghari Torkamani" userId="84155aea-ecf7-4f3c-9534-d8f898149db7" providerId="ADAL" clId="{E230CD04-B9AA-494A-A740-D85FC70AFE09}" dt="2022-09-25T18:16:00.480" v="30" actId="2696"/>
        <pc:sldMkLst>
          <pc:docMk/>
          <pc:sldMk cId="2157241115" sldId="521"/>
        </pc:sldMkLst>
      </pc:sldChg>
    </pc:docChg>
  </pc:docChgLst>
  <pc:docChgLst>
    <pc:chgData name="Mehdi Davoodi" userId="374eff1b-b6cf-4832-b347-6d58b624eb25" providerId="ADAL" clId="{07BD82CE-1026-7848-9A31-A42ED7777495}"/>
    <pc:docChg chg="undo custSel modSld sldOrd">
      <pc:chgData name="Mehdi Davoodi" userId="374eff1b-b6cf-4832-b347-6d58b624eb25" providerId="ADAL" clId="{07BD82CE-1026-7848-9A31-A42ED7777495}" dt="2022-09-13T01:02:24.522" v="35" actId="20577"/>
      <pc:docMkLst>
        <pc:docMk/>
      </pc:docMkLst>
      <pc:sldChg chg="modSp mod ord">
        <pc:chgData name="Mehdi Davoodi" userId="374eff1b-b6cf-4832-b347-6d58b624eb25" providerId="ADAL" clId="{07BD82CE-1026-7848-9A31-A42ED7777495}" dt="2022-09-13T01:02:24.522" v="35" actId="20577"/>
        <pc:sldMkLst>
          <pc:docMk/>
          <pc:sldMk cId="4291328727" sldId="498"/>
        </pc:sldMkLst>
        <pc:spChg chg="mod">
          <ac:chgData name="Mehdi Davoodi" userId="374eff1b-b6cf-4832-b347-6d58b624eb25" providerId="ADAL" clId="{07BD82CE-1026-7848-9A31-A42ED7777495}" dt="2022-09-13T01:02:24.522" v="35" actId="20577"/>
          <ac:spMkLst>
            <pc:docMk/>
            <pc:sldMk cId="4291328727" sldId="498"/>
            <ac:spMk id="2" creationId="{3D291C7F-6933-6E92-DFED-BE128121CD03}"/>
          </ac:spMkLst>
        </pc:spChg>
      </pc:sldChg>
      <pc:sldChg chg="modSp mod">
        <pc:chgData name="Mehdi Davoodi" userId="374eff1b-b6cf-4832-b347-6d58b624eb25" providerId="ADAL" clId="{07BD82CE-1026-7848-9A31-A42ED7777495}" dt="2022-09-13T00:43:03.897" v="14"/>
        <pc:sldMkLst>
          <pc:docMk/>
          <pc:sldMk cId="3875836191" sldId="503"/>
        </pc:sldMkLst>
        <pc:spChg chg="mod">
          <ac:chgData name="Mehdi Davoodi" userId="374eff1b-b6cf-4832-b347-6d58b624eb25" providerId="ADAL" clId="{07BD82CE-1026-7848-9A31-A42ED7777495}" dt="2022-09-13T00:43:03.897" v="14"/>
          <ac:spMkLst>
            <pc:docMk/>
            <pc:sldMk cId="3875836191" sldId="503"/>
            <ac:spMk id="2" creationId="{B5562499-85DD-D294-8AA2-3FC7E589529E}"/>
          </ac:spMkLst>
        </pc:spChg>
      </pc:sldChg>
      <pc:sldChg chg="modSp mod">
        <pc:chgData name="Mehdi Davoodi" userId="374eff1b-b6cf-4832-b347-6d58b624eb25" providerId="ADAL" clId="{07BD82CE-1026-7848-9A31-A42ED7777495}" dt="2022-09-13T00:43:02.475" v="11"/>
        <pc:sldMkLst>
          <pc:docMk/>
          <pc:sldMk cId="708343631" sldId="510"/>
        </pc:sldMkLst>
        <pc:spChg chg="mod">
          <ac:chgData name="Mehdi Davoodi" userId="374eff1b-b6cf-4832-b347-6d58b624eb25" providerId="ADAL" clId="{07BD82CE-1026-7848-9A31-A42ED7777495}" dt="2022-09-13T00:43:02.475" v="11"/>
          <ac:spMkLst>
            <pc:docMk/>
            <pc:sldMk cId="708343631" sldId="510"/>
            <ac:spMk id="2" creationId="{4041E890-D82C-9949-B07C-BECA36063D8A}"/>
          </ac:spMkLst>
        </pc:spChg>
      </pc:sldChg>
      <pc:sldChg chg="modSp mod">
        <pc:chgData name="Mehdi Davoodi" userId="374eff1b-b6cf-4832-b347-6d58b624eb25" providerId="ADAL" clId="{07BD82CE-1026-7848-9A31-A42ED7777495}" dt="2022-09-13T00:38:40.116" v="8"/>
        <pc:sldMkLst>
          <pc:docMk/>
          <pc:sldMk cId="3777268311" sldId="511"/>
        </pc:sldMkLst>
        <pc:spChg chg="mod">
          <ac:chgData name="Mehdi Davoodi" userId="374eff1b-b6cf-4832-b347-6d58b624eb25" providerId="ADAL" clId="{07BD82CE-1026-7848-9A31-A42ED7777495}" dt="2022-09-13T00:38:40.116" v="8"/>
          <ac:spMkLst>
            <pc:docMk/>
            <pc:sldMk cId="3777268311" sldId="511"/>
            <ac:spMk id="2" creationId="{3149FE01-9F51-DE5D-C6AE-E5C97113F179}"/>
          </ac:spMkLst>
        </pc:spChg>
      </pc:sldChg>
    </pc:docChg>
  </pc:docChgLst>
  <pc:docChgLst>
    <pc:chgData name="Elnaz Asghari Torkamani" userId="84155aea-ecf7-4f3c-9534-d8f898149db7" providerId="ADAL" clId="{4B3BC3DF-E6A7-1245-9896-CD7248965061}"/>
    <pc:docChg chg="undo custSel addSld modSld modMainMaster">
      <pc:chgData name="Elnaz Asghari Torkamani" userId="84155aea-ecf7-4f3c-9534-d8f898149db7" providerId="ADAL" clId="{4B3BC3DF-E6A7-1245-9896-CD7248965061}" dt="2022-08-20T21:10:26.559" v="580" actId="2711"/>
      <pc:docMkLst>
        <pc:docMk/>
      </pc:docMkLst>
      <pc:sldChg chg="modSp mod">
        <pc:chgData name="Elnaz Asghari Torkamani" userId="84155aea-ecf7-4f3c-9534-d8f898149db7" providerId="ADAL" clId="{4B3BC3DF-E6A7-1245-9896-CD7248965061}" dt="2022-08-20T21:09:08.280" v="574" actId="20577"/>
        <pc:sldMkLst>
          <pc:docMk/>
          <pc:sldMk cId="3953920736" sldId="476"/>
        </pc:sldMkLst>
        <pc:spChg chg="mod">
          <ac:chgData name="Elnaz Asghari Torkamani" userId="84155aea-ecf7-4f3c-9534-d8f898149db7" providerId="ADAL" clId="{4B3BC3DF-E6A7-1245-9896-CD7248965061}" dt="2022-08-20T21:09:08.280" v="574" actId="20577"/>
          <ac:spMkLst>
            <pc:docMk/>
            <pc:sldMk cId="3953920736" sldId="476"/>
            <ac:spMk id="3" creationId="{8A48DCBE-9D9E-C190-E3A1-F8CEC83D1980}"/>
          </ac:spMkLst>
        </pc:spChg>
      </pc:sldChg>
      <pc:sldChg chg="modSp mod">
        <pc:chgData name="Elnaz Asghari Torkamani" userId="84155aea-ecf7-4f3c-9534-d8f898149db7" providerId="ADAL" clId="{4B3BC3DF-E6A7-1245-9896-CD7248965061}" dt="2022-08-18T22:06:01.396" v="480" actId="1076"/>
        <pc:sldMkLst>
          <pc:docMk/>
          <pc:sldMk cId="3118667945" sldId="477"/>
        </pc:sldMkLst>
        <pc:spChg chg="mod">
          <ac:chgData name="Elnaz Asghari Torkamani" userId="84155aea-ecf7-4f3c-9534-d8f898149db7" providerId="ADAL" clId="{4B3BC3DF-E6A7-1245-9896-CD7248965061}" dt="2022-08-18T21:23:54.396" v="17" actId="20577"/>
          <ac:spMkLst>
            <pc:docMk/>
            <pc:sldMk cId="3118667945" sldId="477"/>
            <ac:spMk id="2" creationId="{7FEF7236-2B25-4A09-FA31-8746125E9263}"/>
          </ac:spMkLst>
        </pc:spChg>
        <pc:spChg chg="mod">
          <ac:chgData name="Elnaz Asghari Torkamani" userId="84155aea-ecf7-4f3c-9534-d8f898149db7" providerId="ADAL" clId="{4B3BC3DF-E6A7-1245-9896-CD7248965061}" dt="2022-08-18T22:06:01.396" v="480" actId="1076"/>
          <ac:spMkLst>
            <pc:docMk/>
            <pc:sldMk cId="3118667945" sldId="477"/>
            <ac:spMk id="5" creationId="{AC564C58-BCD8-3ACF-7AED-325E5BC75773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3:57.767" v="19" actId="20577"/>
        <pc:sldMkLst>
          <pc:docMk/>
          <pc:sldMk cId="176199785" sldId="478"/>
        </pc:sldMkLst>
        <pc:spChg chg="mod">
          <ac:chgData name="Elnaz Asghari Torkamani" userId="84155aea-ecf7-4f3c-9534-d8f898149db7" providerId="ADAL" clId="{4B3BC3DF-E6A7-1245-9896-CD7248965061}" dt="2022-08-18T21:23:57.767" v="19" actId="20577"/>
          <ac:spMkLst>
            <pc:docMk/>
            <pc:sldMk cId="176199785" sldId="478"/>
            <ac:spMk id="2" creationId="{9D402677-5AA8-6F3A-24D4-EB47B024FF32}"/>
          </ac:spMkLst>
        </pc:spChg>
      </pc:sldChg>
      <pc:sldChg chg="modSp mod">
        <pc:chgData name="Elnaz Asghari Torkamani" userId="84155aea-ecf7-4f3c-9534-d8f898149db7" providerId="ADAL" clId="{4B3BC3DF-E6A7-1245-9896-CD7248965061}" dt="2022-08-20T21:09:43.705" v="577" actId="20577"/>
        <pc:sldMkLst>
          <pc:docMk/>
          <pc:sldMk cId="1430673309" sldId="479"/>
        </pc:sldMkLst>
        <pc:spChg chg="mod">
          <ac:chgData name="Elnaz Asghari Torkamani" userId="84155aea-ecf7-4f3c-9534-d8f898149db7" providerId="ADAL" clId="{4B3BC3DF-E6A7-1245-9896-CD7248965061}" dt="2022-08-18T21:23:46.767" v="13" actId="20577"/>
          <ac:spMkLst>
            <pc:docMk/>
            <pc:sldMk cId="1430673309" sldId="479"/>
            <ac:spMk id="2" creationId="{33FB4F65-1251-6B27-B23C-A127525EF60C}"/>
          </ac:spMkLst>
        </pc:spChg>
        <pc:spChg chg="mod">
          <ac:chgData name="Elnaz Asghari Torkamani" userId="84155aea-ecf7-4f3c-9534-d8f898149db7" providerId="ADAL" clId="{4B3BC3DF-E6A7-1245-9896-CD7248965061}" dt="2022-08-20T21:09:43.705" v="577" actId="20577"/>
          <ac:spMkLst>
            <pc:docMk/>
            <pc:sldMk cId="1430673309" sldId="479"/>
            <ac:spMk id="3" creationId="{12DBA6E8-D2BC-77FE-D416-4722D27D8D8B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05.578" v="25" actId="20577"/>
        <pc:sldMkLst>
          <pc:docMk/>
          <pc:sldMk cId="1889061546" sldId="480"/>
        </pc:sldMkLst>
        <pc:spChg chg="mod">
          <ac:chgData name="Elnaz Asghari Torkamani" userId="84155aea-ecf7-4f3c-9534-d8f898149db7" providerId="ADAL" clId="{4B3BC3DF-E6A7-1245-9896-CD7248965061}" dt="2022-08-18T21:24:05.578" v="25" actId="20577"/>
          <ac:spMkLst>
            <pc:docMk/>
            <pc:sldMk cId="1889061546" sldId="480"/>
            <ac:spMk id="2" creationId="{9070674E-4785-E017-0EDB-5E38DF6B01E9}"/>
          </ac:spMkLst>
        </pc:spChg>
      </pc:sldChg>
      <pc:sldChg chg="modSp mod">
        <pc:chgData name="Elnaz Asghari Torkamani" userId="84155aea-ecf7-4f3c-9534-d8f898149db7" providerId="ADAL" clId="{4B3BC3DF-E6A7-1245-9896-CD7248965061}" dt="2022-08-20T21:10:26.559" v="580" actId="2711"/>
        <pc:sldMkLst>
          <pc:docMk/>
          <pc:sldMk cId="1349587963" sldId="481"/>
        </pc:sldMkLst>
        <pc:spChg chg="mod">
          <ac:chgData name="Elnaz Asghari Torkamani" userId="84155aea-ecf7-4f3c-9534-d8f898149db7" providerId="ADAL" clId="{4B3BC3DF-E6A7-1245-9896-CD7248965061}" dt="2022-08-18T21:24:39.990" v="39" actId="20577"/>
          <ac:spMkLst>
            <pc:docMk/>
            <pc:sldMk cId="1349587963" sldId="481"/>
            <ac:spMk id="2" creationId="{B373A4FD-79CC-423B-9E77-2E6E0CC674F3}"/>
          </ac:spMkLst>
        </pc:spChg>
        <pc:spChg chg="mod">
          <ac:chgData name="Elnaz Asghari Torkamani" userId="84155aea-ecf7-4f3c-9534-d8f898149db7" providerId="ADAL" clId="{4B3BC3DF-E6A7-1245-9896-CD7248965061}" dt="2022-08-20T21:10:13.907" v="578" actId="2711"/>
          <ac:spMkLst>
            <pc:docMk/>
            <pc:sldMk cId="1349587963" sldId="481"/>
            <ac:spMk id="6" creationId="{0F9C95E6-D6DA-7800-9DA3-557912DDDCBB}"/>
          </ac:spMkLst>
        </pc:spChg>
        <pc:spChg chg="mod">
          <ac:chgData name="Elnaz Asghari Torkamani" userId="84155aea-ecf7-4f3c-9534-d8f898149db7" providerId="ADAL" clId="{4B3BC3DF-E6A7-1245-9896-CD7248965061}" dt="2022-08-20T21:10:26.559" v="580" actId="2711"/>
          <ac:spMkLst>
            <pc:docMk/>
            <pc:sldMk cId="1349587963" sldId="481"/>
            <ac:spMk id="9" creationId="{48BE3427-4247-93CB-4A99-9853F3465DF4}"/>
          </ac:spMkLst>
        </pc:spChg>
        <pc:spChg chg="mod">
          <ac:chgData name="Elnaz Asghari Torkamani" userId="84155aea-ecf7-4f3c-9534-d8f898149db7" providerId="ADAL" clId="{4B3BC3DF-E6A7-1245-9896-CD7248965061}" dt="2022-08-20T21:10:21.087" v="579" actId="2711"/>
          <ac:spMkLst>
            <pc:docMk/>
            <pc:sldMk cId="1349587963" sldId="481"/>
            <ac:spMk id="10" creationId="{14F5A554-003D-6D5D-ECB0-892DB263AD0C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34.495" v="33" actId="20577"/>
        <pc:sldMkLst>
          <pc:docMk/>
          <pc:sldMk cId="23136683" sldId="482"/>
        </pc:sldMkLst>
        <pc:spChg chg="mod">
          <ac:chgData name="Elnaz Asghari Torkamani" userId="84155aea-ecf7-4f3c-9534-d8f898149db7" providerId="ADAL" clId="{4B3BC3DF-E6A7-1245-9896-CD7248965061}" dt="2022-08-18T21:24:34.495" v="33" actId="20577"/>
          <ac:spMkLst>
            <pc:docMk/>
            <pc:sldMk cId="23136683" sldId="482"/>
            <ac:spMk id="2" creationId="{0D0D33F5-A59F-CF34-2AED-AB1984BB07B7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55.617" v="51" actId="20577"/>
        <pc:sldMkLst>
          <pc:docMk/>
          <pc:sldMk cId="4130596194" sldId="484"/>
        </pc:sldMkLst>
        <pc:spChg chg="mod">
          <ac:chgData name="Elnaz Asghari Torkamani" userId="84155aea-ecf7-4f3c-9534-d8f898149db7" providerId="ADAL" clId="{4B3BC3DF-E6A7-1245-9896-CD7248965061}" dt="2022-08-18T21:24:55.617" v="51" actId="20577"/>
          <ac:spMkLst>
            <pc:docMk/>
            <pc:sldMk cId="4130596194" sldId="484"/>
            <ac:spMk id="2" creationId="{BEA4360D-F737-4F34-59E1-8F4E97CA2C3F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4:47.903" v="45" actId="20577"/>
        <pc:sldMkLst>
          <pc:docMk/>
          <pc:sldMk cId="3363212341" sldId="485"/>
        </pc:sldMkLst>
        <pc:spChg chg="mod">
          <ac:chgData name="Elnaz Asghari Torkamani" userId="84155aea-ecf7-4f3c-9534-d8f898149db7" providerId="ADAL" clId="{4B3BC3DF-E6A7-1245-9896-CD7248965061}" dt="2022-08-18T21:24:47.903" v="45" actId="20577"/>
          <ac:spMkLst>
            <pc:docMk/>
            <pc:sldMk cId="3363212341" sldId="485"/>
            <ac:spMk id="2" creationId="{EA53DD49-7B3C-71A9-92D1-944BEC1D2BF7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17.065" v="67" actId="20577"/>
        <pc:sldMkLst>
          <pc:docMk/>
          <pc:sldMk cId="1953757003" sldId="486"/>
        </pc:sldMkLst>
        <pc:spChg chg="mod">
          <ac:chgData name="Elnaz Asghari Torkamani" userId="84155aea-ecf7-4f3c-9534-d8f898149db7" providerId="ADAL" clId="{4B3BC3DF-E6A7-1245-9896-CD7248965061}" dt="2022-08-18T21:25:17.065" v="67" actId="20577"/>
          <ac:spMkLst>
            <pc:docMk/>
            <pc:sldMk cId="1953757003" sldId="486"/>
            <ac:spMk id="2" creationId="{EE074442-0CE0-4B1C-84B8-8FCFB38BE005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08.941" v="61" actId="20577"/>
        <pc:sldMkLst>
          <pc:docMk/>
          <pc:sldMk cId="4053447884" sldId="487"/>
        </pc:sldMkLst>
        <pc:spChg chg="mod">
          <ac:chgData name="Elnaz Asghari Torkamani" userId="84155aea-ecf7-4f3c-9534-d8f898149db7" providerId="ADAL" clId="{4B3BC3DF-E6A7-1245-9896-CD7248965061}" dt="2022-08-18T21:25:08.941" v="61" actId="20577"/>
          <ac:spMkLst>
            <pc:docMk/>
            <pc:sldMk cId="4053447884" sldId="487"/>
            <ac:spMk id="2" creationId="{782E1593-7D5B-05AC-8561-017CD9922344}"/>
          </ac:spMkLst>
        </pc:spChg>
      </pc:sldChg>
      <pc:sldChg chg="addSp delSp modSp mod">
        <pc:chgData name="Elnaz Asghari Torkamani" userId="84155aea-ecf7-4f3c-9534-d8f898149db7" providerId="ADAL" clId="{4B3BC3DF-E6A7-1245-9896-CD7248965061}" dt="2022-08-18T21:42:18.403" v="152" actId="22"/>
        <pc:sldMkLst>
          <pc:docMk/>
          <pc:sldMk cId="3989914212" sldId="488"/>
        </pc:sldMkLst>
        <pc:spChg chg="mod">
          <ac:chgData name="Elnaz Asghari Torkamani" userId="84155aea-ecf7-4f3c-9534-d8f898149db7" providerId="ADAL" clId="{4B3BC3DF-E6A7-1245-9896-CD7248965061}" dt="2022-08-18T21:25:33.821" v="79" actId="20577"/>
          <ac:spMkLst>
            <pc:docMk/>
            <pc:sldMk cId="3989914212" sldId="488"/>
            <ac:spMk id="2" creationId="{E2FEFC4C-09CE-0758-9021-3FD1F7AB6931}"/>
          </ac:spMkLst>
        </pc:spChg>
        <pc:spChg chg="mod">
          <ac:chgData name="Elnaz Asghari Torkamani" userId="84155aea-ecf7-4f3c-9534-d8f898149db7" providerId="ADAL" clId="{4B3BC3DF-E6A7-1245-9896-CD7248965061}" dt="2022-08-18T21:42:07.325" v="150" actId="948"/>
          <ac:spMkLst>
            <pc:docMk/>
            <pc:sldMk cId="3989914212" sldId="488"/>
            <ac:spMk id="3" creationId="{1D38A893-1269-E276-D231-80D1BA03151E}"/>
          </ac:spMkLst>
        </pc:spChg>
        <pc:spChg chg="add del">
          <ac:chgData name="Elnaz Asghari Torkamani" userId="84155aea-ecf7-4f3c-9534-d8f898149db7" providerId="ADAL" clId="{4B3BC3DF-E6A7-1245-9896-CD7248965061}" dt="2022-08-18T21:42:18.403" v="152" actId="22"/>
          <ac:spMkLst>
            <pc:docMk/>
            <pc:sldMk cId="3989914212" sldId="488"/>
            <ac:spMk id="6" creationId="{E7B3E907-DE73-3DBD-A20D-B5F5739BFF4C}"/>
          </ac:spMkLst>
        </pc:spChg>
      </pc:sldChg>
      <pc:sldChg chg="modSp mod">
        <pc:chgData name="Elnaz Asghari Torkamani" userId="84155aea-ecf7-4f3c-9534-d8f898149db7" providerId="ADAL" clId="{4B3BC3DF-E6A7-1245-9896-CD7248965061}" dt="2022-08-18T21:25:25.827" v="73" actId="20577"/>
        <pc:sldMkLst>
          <pc:docMk/>
          <pc:sldMk cId="3220095335" sldId="489"/>
        </pc:sldMkLst>
        <pc:spChg chg="mod">
          <ac:chgData name="Elnaz Asghari Torkamani" userId="84155aea-ecf7-4f3c-9534-d8f898149db7" providerId="ADAL" clId="{4B3BC3DF-E6A7-1245-9896-CD7248965061}" dt="2022-08-18T21:25:25.827" v="73" actId="20577"/>
          <ac:spMkLst>
            <pc:docMk/>
            <pc:sldMk cId="3220095335" sldId="489"/>
            <ac:spMk id="2" creationId="{1C73C31E-F31A-6BD5-53F2-162C4E761DC9}"/>
          </ac:spMkLst>
        </pc:spChg>
      </pc:sldChg>
      <pc:sldChg chg="addSp modSp mod">
        <pc:chgData name="Elnaz Asghari Torkamani" userId="84155aea-ecf7-4f3c-9534-d8f898149db7" providerId="ADAL" clId="{4B3BC3DF-E6A7-1245-9896-CD7248965061}" dt="2022-08-18T22:01:04.761" v="449" actId="14100"/>
        <pc:sldMkLst>
          <pc:docMk/>
          <pc:sldMk cId="4285411824" sldId="490"/>
        </pc:sldMkLst>
        <pc:spChg chg="mod">
          <ac:chgData name="Elnaz Asghari Torkamani" userId="84155aea-ecf7-4f3c-9534-d8f898149db7" providerId="ADAL" clId="{4B3BC3DF-E6A7-1245-9896-CD7248965061}" dt="2022-08-18T21:25:41.259" v="85" actId="20577"/>
          <ac:spMkLst>
            <pc:docMk/>
            <pc:sldMk cId="4285411824" sldId="490"/>
            <ac:spMk id="2" creationId="{576D64EB-4BA6-7CAE-507D-D4DF0F8B09BE}"/>
          </ac:spMkLst>
        </pc:spChg>
        <pc:spChg chg="mod">
          <ac:chgData name="Elnaz Asghari Torkamani" userId="84155aea-ecf7-4f3c-9534-d8f898149db7" providerId="ADAL" clId="{4B3BC3DF-E6A7-1245-9896-CD7248965061}" dt="2022-08-18T22:01:04.761" v="449" actId="14100"/>
          <ac:spMkLst>
            <pc:docMk/>
            <pc:sldMk cId="4285411824" sldId="490"/>
            <ac:spMk id="3" creationId="{911D1B25-6406-13EE-BFD1-B8044D17D443}"/>
          </ac:spMkLst>
        </pc:spChg>
        <pc:picChg chg="add mod">
          <ac:chgData name="Elnaz Asghari Torkamani" userId="84155aea-ecf7-4f3c-9534-d8f898149db7" providerId="ADAL" clId="{4B3BC3DF-E6A7-1245-9896-CD7248965061}" dt="2022-08-18T21:52:50.141" v="264" actId="1076"/>
          <ac:picMkLst>
            <pc:docMk/>
            <pc:sldMk cId="4285411824" sldId="490"/>
            <ac:picMk id="5" creationId="{2891E06E-DD81-A6D3-BA15-1CED30FDD2BC}"/>
          </ac:picMkLst>
        </pc:picChg>
        <pc:picChg chg="add mod">
          <ac:chgData name="Elnaz Asghari Torkamani" userId="84155aea-ecf7-4f3c-9534-d8f898149db7" providerId="ADAL" clId="{4B3BC3DF-E6A7-1245-9896-CD7248965061}" dt="2022-08-18T21:52:54.484" v="265" actId="1076"/>
          <ac:picMkLst>
            <pc:docMk/>
            <pc:sldMk cId="4285411824" sldId="490"/>
            <ac:picMk id="6" creationId="{49A59C7E-7827-279F-E59A-C0E3E2CF06C8}"/>
          </ac:picMkLst>
        </pc:picChg>
      </pc:sldChg>
      <pc:sldChg chg="addSp delSp modSp mod">
        <pc:chgData name="Elnaz Asghari Torkamani" userId="84155aea-ecf7-4f3c-9534-d8f898149db7" providerId="ADAL" clId="{4B3BC3DF-E6A7-1245-9896-CD7248965061}" dt="2022-08-18T22:08:30.613" v="572" actId="20577"/>
        <pc:sldMkLst>
          <pc:docMk/>
          <pc:sldMk cId="3859307221" sldId="491"/>
        </pc:sldMkLst>
        <pc:spChg chg="mod">
          <ac:chgData name="Elnaz Asghari Torkamani" userId="84155aea-ecf7-4f3c-9534-d8f898149db7" providerId="ADAL" clId="{4B3BC3DF-E6A7-1245-9896-CD7248965061}" dt="2022-08-18T22:08:30.613" v="572" actId="20577"/>
          <ac:spMkLst>
            <pc:docMk/>
            <pc:sldMk cId="3859307221" sldId="491"/>
            <ac:spMk id="3" creationId="{C0705A98-E9EC-D9CA-E282-6F52D90A4512}"/>
          </ac:spMkLst>
        </pc:spChg>
        <pc:spChg chg="add del">
          <ac:chgData name="Elnaz Asghari Torkamani" userId="84155aea-ecf7-4f3c-9534-d8f898149db7" providerId="ADAL" clId="{4B3BC3DF-E6A7-1245-9896-CD7248965061}" dt="2022-08-18T22:04:11.697" v="459" actId="478"/>
          <ac:spMkLst>
            <pc:docMk/>
            <pc:sldMk cId="3859307221" sldId="491"/>
            <ac:spMk id="6" creationId="{3033D8C2-F240-DA92-EBD7-68B6A21792F7}"/>
          </ac:spMkLst>
        </pc:spChg>
      </pc:sldChg>
      <pc:sldChg chg="addSp delSp modSp new mod modAnim">
        <pc:chgData name="Elnaz Asghari Torkamani" userId="84155aea-ecf7-4f3c-9534-d8f898149db7" providerId="ADAL" clId="{4B3BC3DF-E6A7-1245-9896-CD7248965061}" dt="2022-08-18T22:03:08.083" v="458" actId="948"/>
        <pc:sldMkLst>
          <pc:docMk/>
          <pc:sldMk cId="3150224239" sldId="492"/>
        </pc:sldMkLst>
        <pc:spChg chg="mod">
          <ac:chgData name="Elnaz Asghari Torkamani" userId="84155aea-ecf7-4f3c-9534-d8f898149db7" providerId="ADAL" clId="{4B3BC3DF-E6A7-1245-9896-CD7248965061}" dt="2022-08-18T21:42:31.023" v="154"/>
          <ac:spMkLst>
            <pc:docMk/>
            <pc:sldMk cId="3150224239" sldId="492"/>
            <ac:spMk id="2" creationId="{805EDEB9-DA4D-0954-F3F0-4E0B108E58BE}"/>
          </ac:spMkLst>
        </pc:spChg>
        <pc:spChg chg="mod">
          <ac:chgData name="Elnaz Asghari Torkamani" userId="84155aea-ecf7-4f3c-9534-d8f898149db7" providerId="ADAL" clId="{4B3BC3DF-E6A7-1245-9896-CD7248965061}" dt="2022-08-18T22:03:08.083" v="458" actId="948"/>
          <ac:spMkLst>
            <pc:docMk/>
            <pc:sldMk cId="3150224239" sldId="492"/>
            <ac:spMk id="3" creationId="{A9AD3E6C-3DE6-9941-39FD-37497A5BAFE2}"/>
          </ac:spMkLst>
        </pc:spChg>
        <pc:spChg chg="add mod">
          <ac:chgData name="Elnaz Asghari Torkamani" userId="84155aea-ecf7-4f3c-9534-d8f898149db7" providerId="ADAL" clId="{4B3BC3DF-E6A7-1245-9896-CD7248965061}" dt="2022-08-18T21:47:49.781" v="234" actId="1076"/>
          <ac:spMkLst>
            <pc:docMk/>
            <pc:sldMk cId="3150224239" sldId="492"/>
            <ac:spMk id="6" creationId="{2429C98F-2A58-0B3C-1F07-D942258DD850}"/>
          </ac:spMkLst>
        </pc:spChg>
        <pc:spChg chg="add mod">
          <ac:chgData name="Elnaz Asghari Torkamani" userId="84155aea-ecf7-4f3c-9534-d8f898149db7" providerId="ADAL" clId="{4B3BC3DF-E6A7-1245-9896-CD7248965061}" dt="2022-08-18T21:48:00.796" v="237" actId="1076"/>
          <ac:spMkLst>
            <pc:docMk/>
            <pc:sldMk cId="3150224239" sldId="492"/>
            <ac:spMk id="8" creationId="{C2AA67EE-9A00-CDFF-20CE-D86C92D23335}"/>
          </ac:spMkLst>
        </pc:spChg>
        <pc:picChg chg="add del mod modCrop">
          <ac:chgData name="Elnaz Asghari Torkamani" userId="84155aea-ecf7-4f3c-9534-d8f898149db7" providerId="ADAL" clId="{4B3BC3DF-E6A7-1245-9896-CD7248965061}" dt="2022-08-18T21:46:15.506" v="207" actId="478"/>
          <ac:picMkLst>
            <pc:docMk/>
            <pc:sldMk cId="3150224239" sldId="492"/>
            <ac:picMk id="9" creationId="{849AA87F-D886-8CE7-85C2-80A58F7248D7}"/>
          </ac:picMkLst>
        </pc:picChg>
        <pc:picChg chg="add del mod modCrop">
          <ac:chgData name="Elnaz Asghari Torkamani" userId="84155aea-ecf7-4f3c-9534-d8f898149db7" providerId="ADAL" clId="{4B3BC3DF-E6A7-1245-9896-CD7248965061}" dt="2022-08-18T21:46:21.180" v="209" actId="478"/>
          <ac:picMkLst>
            <pc:docMk/>
            <pc:sldMk cId="3150224239" sldId="492"/>
            <ac:picMk id="10" creationId="{6DB7632C-9285-CED4-6E29-6325E3A3C51B}"/>
          </ac:picMkLst>
        </pc:picChg>
        <pc:picChg chg="add mod">
          <ac:chgData name="Elnaz Asghari Torkamani" userId="84155aea-ecf7-4f3c-9534-d8f898149db7" providerId="ADAL" clId="{4B3BC3DF-E6A7-1245-9896-CD7248965061}" dt="2022-08-18T21:48:25.670" v="239" actId="208"/>
          <ac:picMkLst>
            <pc:docMk/>
            <pc:sldMk cId="3150224239" sldId="492"/>
            <ac:picMk id="11" creationId="{729BBC54-DB99-0D60-CE9C-C0E1D6CDD42D}"/>
          </ac:picMkLst>
        </pc:picChg>
        <pc:picChg chg="add mod">
          <ac:chgData name="Elnaz Asghari Torkamani" userId="84155aea-ecf7-4f3c-9534-d8f898149db7" providerId="ADAL" clId="{4B3BC3DF-E6A7-1245-9896-CD7248965061}" dt="2022-08-18T21:48:28.439" v="240" actId="208"/>
          <ac:picMkLst>
            <pc:docMk/>
            <pc:sldMk cId="3150224239" sldId="492"/>
            <ac:picMk id="12" creationId="{4921E57A-D20A-78E8-60F0-B8C0FDD13B4A}"/>
          </ac:picMkLst>
        </pc:picChg>
        <pc:picChg chg="add del">
          <ac:chgData name="Elnaz Asghari Torkamani" userId="84155aea-ecf7-4f3c-9534-d8f898149db7" providerId="ADAL" clId="{4B3BC3DF-E6A7-1245-9896-CD7248965061}" dt="2022-08-18T21:45:13.675" v="198"/>
          <ac:picMkLst>
            <pc:docMk/>
            <pc:sldMk cId="3150224239" sldId="492"/>
            <ac:picMk id="1026" creationId="{4882C817-BB8D-9EA7-42E4-B5B13DC25352}"/>
          </ac:picMkLst>
        </pc:picChg>
      </pc:sldChg>
      <pc:sldMasterChg chg="modSldLayout">
        <pc:chgData name="Elnaz Asghari Torkamani" userId="84155aea-ecf7-4f3c-9534-d8f898149db7" providerId="ADAL" clId="{4B3BC3DF-E6A7-1245-9896-CD7248965061}" dt="2022-08-18T22:01:21.676" v="450" actId="948"/>
        <pc:sldMasterMkLst>
          <pc:docMk/>
          <pc:sldMasterMk cId="0" sldId="2147483659"/>
        </pc:sldMasterMkLst>
        <pc:sldLayoutChg chg="modSp">
          <pc:chgData name="Elnaz Asghari Torkamani" userId="84155aea-ecf7-4f3c-9534-d8f898149db7" providerId="ADAL" clId="{4B3BC3DF-E6A7-1245-9896-CD7248965061}" dt="2022-08-18T22:01:21.676" v="450" actId="948"/>
          <pc:sldLayoutMkLst>
            <pc:docMk/>
            <pc:sldMasterMk cId="0" sldId="2147483659"/>
            <pc:sldLayoutMk cId="2520204634" sldId="2147483663"/>
          </pc:sldLayoutMkLst>
          <pc:spChg chg="mod">
            <ac:chgData name="Elnaz Asghari Torkamani" userId="84155aea-ecf7-4f3c-9534-d8f898149db7" providerId="ADAL" clId="{4B3BC3DF-E6A7-1245-9896-CD7248965061}" dt="2022-08-18T22:01:21.676" v="450" actId="948"/>
            <ac:spMkLst>
              <pc:docMk/>
              <pc:sldMasterMk cId="0" sldId="2147483659"/>
              <pc:sldLayoutMk cId="2520204634" sldId="2147483663"/>
              <ac:spMk id="3" creationId="{00000000-0000-0000-0000-000000000000}"/>
            </ac:spMkLst>
          </pc:spChg>
        </pc:sldLayoutChg>
      </pc:sldMasterChg>
    </pc:docChg>
  </pc:docChgLst>
  <pc:docChgLst>
    <pc:chgData name="Mehdi Davoodi" userId="374eff1b-b6cf-4832-b347-6d58b624eb25" providerId="ADAL" clId="{90962266-3D1C-B740-AFF2-D22E9FE7A8BA}"/>
    <pc:docChg chg="undo custSel addSld delSld modSld sldOrd modMainMaster">
      <pc:chgData name="Mehdi Davoodi" userId="374eff1b-b6cf-4832-b347-6d58b624eb25" providerId="ADAL" clId="{90962266-3D1C-B740-AFF2-D22E9FE7A8BA}" dt="2022-08-30T01:09:34.794" v="352" actId="20577"/>
      <pc:docMkLst>
        <pc:docMk/>
      </pc:docMkLst>
      <pc:sldChg chg="modSp mod">
        <pc:chgData name="Mehdi Davoodi" userId="374eff1b-b6cf-4832-b347-6d58b624eb25" providerId="ADAL" clId="{90962266-3D1C-B740-AFF2-D22E9FE7A8BA}" dt="2022-08-23T00:51:51.489" v="4" actId="20577"/>
        <pc:sldMkLst>
          <pc:docMk/>
          <pc:sldMk cId="0" sldId="257"/>
        </pc:sldMkLst>
        <pc:spChg chg="mod">
          <ac:chgData name="Mehdi Davoodi" userId="374eff1b-b6cf-4832-b347-6d58b624eb25" providerId="ADAL" clId="{90962266-3D1C-B740-AFF2-D22E9FE7A8BA}" dt="2022-08-23T00:51:51.489" v="4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Mehdi Davoodi" userId="374eff1b-b6cf-4832-b347-6d58b624eb25" providerId="ADAL" clId="{90962266-3D1C-B740-AFF2-D22E9FE7A8BA}" dt="2022-08-30T00:01:39.516" v="162" actId="12"/>
        <pc:sldMkLst>
          <pc:docMk/>
          <pc:sldMk cId="1430673309" sldId="479"/>
        </pc:sldMkLst>
        <pc:spChg chg="mod">
          <ac:chgData name="Mehdi Davoodi" userId="374eff1b-b6cf-4832-b347-6d58b624eb25" providerId="ADAL" clId="{90962266-3D1C-B740-AFF2-D22E9FE7A8BA}" dt="2022-08-30T00:01:39.516" v="162" actId="12"/>
          <ac:spMkLst>
            <pc:docMk/>
            <pc:sldMk cId="1430673309" sldId="479"/>
            <ac:spMk id="3" creationId="{12DBA6E8-D2BC-77FE-D416-4722D27D8D8B}"/>
          </ac:spMkLst>
        </pc:spChg>
      </pc:sldChg>
      <pc:sldChg chg="addSp delSp modSp mod ord modClrScheme chgLayout">
        <pc:chgData name="Mehdi Davoodi" userId="374eff1b-b6cf-4832-b347-6d58b624eb25" providerId="ADAL" clId="{90962266-3D1C-B740-AFF2-D22E9FE7A8BA}" dt="2022-08-29T23:48:55.190" v="68" actId="20577"/>
        <pc:sldMkLst>
          <pc:docMk/>
          <pc:sldMk cId="1889061546" sldId="480"/>
        </pc:sldMkLst>
        <pc:spChg chg="mod ord">
          <ac:chgData name="Mehdi Davoodi" userId="374eff1b-b6cf-4832-b347-6d58b624eb25" providerId="ADAL" clId="{90962266-3D1C-B740-AFF2-D22E9FE7A8BA}" dt="2022-08-29T22:53:24.739" v="30" actId="700"/>
          <ac:spMkLst>
            <pc:docMk/>
            <pc:sldMk cId="1889061546" sldId="480"/>
            <ac:spMk id="2" creationId="{9070674E-4785-E017-0EDB-5E38DF6B01E9}"/>
          </ac:spMkLst>
        </pc:spChg>
        <pc:spChg chg="mod ord">
          <ac:chgData name="Mehdi Davoodi" userId="374eff1b-b6cf-4832-b347-6d58b624eb25" providerId="ADAL" clId="{90962266-3D1C-B740-AFF2-D22E9FE7A8BA}" dt="2022-08-29T22:53:24.739" v="30" actId="700"/>
          <ac:spMkLst>
            <pc:docMk/>
            <pc:sldMk cId="1889061546" sldId="480"/>
            <ac:spMk id="4" creationId="{42339926-5004-7131-743A-338087963C1B}"/>
          </ac:spMkLst>
        </pc:spChg>
        <pc:spChg chg="add del">
          <ac:chgData name="Mehdi Davoodi" userId="374eff1b-b6cf-4832-b347-6d58b624eb25" providerId="ADAL" clId="{90962266-3D1C-B740-AFF2-D22E9FE7A8BA}" dt="2022-08-29T22:51:52.908" v="22" actId="22"/>
          <ac:spMkLst>
            <pc:docMk/>
            <pc:sldMk cId="1889061546" sldId="480"/>
            <ac:spMk id="5" creationId="{218204A2-41E6-BAFD-B155-CA3C0F4B4709}"/>
          </ac:spMkLst>
        </pc:spChg>
        <pc:spChg chg="add del mod">
          <ac:chgData name="Mehdi Davoodi" userId="374eff1b-b6cf-4832-b347-6d58b624eb25" providerId="ADAL" clId="{90962266-3D1C-B740-AFF2-D22E9FE7A8BA}" dt="2022-08-29T22:53:38.846" v="34" actId="1076"/>
          <ac:spMkLst>
            <pc:docMk/>
            <pc:sldMk cId="1889061546" sldId="480"/>
            <ac:spMk id="6" creationId="{9900AC83-2F7F-80F6-71FF-54471641E939}"/>
          </ac:spMkLst>
        </pc:spChg>
        <pc:spChg chg="del">
          <ac:chgData name="Mehdi Davoodi" userId="374eff1b-b6cf-4832-b347-6d58b624eb25" providerId="ADAL" clId="{90962266-3D1C-B740-AFF2-D22E9FE7A8BA}" dt="2022-08-29T22:52:29.537" v="28" actId="478"/>
          <ac:spMkLst>
            <pc:docMk/>
            <pc:sldMk cId="1889061546" sldId="480"/>
            <ac:spMk id="7" creationId="{67ACB3B7-C794-EA0C-D234-2D45B980FEC3}"/>
          </ac:spMkLst>
        </pc:spChg>
        <pc:spChg chg="add del">
          <ac:chgData name="Mehdi Davoodi" userId="374eff1b-b6cf-4832-b347-6d58b624eb25" providerId="ADAL" clId="{90962266-3D1C-B740-AFF2-D22E9FE7A8BA}" dt="2022-08-29T22:51:56.232" v="24" actId="22"/>
          <ac:spMkLst>
            <pc:docMk/>
            <pc:sldMk cId="1889061546" sldId="480"/>
            <ac:spMk id="9" creationId="{F6EA4094-9B70-AA13-A0BA-6D39B4FFDAFD}"/>
          </ac:spMkLst>
        </pc:spChg>
        <pc:spChg chg="add del mod ord">
          <ac:chgData name="Mehdi Davoodi" userId="374eff1b-b6cf-4832-b347-6d58b624eb25" providerId="ADAL" clId="{90962266-3D1C-B740-AFF2-D22E9FE7A8BA}" dt="2022-08-29T22:53:41.225" v="36"/>
          <ac:spMkLst>
            <pc:docMk/>
            <pc:sldMk cId="1889061546" sldId="480"/>
            <ac:spMk id="10" creationId="{D5AC77F1-4B59-97C5-3E7D-B9A5F241924A}"/>
          </ac:spMkLst>
        </pc:spChg>
        <pc:spChg chg="add mod ord">
          <ac:chgData name="Mehdi Davoodi" userId="374eff1b-b6cf-4832-b347-6d58b624eb25" providerId="ADAL" clId="{90962266-3D1C-B740-AFF2-D22E9FE7A8BA}" dt="2022-08-29T23:48:55.190" v="68" actId="20577"/>
          <ac:spMkLst>
            <pc:docMk/>
            <pc:sldMk cId="1889061546" sldId="480"/>
            <ac:spMk id="11" creationId="{30AF9A54-B714-0D04-8EA8-919CC805BDCD}"/>
          </ac:spMkLst>
        </pc:spChg>
        <pc:picChg chg="add mod">
          <ac:chgData name="Mehdi Davoodi" userId="374eff1b-b6cf-4832-b347-6d58b624eb25" providerId="ADAL" clId="{90962266-3D1C-B740-AFF2-D22E9FE7A8BA}" dt="2022-08-29T22:53:46.773" v="37" actId="1076"/>
          <ac:picMkLst>
            <pc:docMk/>
            <pc:sldMk cId="1889061546" sldId="480"/>
            <ac:picMk id="12" creationId="{00A7AE66-670C-B92C-BE28-40215256F5E1}"/>
          </ac:picMkLst>
        </pc:picChg>
        <pc:picChg chg="del">
          <ac:chgData name="Mehdi Davoodi" userId="374eff1b-b6cf-4832-b347-6d58b624eb25" providerId="ADAL" clId="{90962266-3D1C-B740-AFF2-D22E9FE7A8BA}" dt="2022-08-29T22:53:40.351" v="35" actId="21"/>
          <ac:picMkLst>
            <pc:docMk/>
            <pc:sldMk cId="1889061546" sldId="480"/>
            <ac:picMk id="2050" creationId="{4D3F4104-2648-10A3-36C0-CC08C2717256}"/>
          </ac:picMkLst>
        </pc:picChg>
        <pc:picChg chg="del">
          <ac:chgData name="Mehdi Davoodi" userId="374eff1b-b6cf-4832-b347-6d58b624eb25" providerId="ADAL" clId="{90962266-3D1C-B740-AFF2-D22E9FE7A8BA}" dt="2022-08-29T22:52:25.977" v="26" actId="478"/>
          <ac:picMkLst>
            <pc:docMk/>
            <pc:sldMk cId="1889061546" sldId="480"/>
            <ac:picMk id="2052" creationId="{730262CA-E64C-42A0-E581-3517B5EBF691}"/>
          </ac:picMkLst>
        </pc:picChg>
        <pc:picChg chg="del">
          <ac:chgData name="Mehdi Davoodi" userId="374eff1b-b6cf-4832-b347-6d58b624eb25" providerId="ADAL" clId="{90962266-3D1C-B740-AFF2-D22E9FE7A8BA}" dt="2022-08-29T22:52:27.290" v="27" actId="478"/>
          <ac:picMkLst>
            <pc:docMk/>
            <pc:sldMk cId="1889061546" sldId="480"/>
            <ac:picMk id="2054" creationId="{C67C2D43-3AF7-C08D-E0A4-E10C4E4D1415}"/>
          </ac:picMkLst>
        </pc:picChg>
      </pc:sldChg>
      <pc:sldChg chg="modSp mod ord">
        <pc:chgData name="Mehdi Davoodi" userId="374eff1b-b6cf-4832-b347-6d58b624eb25" providerId="ADAL" clId="{90962266-3D1C-B740-AFF2-D22E9FE7A8BA}" dt="2022-08-30T00:07:08.666" v="208" actId="20578"/>
        <pc:sldMkLst>
          <pc:docMk/>
          <pc:sldMk cId="1349587963" sldId="481"/>
        </pc:sldMkLst>
        <pc:spChg chg="mod">
          <ac:chgData name="Mehdi Davoodi" userId="374eff1b-b6cf-4832-b347-6d58b624eb25" providerId="ADAL" clId="{90962266-3D1C-B740-AFF2-D22E9FE7A8BA}" dt="2022-08-29T22:17:20.493" v="6" actId="1076"/>
          <ac:spMkLst>
            <pc:docMk/>
            <pc:sldMk cId="1349587963" sldId="481"/>
            <ac:spMk id="9" creationId="{48BE3427-4247-93CB-4A99-9853F3465DF4}"/>
          </ac:spMkLst>
        </pc:spChg>
      </pc:sldChg>
      <pc:sldChg chg="addSp delSp modSp mod modClrScheme chgLayout">
        <pc:chgData name="Mehdi Davoodi" userId="374eff1b-b6cf-4832-b347-6d58b624eb25" providerId="ADAL" clId="{90962266-3D1C-B740-AFF2-D22E9FE7A8BA}" dt="2022-08-30T00:11:40.347" v="248" actId="139"/>
        <pc:sldMkLst>
          <pc:docMk/>
          <pc:sldMk cId="3804539954" sldId="483"/>
        </pc:sldMkLst>
        <pc:spChg chg="mod ord">
          <ac:chgData name="Mehdi Davoodi" userId="374eff1b-b6cf-4832-b347-6d58b624eb25" providerId="ADAL" clId="{90962266-3D1C-B740-AFF2-D22E9FE7A8BA}" dt="2022-08-30T00:10:32.080" v="234" actId="5793"/>
          <ac:spMkLst>
            <pc:docMk/>
            <pc:sldMk cId="3804539954" sldId="483"/>
            <ac:spMk id="2" creationId="{87D696C9-67CE-E40F-14AF-45DBBA1D232A}"/>
          </ac:spMkLst>
        </pc:spChg>
        <pc:spChg chg="mod ord">
          <ac:chgData name="Mehdi Davoodi" userId="374eff1b-b6cf-4832-b347-6d58b624eb25" providerId="ADAL" clId="{90962266-3D1C-B740-AFF2-D22E9FE7A8BA}" dt="2022-08-30T00:10:05.578" v="228" actId="700"/>
          <ac:spMkLst>
            <pc:docMk/>
            <pc:sldMk cId="3804539954" sldId="483"/>
            <ac:spMk id="3" creationId="{728D6F1D-19A0-C544-EDC3-10DCD1D89667}"/>
          </ac:spMkLst>
        </pc:spChg>
        <pc:spChg chg="add del mod ord">
          <ac:chgData name="Mehdi Davoodi" userId="374eff1b-b6cf-4832-b347-6d58b624eb25" providerId="ADAL" clId="{90962266-3D1C-B740-AFF2-D22E9FE7A8BA}" dt="2022-08-30T00:10:05.578" v="228" actId="700"/>
          <ac:spMkLst>
            <pc:docMk/>
            <pc:sldMk cId="3804539954" sldId="483"/>
            <ac:spMk id="4" creationId="{5D30521B-19B0-5A50-16B4-B5F5F5DBF1BE}"/>
          </ac:spMkLst>
        </pc:spChg>
        <pc:spChg chg="add mod ord">
          <ac:chgData name="Mehdi Davoodi" userId="374eff1b-b6cf-4832-b347-6d58b624eb25" providerId="ADAL" clId="{90962266-3D1C-B740-AFF2-D22E9FE7A8BA}" dt="2022-08-30T00:11:40.347" v="248" actId="139"/>
          <ac:spMkLst>
            <pc:docMk/>
            <pc:sldMk cId="3804539954" sldId="483"/>
            <ac:spMk id="6" creationId="{F091E181-F350-E260-3C04-6F9E4795D5F4}"/>
          </ac:spMkLst>
        </pc:spChg>
        <pc:spChg chg="add del mod ord">
          <ac:chgData name="Mehdi Davoodi" userId="374eff1b-b6cf-4832-b347-6d58b624eb25" providerId="ADAL" clId="{90962266-3D1C-B740-AFF2-D22E9FE7A8BA}" dt="2022-08-30T00:10:08.054" v="230"/>
          <ac:spMkLst>
            <pc:docMk/>
            <pc:sldMk cId="3804539954" sldId="483"/>
            <ac:spMk id="7" creationId="{2928700F-97C7-BC5D-DD2D-787724BA640E}"/>
          </ac:spMkLst>
        </pc:spChg>
        <pc:picChg chg="add mod">
          <ac:chgData name="Mehdi Davoodi" userId="374eff1b-b6cf-4832-b347-6d58b624eb25" providerId="ADAL" clId="{90962266-3D1C-B740-AFF2-D22E9FE7A8BA}" dt="2022-08-30T00:10:26.482" v="232" actId="1076"/>
          <ac:picMkLst>
            <pc:docMk/>
            <pc:sldMk cId="3804539954" sldId="483"/>
            <ac:picMk id="8" creationId="{1DA2C796-0836-5995-2E63-5CDB3E442BB4}"/>
          </ac:picMkLst>
        </pc:picChg>
        <pc:picChg chg="add del">
          <ac:chgData name="Mehdi Davoodi" userId="374eff1b-b6cf-4832-b347-6d58b624eb25" providerId="ADAL" clId="{90962266-3D1C-B740-AFF2-D22E9FE7A8BA}" dt="2022-08-30T00:10:07.162" v="229" actId="21"/>
          <ac:picMkLst>
            <pc:docMk/>
            <pc:sldMk cId="3804539954" sldId="483"/>
            <ac:picMk id="4100" creationId="{DBC3C23A-3370-D7EB-7B88-A47D9B3D94D5}"/>
          </ac:picMkLst>
        </pc:picChg>
      </pc:sldChg>
      <pc:sldChg chg="addSp modSp mod">
        <pc:chgData name="Mehdi Davoodi" userId="374eff1b-b6cf-4832-b347-6d58b624eb25" providerId="ADAL" clId="{90962266-3D1C-B740-AFF2-D22E9FE7A8BA}" dt="2022-08-30T00:20:00.279" v="260" actId="1076"/>
        <pc:sldMkLst>
          <pc:docMk/>
          <pc:sldMk cId="3363212341" sldId="485"/>
        </pc:sldMkLst>
        <pc:spChg chg="add mod">
          <ac:chgData name="Mehdi Davoodi" userId="374eff1b-b6cf-4832-b347-6d58b624eb25" providerId="ADAL" clId="{90962266-3D1C-B740-AFF2-D22E9FE7A8BA}" dt="2022-08-30T00:20:00.279" v="260" actId="1076"/>
          <ac:spMkLst>
            <pc:docMk/>
            <pc:sldMk cId="3363212341" sldId="485"/>
            <ac:spMk id="3" creationId="{35C5BE90-C17D-F688-CD4C-D3F7E531DBEA}"/>
          </ac:spMkLst>
        </pc:spChg>
        <pc:picChg chg="mod">
          <ac:chgData name="Mehdi Davoodi" userId="374eff1b-b6cf-4832-b347-6d58b624eb25" providerId="ADAL" clId="{90962266-3D1C-B740-AFF2-D22E9FE7A8BA}" dt="2022-08-30T00:19:33.438" v="251" actId="1076"/>
          <ac:picMkLst>
            <pc:docMk/>
            <pc:sldMk cId="3363212341" sldId="485"/>
            <ac:picMk id="5" creationId="{2D9D4CB6-AD4A-06E2-4813-1DA2F59EBA4B}"/>
          </ac:picMkLst>
        </pc:picChg>
      </pc:sldChg>
      <pc:sldChg chg="modSp mod">
        <pc:chgData name="Mehdi Davoodi" userId="374eff1b-b6cf-4832-b347-6d58b624eb25" providerId="ADAL" clId="{90962266-3D1C-B740-AFF2-D22E9FE7A8BA}" dt="2022-08-30T00:43:05.650" v="337" actId="20577"/>
        <pc:sldMkLst>
          <pc:docMk/>
          <pc:sldMk cId="1953757003" sldId="486"/>
        </pc:sldMkLst>
        <pc:spChg chg="mod">
          <ac:chgData name="Mehdi Davoodi" userId="374eff1b-b6cf-4832-b347-6d58b624eb25" providerId="ADAL" clId="{90962266-3D1C-B740-AFF2-D22E9FE7A8BA}" dt="2022-08-30T00:43:05.650" v="337" actId="20577"/>
          <ac:spMkLst>
            <pc:docMk/>
            <pc:sldMk cId="1953757003" sldId="486"/>
            <ac:spMk id="19" creationId="{A92F42AF-7C58-F5AD-DBF3-77CF9E2256BA}"/>
          </ac:spMkLst>
        </pc:spChg>
      </pc:sldChg>
      <pc:sldChg chg="modSp mod">
        <pc:chgData name="Mehdi Davoodi" userId="374eff1b-b6cf-4832-b347-6d58b624eb25" providerId="ADAL" clId="{90962266-3D1C-B740-AFF2-D22E9FE7A8BA}" dt="2022-08-30T01:00:59.825" v="341" actId="20577"/>
        <pc:sldMkLst>
          <pc:docMk/>
          <pc:sldMk cId="3989914212" sldId="488"/>
        </pc:sldMkLst>
        <pc:spChg chg="mod">
          <ac:chgData name="Mehdi Davoodi" userId="374eff1b-b6cf-4832-b347-6d58b624eb25" providerId="ADAL" clId="{90962266-3D1C-B740-AFF2-D22E9FE7A8BA}" dt="2022-08-30T01:00:59.825" v="341" actId="20577"/>
          <ac:spMkLst>
            <pc:docMk/>
            <pc:sldMk cId="3989914212" sldId="488"/>
            <ac:spMk id="3" creationId="{1D38A893-1269-E276-D231-80D1BA03151E}"/>
          </ac:spMkLst>
        </pc:spChg>
      </pc:sldChg>
      <pc:sldChg chg="modSp mod">
        <pc:chgData name="Mehdi Davoodi" userId="374eff1b-b6cf-4832-b347-6d58b624eb25" providerId="ADAL" clId="{90962266-3D1C-B740-AFF2-D22E9FE7A8BA}" dt="2022-08-30T00:39:59.918" v="333" actId="1076"/>
        <pc:sldMkLst>
          <pc:docMk/>
          <pc:sldMk cId="3220095335" sldId="489"/>
        </pc:sldMkLst>
        <pc:spChg chg="mod">
          <ac:chgData name="Mehdi Davoodi" userId="374eff1b-b6cf-4832-b347-6d58b624eb25" providerId="ADAL" clId="{90962266-3D1C-B740-AFF2-D22E9FE7A8BA}" dt="2022-08-30T00:39:59.918" v="333" actId="1076"/>
          <ac:spMkLst>
            <pc:docMk/>
            <pc:sldMk cId="3220095335" sldId="489"/>
            <ac:spMk id="9" creationId="{BCF2D13C-D715-AE61-01C8-66A4B5A1D4BB}"/>
          </ac:spMkLst>
        </pc:spChg>
        <pc:spChg chg="mod">
          <ac:chgData name="Mehdi Davoodi" userId="374eff1b-b6cf-4832-b347-6d58b624eb25" providerId="ADAL" clId="{90962266-3D1C-B740-AFF2-D22E9FE7A8BA}" dt="2022-08-30T00:39:42.620" v="330" actId="1076"/>
          <ac:spMkLst>
            <pc:docMk/>
            <pc:sldMk cId="3220095335" sldId="489"/>
            <ac:spMk id="10" creationId="{B6EF9A51-8D57-0A11-54D5-9EB6BE039A7C}"/>
          </ac:spMkLst>
        </pc:spChg>
        <pc:spChg chg="mod">
          <ac:chgData name="Mehdi Davoodi" userId="374eff1b-b6cf-4832-b347-6d58b624eb25" providerId="ADAL" clId="{90962266-3D1C-B740-AFF2-D22E9FE7A8BA}" dt="2022-08-30T00:39:56.146" v="332" actId="1076"/>
          <ac:spMkLst>
            <pc:docMk/>
            <pc:sldMk cId="3220095335" sldId="489"/>
            <ac:spMk id="16" creationId="{2DA2AD81-42BD-B81C-F95B-ECBF9A8FBD2B}"/>
          </ac:spMkLst>
        </pc:spChg>
      </pc:sldChg>
      <pc:sldChg chg="modSp mod chgLayout modNotesTx">
        <pc:chgData name="Mehdi Davoodi" userId="374eff1b-b6cf-4832-b347-6d58b624eb25" providerId="ADAL" clId="{90962266-3D1C-B740-AFF2-D22E9FE7A8BA}" dt="2022-08-30T01:09:34.794" v="352" actId="20577"/>
        <pc:sldMkLst>
          <pc:docMk/>
          <pc:sldMk cId="4285411824" sldId="490"/>
        </pc:sldMkLst>
        <pc:spChg chg="mod ord">
          <ac:chgData name="Mehdi Davoodi" userId="374eff1b-b6cf-4832-b347-6d58b624eb25" providerId="ADAL" clId="{90962266-3D1C-B740-AFF2-D22E9FE7A8BA}" dt="2022-08-30T01:03:03.696" v="343" actId="700"/>
          <ac:spMkLst>
            <pc:docMk/>
            <pc:sldMk cId="4285411824" sldId="490"/>
            <ac:spMk id="2" creationId="{576D64EB-4BA6-7CAE-507D-D4DF0F8B09BE}"/>
          </ac:spMkLst>
        </pc:spChg>
        <pc:spChg chg="mod ord">
          <ac:chgData name="Mehdi Davoodi" userId="374eff1b-b6cf-4832-b347-6d58b624eb25" providerId="ADAL" clId="{90962266-3D1C-B740-AFF2-D22E9FE7A8BA}" dt="2022-08-30T01:05:50.522" v="348" actId="20577"/>
          <ac:spMkLst>
            <pc:docMk/>
            <pc:sldMk cId="4285411824" sldId="490"/>
            <ac:spMk id="3" creationId="{911D1B25-6406-13EE-BFD1-B8044D17D443}"/>
          </ac:spMkLst>
        </pc:spChg>
        <pc:spChg chg="mod ord">
          <ac:chgData name="Mehdi Davoodi" userId="374eff1b-b6cf-4832-b347-6d58b624eb25" providerId="ADAL" clId="{90962266-3D1C-B740-AFF2-D22E9FE7A8BA}" dt="2022-08-30T01:03:03.696" v="343" actId="700"/>
          <ac:spMkLst>
            <pc:docMk/>
            <pc:sldMk cId="4285411824" sldId="490"/>
            <ac:spMk id="4" creationId="{017B72BE-110B-525F-4D49-28D67CAB8CB8}"/>
          </ac:spMkLst>
        </pc:spChg>
        <pc:picChg chg="mod">
          <ac:chgData name="Mehdi Davoodi" userId="374eff1b-b6cf-4832-b347-6d58b624eb25" providerId="ADAL" clId="{90962266-3D1C-B740-AFF2-D22E9FE7A8BA}" dt="2022-08-30T01:05:56.656" v="349" actId="1076"/>
          <ac:picMkLst>
            <pc:docMk/>
            <pc:sldMk cId="4285411824" sldId="490"/>
            <ac:picMk id="5" creationId="{2891E06E-DD81-A6D3-BA15-1CED30FDD2BC}"/>
          </ac:picMkLst>
        </pc:picChg>
        <pc:picChg chg="mod">
          <ac:chgData name="Mehdi Davoodi" userId="374eff1b-b6cf-4832-b347-6d58b624eb25" providerId="ADAL" clId="{90962266-3D1C-B740-AFF2-D22E9FE7A8BA}" dt="2022-08-30T01:06:02.144" v="351" actId="1076"/>
          <ac:picMkLst>
            <pc:docMk/>
            <pc:sldMk cId="4285411824" sldId="490"/>
            <ac:picMk id="6" creationId="{49A59C7E-7827-279F-E59A-C0E3E2CF06C8}"/>
          </ac:picMkLst>
        </pc:picChg>
      </pc:sldChg>
      <pc:sldChg chg="addSp delSp modSp add mod modClrScheme chgLayout">
        <pc:chgData name="Mehdi Davoodi" userId="374eff1b-b6cf-4832-b347-6d58b624eb25" providerId="ADAL" clId="{90962266-3D1C-B740-AFF2-D22E9FE7A8BA}" dt="2022-08-29T23:52:14.985" v="93" actId="1076"/>
        <pc:sldMkLst>
          <pc:docMk/>
          <pc:sldMk cId="2449791626" sldId="493"/>
        </pc:sldMkLst>
        <pc:spChg chg="mod ord">
          <ac:chgData name="Mehdi Davoodi" userId="374eff1b-b6cf-4832-b347-6d58b624eb25" providerId="ADAL" clId="{90962266-3D1C-B740-AFF2-D22E9FE7A8BA}" dt="2022-08-29T23:49:16.492" v="72" actId="700"/>
          <ac:spMkLst>
            <pc:docMk/>
            <pc:sldMk cId="2449791626" sldId="493"/>
            <ac:spMk id="2" creationId="{9070674E-4785-E017-0EDB-5E38DF6B01E9}"/>
          </ac:spMkLst>
        </pc:spChg>
        <pc:spChg chg="add del mod ord">
          <ac:chgData name="Mehdi Davoodi" userId="374eff1b-b6cf-4832-b347-6d58b624eb25" providerId="ADAL" clId="{90962266-3D1C-B740-AFF2-D22E9FE7A8BA}" dt="2022-08-29T23:49:19.791" v="74"/>
          <ac:spMkLst>
            <pc:docMk/>
            <pc:sldMk cId="2449791626" sldId="493"/>
            <ac:spMk id="3" creationId="{624CA608-40E0-5EEC-74A6-01B5B1466617}"/>
          </ac:spMkLst>
        </pc:spChg>
        <pc:spChg chg="mod ord">
          <ac:chgData name="Mehdi Davoodi" userId="374eff1b-b6cf-4832-b347-6d58b624eb25" providerId="ADAL" clId="{90962266-3D1C-B740-AFF2-D22E9FE7A8BA}" dt="2022-08-29T23:49:16.492" v="72" actId="700"/>
          <ac:spMkLst>
            <pc:docMk/>
            <pc:sldMk cId="2449791626" sldId="493"/>
            <ac:spMk id="4" creationId="{42339926-5004-7131-743A-338087963C1B}"/>
          </ac:spMkLst>
        </pc:spChg>
        <pc:spChg chg="add del mod ord">
          <ac:chgData name="Mehdi Davoodi" userId="374eff1b-b6cf-4832-b347-6d58b624eb25" providerId="ADAL" clId="{90962266-3D1C-B740-AFF2-D22E9FE7A8BA}" dt="2022-08-29T23:49:21.947" v="76"/>
          <ac:spMkLst>
            <pc:docMk/>
            <pc:sldMk cId="2449791626" sldId="493"/>
            <ac:spMk id="5" creationId="{CFC66B71-781D-EAB2-3024-699904E71C06}"/>
          </ac:spMkLst>
        </pc:spChg>
        <pc:spChg chg="del">
          <ac:chgData name="Mehdi Davoodi" userId="374eff1b-b6cf-4832-b347-6d58b624eb25" providerId="ADAL" clId="{90962266-3D1C-B740-AFF2-D22E9FE7A8BA}" dt="2022-08-29T23:49:12.355" v="71" actId="478"/>
          <ac:spMkLst>
            <pc:docMk/>
            <pc:sldMk cId="2449791626" sldId="493"/>
            <ac:spMk id="6" creationId="{9900AC83-2F7F-80F6-71FF-54471641E939}"/>
          </ac:spMkLst>
        </pc:spChg>
        <pc:spChg chg="mod">
          <ac:chgData name="Mehdi Davoodi" userId="374eff1b-b6cf-4832-b347-6d58b624eb25" providerId="ADAL" clId="{90962266-3D1C-B740-AFF2-D22E9FE7A8BA}" dt="2022-08-29T23:49:25.039" v="77" actId="1076"/>
          <ac:spMkLst>
            <pc:docMk/>
            <pc:sldMk cId="2449791626" sldId="493"/>
            <ac:spMk id="7" creationId="{67ACB3B7-C794-EA0C-D234-2D45B980FEC3}"/>
          </ac:spMkLst>
        </pc:spChg>
        <pc:spChg chg="add mod">
          <ac:chgData name="Mehdi Davoodi" userId="374eff1b-b6cf-4832-b347-6d58b624eb25" providerId="ADAL" clId="{90962266-3D1C-B740-AFF2-D22E9FE7A8BA}" dt="2022-08-29T23:51:47.812" v="83" actId="1076"/>
          <ac:spMkLst>
            <pc:docMk/>
            <pc:sldMk cId="2449791626" sldId="493"/>
            <ac:spMk id="11" creationId="{560AC0AA-90DC-BA59-CB6D-CACA4D6ED23E}"/>
          </ac:spMkLst>
        </pc:spChg>
        <pc:spChg chg="add mod">
          <ac:chgData name="Mehdi Davoodi" userId="374eff1b-b6cf-4832-b347-6d58b624eb25" providerId="ADAL" clId="{90962266-3D1C-B740-AFF2-D22E9FE7A8BA}" dt="2022-08-29T23:52:14.985" v="93" actId="1076"/>
          <ac:spMkLst>
            <pc:docMk/>
            <pc:sldMk cId="2449791626" sldId="493"/>
            <ac:spMk id="12" creationId="{F7F4F4AD-8B29-F82F-B2BD-C2577A9B6B13}"/>
          </ac:spMkLst>
        </pc:spChg>
        <pc:picChg chg="add mod">
          <ac:chgData name="Mehdi Davoodi" userId="374eff1b-b6cf-4832-b347-6d58b624eb25" providerId="ADAL" clId="{90962266-3D1C-B740-AFF2-D22E9FE7A8BA}" dt="2022-08-29T23:49:19.791" v="74"/>
          <ac:picMkLst>
            <pc:docMk/>
            <pc:sldMk cId="2449791626" sldId="493"/>
            <ac:picMk id="8" creationId="{52A156AC-AC8B-9A2A-47CC-7E32F4A127E8}"/>
          </ac:picMkLst>
        </pc:picChg>
        <pc:picChg chg="add mod">
          <ac:chgData name="Mehdi Davoodi" userId="374eff1b-b6cf-4832-b347-6d58b624eb25" providerId="ADAL" clId="{90962266-3D1C-B740-AFF2-D22E9FE7A8BA}" dt="2022-08-29T23:49:21.947" v="76"/>
          <ac:picMkLst>
            <pc:docMk/>
            <pc:sldMk cId="2449791626" sldId="493"/>
            <ac:picMk id="9" creationId="{A49FD2AE-AF39-4855-F4F5-03BF613D2699}"/>
          </ac:picMkLst>
        </pc:picChg>
        <pc:picChg chg="del">
          <ac:chgData name="Mehdi Davoodi" userId="374eff1b-b6cf-4832-b347-6d58b624eb25" providerId="ADAL" clId="{90962266-3D1C-B740-AFF2-D22E9FE7A8BA}" dt="2022-08-29T23:49:10.461" v="70" actId="478"/>
          <ac:picMkLst>
            <pc:docMk/>
            <pc:sldMk cId="2449791626" sldId="493"/>
            <ac:picMk id="2050" creationId="{4D3F4104-2648-10A3-36C0-CC08C2717256}"/>
          </ac:picMkLst>
        </pc:picChg>
        <pc:picChg chg="del">
          <ac:chgData name="Mehdi Davoodi" userId="374eff1b-b6cf-4832-b347-6d58b624eb25" providerId="ADAL" clId="{90962266-3D1C-B740-AFF2-D22E9FE7A8BA}" dt="2022-08-29T23:49:18.818" v="73" actId="21"/>
          <ac:picMkLst>
            <pc:docMk/>
            <pc:sldMk cId="2449791626" sldId="493"/>
            <ac:picMk id="2052" creationId="{730262CA-E64C-42A0-E581-3517B5EBF691}"/>
          </ac:picMkLst>
        </pc:picChg>
        <pc:picChg chg="del">
          <ac:chgData name="Mehdi Davoodi" userId="374eff1b-b6cf-4832-b347-6d58b624eb25" providerId="ADAL" clId="{90962266-3D1C-B740-AFF2-D22E9FE7A8BA}" dt="2022-08-29T23:49:21.270" v="75" actId="21"/>
          <ac:picMkLst>
            <pc:docMk/>
            <pc:sldMk cId="2449791626" sldId="493"/>
            <ac:picMk id="2054" creationId="{C67C2D43-3AF7-C08D-E0A4-E10C4E4D1415}"/>
          </ac:picMkLst>
        </pc:picChg>
      </pc:sldChg>
      <pc:sldChg chg="add del">
        <pc:chgData name="Mehdi Davoodi" userId="374eff1b-b6cf-4832-b347-6d58b624eb25" providerId="ADAL" clId="{90962266-3D1C-B740-AFF2-D22E9FE7A8BA}" dt="2022-08-29T23:49:07.679" v="69" actId="2696"/>
        <pc:sldMkLst>
          <pc:docMk/>
          <pc:sldMk cId="47700250" sldId="494"/>
        </pc:sldMkLst>
      </pc:sldChg>
      <pc:sldChg chg="addSp delSp modSp add mod">
        <pc:chgData name="Mehdi Davoodi" userId="374eff1b-b6cf-4832-b347-6d58b624eb25" providerId="ADAL" clId="{90962266-3D1C-B740-AFF2-D22E9FE7A8BA}" dt="2022-08-30T00:07:32.462" v="223" actId="20577"/>
        <pc:sldMkLst>
          <pc:docMk/>
          <pc:sldMk cId="2051016730" sldId="494"/>
        </pc:sldMkLst>
        <pc:spChg chg="add del mod">
          <ac:chgData name="Mehdi Davoodi" userId="374eff1b-b6cf-4832-b347-6d58b624eb25" providerId="ADAL" clId="{90962266-3D1C-B740-AFF2-D22E9FE7A8BA}" dt="2022-08-30T00:04:24.859" v="169"/>
          <ac:spMkLst>
            <pc:docMk/>
            <pc:sldMk cId="2051016730" sldId="494"/>
            <ac:spMk id="3" creationId="{450AAC17-2582-4653-CF83-BFDDEA031698}"/>
          </ac:spMkLst>
        </pc:spChg>
        <pc:spChg chg="add del mod">
          <ac:chgData name="Mehdi Davoodi" userId="374eff1b-b6cf-4832-b347-6d58b624eb25" providerId="ADAL" clId="{90962266-3D1C-B740-AFF2-D22E9FE7A8BA}" dt="2022-08-30T00:05:10.648" v="186"/>
          <ac:spMkLst>
            <pc:docMk/>
            <pc:sldMk cId="2051016730" sldId="494"/>
            <ac:spMk id="5" creationId="{0A160B57-B643-CBB1-BB35-0EFE6967BA54}"/>
          </ac:spMkLst>
        </pc:spChg>
        <pc:spChg chg="mod">
          <ac:chgData name="Mehdi Davoodi" userId="374eff1b-b6cf-4832-b347-6d58b624eb25" providerId="ADAL" clId="{90962266-3D1C-B740-AFF2-D22E9FE7A8BA}" dt="2022-08-30T00:07:32.462" v="223" actId="20577"/>
          <ac:spMkLst>
            <pc:docMk/>
            <pc:sldMk cId="2051016730" sldId="494"/>
            <ac:spMk id="7" creationId="{67ACB3B7-C794-EA0C-D234-2D45B980FEC3}"/>
          </ac:spMkLst>
        </pc:spChg>
        <pc:spChg chg="add mod">
          <ac:chgData name="Mehdi Davoodi" userId="374eff1b-b6cf-4832-b347-6d58b624eb25" providerId="ADAL" clId="{90962266-3D1C-B740-AFF2-D22E9FE7A8BA}" dt="2022-08-30T00:05:04.692" v="185" actId="1076"/>
          <ac:spMkLst>
            <pc:docMk/>
            <pc:sldMk cId="2051016730" sldId="494"/>
            <ac:spMk id="10" creationId="{FE81A775-61CF-4FB5-B424-6BA1A490BE75}"/>
          </ac:spMkLst>
        </pc:spChg>
        <pc:spChg chg="del">
          <ac:chgData name="Mehdi Davoodi" userId="374eff1b-b6cf-4832-b347-6d58b624eb25" providerId="ADAL" clId="{90962266-3D1C-B740-AFF2-D22E9FE7A8BA}" dt="2022-08-30T00:05:00.302" v="183" actId="478"/>
          <ac:spMkLst>
            <pc:docMk/>
            <pc:sldMk cId="2051016730" sldId="494"/>
            <ac:spMk id="11" creationId="{560AC0AA-90DC-BA59-CB6D-CACA4D6ED23E}"/>
          </ac:spMkLst>
        </pc:spChg>
        <pc:spChg chg="del">
          <ac:chgData name="Mehdi Davoodi" userId="374eff1b-b6cf-4832-b347-6d58b624eb25" providerId="ADAL" clId="{90962266-3D1C-B740-AFF2-D22E9FE7A8BA}" dt="2022-08-30T00:05:18.960" v="189" actId="478"/>
          <ac:spMkLst>
            <pc:docMk/>
            <pc:sldMk cId="2051016730" sldId="494"/>
            <ac:spMk id="12" creationId="{F7F4F4AD-8B29-F82F-B2BD-C2577A9B6B13}"/>
          </ac:spMkLst>
        </pc:spChg>
        <pc:spChg chg="add mod">
          <ac:chgData name="Mehdi Davoodi" userId="374eff1b-b6cf-4832-b347-6d58b624eb25" providerId="ADAL" clId="{90962266-3D1C-B740-AFF2-D22E9FE7A8BA}" dt="2022-08-30T00:05:49.504" v="201" actId="1076"/>
          <ac:spMkLst>
            <pc:docMk/>
            <pc:sldMk cId="2051016730" sldId="494"/>
            <ac:spMk id="14" creationId="{B43D2095-B88B-79F1-60C1-14C5C2605230}"/>
          </ac:spMkLst>
        </pc:spChg>
        <pc:spChg chg="add del mod">
          <ac:chgData name="Mehdi Davoodi" userId="374eff1b-b6cf-4832-b347-6d58b624eb25" providerId="ADAL" clId="{90962266-3D1C-B740-AFF2-D22E9FE7A8BA}" dt="2022-08-30T00:07:31.049" v="221"/>
          <ac:spMkLst>
            <pc:docMk/>
            <pc:sldMk cId="2051016730" sldId="494"/>
            <ac:spMk id="15" creationId="{B7454CDF-E98C-2CDD-B4F2-922DDE83595D}"/>
          </ac:spMkLst>
        </pc:spChg>
        <pc:picChg chg="add mod">
          <ac:chgData name="Mehdi Davoodi" userId="374eff1b-b6cf-4832-b347-6d58b624eb25" providerId="ADAL" clId="{90962266-3D1C-B740-AFF2-D22E9FE7A8BA}" dt="2022-08-30T00:06:00.864" v="202" actId="14100"/>
          <ac:picMkLst>
            <pc:docMk/>
            <pc:sldMk cId="2051016730" sldId="494"/>
            <ac:picMk id="6" creationId="{D1F4DFE1-9888-5C3A-7A4C-817139B8E32A}"/>
          </ac:picMkLst>
        </pc:picChg>
        <pc:picChg chg="del">
          <ac:chgData name="Mehdi Davoodi" userId="374eff1b-b6cf-4832-b347-6d58b624eb25" providerId="ADAL" clId="{90962266-3D1C-B740-AFF2-D22E9FE7A8BA}" dt="2022-08-30T00:04:16.302" v="167" actId="478"/>
          <ac:picMkLst>
            <pc:docMk/>
            <pc:sldMk cId="2051016730" sldId="494"/>
            <ac:picMk id="8" creationId="{52A156AC-AC8B-9A2A-47CC-7E32F4A127E8}"/>
          </ac:picMkLst>
        </pc:picChg>
        <pc:picChg chg="del">
          <ac:chgData name="Mehdi Davoodi" userId="374eff1b-b6cf-4832-b347-6d58b624eb25" providerId="ADAL" clId="{90962266-3D1C-B740-AFF2-D22E9FE7A8BA}" dt="2022-08-30T00:04:18.863" v="168" actId="478"/>
          <ac:picMkLst>
            <pc:docMk/>
            <pc:sldMk cId="2051016730" sldId="494"/>
            <ac:picMk id="9" creationId="{A49FD2AE-AF39-4855-F4F5-03BF613D2699}"/>
          </ac:picMkLst>
        </pc:picChg>
        <pc:picChg chg="add mod">
          <ac:chgData name="Mehdi Davoodi" userId="374eff1b-b6cf-4832-b347-6d58b624eb25" providerId="ADAL" clId="{90962266-3D1C-B740-AFF2-D22E9FE7A8BA}" dt="2022-08-30T00:06:12.454" v="207" actId="1076"/>
          <ac:picMkLst>
            <pc:docMk/>
            <pc:sldMk cId="2051016730" sldId="494"/>
            <ac:picMk id="13" creationId="{739C28D6-3496-E656-C649-D6A57894A6ED}"/>
          </ac:picMkLst>
        </pc:picChg>
      </pc:sldChg>
      <pc:sldChg chg="add del ord">
        <pc:chgData name="Mehdi Davoodi" userId="374eff1b-b6cf-4832-b347-6d58b624eb25" providerId="ADAL" clId="{90962266-3D1C-B740-AFF2-D22E9FE7A8BA}" dt="2022-08-30T00:03:32.054" v="165" actId="2696"/>
        <pc:sldMkLst>
          <pc:docMk/>
          <pc:sldMk cId="3697052673" sldId="494"/>
        </pc:sldMkLst>
      </pc:sldChg>
      <pc:sldChg chg="addSp delSp modSp add mod modClrScheme chgLayout">
        <pc:chgData name="Mehdi Davoodi" userId="374eff1b-b6cf-4832-b347-6d58b624eb25" providerId="ADAL" clId="{90962266-3D1C-B740-AFF2-D22E9FE7A8BA}" dt="2022-08-30T00:37:09.937" v="325" actId="20577"/>
        <pc:sldMkLst>
          <pc:docMk/>
          <pc:sldMk cId="1898882683" sldId="495"/>
        </pc:sldMkLst>
        <pc:spChg chg="mod ord">
          <ac:chgData name="Mehdi Davoodi" userId="374eff1b-b6cf-4832-b347-6d58b624eb25" providerId="ADAL" clId="{90962266-3D1C-B740-AFF2-D22E9FE7A8BA}" dt="2022-08-30T00:29:27.509" v="266" actId="700"/>
          <ac:spMkLst>
            <pc:docMk/>
            <pc:sldMk cId="1898882683" sldId="495"/>
            <ac:spMk id="2" creationId="{782E1593-7D5B-05AC-8561-017CD9922344}"/>
          </ac:spMkLst>
        </pc:spChg>
        <pc:spChg chg="mod ord">
          <ac:chgData name="Mehdi Davoodi" userId="374eff1b-b6cf-4832-b347-6d58b624eb25" providerId="ADAL" clId="{90962266-3D1C-B740-AFF2-D22E9FE7A8BA}" dt="2022-08-30T00:37:09.937" v="325" actId="20577"/>
          <ac:spMkLst>
            <pc:docMk/>
            <pc:sldMk cId="1898882683" sldId="495"/>
            <ac:spMk id="3" creationId="{C7866E7A-2163-38D0-6909-D96C92CA6FE4}"/>
          </ac:spMkLst>
        </pc:spChg>
        <pc:spChg chg="mod ord">
          <ac:chgData name="Mehdi Davoodi" userId="374eff1b-b6cf-4832-b347-6d58b624eb25" providerId="ADAL" clId="{90962266-3D1C-B740-AFF2-D22E9FE7A8BA}" dt="2022-08-30T00:29:27.509" v="266" actId="700"/>
          <ac:spMkLst>
            <pc:docMk/>
            <pc:sldMk cId="1898882683" sldId="495"/>
            <ac:spMk id="4" creationId="{9FB0B370-32AF-A9AD-5AC1-2152921C04CA}"/>
          </ac:spMkLst>
        </pc:spChg>
        <pc:spChg chg="add del mod ord">
          <ac:chgData name="Mehdi Davoodi" userId="374eff1b-b6cf-4832-b347-6d58b624eb25" providerId="ADAL" clId="{90962266-3D1C-B740-AFF2-D22E9FE7A8BA}" dt="2022-08-30T00:29:41.239" v="274"/>
          <ac:spMkLst>
            <pc:docMk/>
            <pc:sldMk cId="1898882683" sldId="495"/>
            <ac:spMk id="7" creationId="{F6F46669-DBCF-AD4B-144C-C87C14E210A5}"/>
          </ac:spMkLst>
        </pc:spChg>
        <pc:picChg chg="del">
          <ac:chgData name="Mehdi Davoodi" userId="374eff1b-b6cf-4832-b347-6d58b624eb25" providerId="ADAL" clId="{90962266-3D1C-B740-AFF2-D22E9FE7A8BA}" dt="2022-08-30T00:29:00.025" v="262" actId="478"/>
          <ac:picMkLst>
            <pc:docMk/>
            <pc:sldMk cId="1898882683" sldId="495"/>
            <ac:picMk id="5" creationId="{2CAF2204-418E-2C4B-09A9-0DB5B1588D6A}"/>
          </ac:picMkLst>
        </pc:picChg>
        <pc:picChg chg="add del mod">
          <ac:chgData name="Mehdi Davoodi" userId="374eff1b-b6cf-4832-b347-6d58b624eb25" providerId="ADAL" clId="{90962266-3D1C-B740-AFF2-D22E9FE7A8BA}" dt="2022-08-30T00:29:29.165" v="267" actId="21"/>
          <ac:picMkLst>
            <pc:docMk/>
            <pc:sldMk cId="1898882683" sldId="495"/>
            <ac:picMk id="6" creationId="{CEECBB90-EC7C-44B6-F9B5-CA6E8D8D3945}"/>
          </ac:picMkLst>
        </pc:picChg>
        <pc:picChg chg="add del mod">
          <ac:chgData name="Mehdi Davoodi" userId="374eff1b-b6cf-4832-b347-6d58b624eb25" providerId="ADAL" clId="{90962266-3D1C-B740-AFF2-D22E9FE7A8BA}" dt="2022-08-30T00:29:40.316" v="273"/>
          <ac:picMkLst>
            <pc:docMk/>
            <pc:sldMk cId="1898882683" sldId="495"/>
            <ac:picMk id="8" creationId="{AD2D888E-F7FB-A7DF-C718-6A75FAC216F3}"/>
          </ac:picMkLst>
        </pc:picChg>
        <pc:picChg chg="add mod">
          <ac:chgData name="Mehdi Davoodi" userId="374eff1b-b6cf-4832-b347-6d58b624eb25" providerId="ADAL" clId="{90962266-3D1C-B740-AFF2-D22E9FE7A8BA}" dt="2022-08-30T00:29:41.239" v="274"/>
          <ac:picMkLst>
            <pc:docMk/>
            <pc:sldMk cId="1898882683" sldId="495"/>
            <ac:picMk id="9" creationId="{7000839C-AF2E-F240-A3C6-5395BEDFAC15}"/>
          </ac:picMkLst>
        </pc:picChg>
      </pc:sldChg>
      <pc:sldChg chg="add del">
        <pc:chgData name="Mehdi Davoodi" userId="374eff1b-b6cf-4832-b347-6d58b624eb25" providerId="ADAL" clId="{90962266-3D1C-B740-AFF2-D22E9FE7A8BA}" dt="2022-08-29T23:51:22.376" v="81"/>
        <pc:sldMkLst>
          <pc:docMk/>
          <pc:sldMk cId="989359" sldId="2113"/>
        </pc:sldMkLst>
      </pc:sldChg>
      <pc:sldChg chg="modSp add del mod">
        <pc:chgData name="Mehdi Davoodi" userId="374eff1b-b6cf-4832-b347-6d58b624eb25" providerId="ADAL" clId="{90962266-3D1C-B740-AFF2-D22E9FE7A8BA}" dt="2022-08-29T23:51:22.376" v="81"/>
        <pc:sldMkLst>
          <pc:docMk/>
          <pc:sldMk cId="1709456869" sldId="2114"/>
        </pc:sldMkLst>
        <pc:spChg chg="mod">
          <ac:chgData name="Mehdi Davoodi" userId="374eff1b-b6cf-4832-b347-6d58b624eb25" providerId="ADAL" clId="{90962266-3D1C-B740-AFF2-D22E9FE7A8BA}" dt="2022-08-29T23:51:22.376" v="81"/>
          <ac:spMkLst>
            <pc:docMk/>
            <pc:sldMk cId="1709456869" sldId="2114"/>
            <ac:spMk id="3" creationId="{C83D0E2C-4669-4570-BEF8-AB587D8721AB}"/>
          </ac:spMkLst>
        </pc:spChg>
      </pc:sldChg>
      <pc:sldChg chg="add del">
        <pc:chgData name="Mehdi Davoodi" userId="374eff1b-b6cf-4832-b347-6d58b624eb25" providerId="ADAL" clId="{90962266-3D1C-B740-AFF2-D22E9FE7A8BA}" dt="2022-08-29T23:51:22.376" v="81"/>
        <pc:sldMkLst>
          <pc:docMk/>
          <pc:sldMk cId="3392555442" sldId="2115"/>
        </pc:sldMkLst>
      </pc:sldChg>
      <pc:sldMasterChg chg="addSp delSp modSp mod modSldLayout">
        <pc:chgData name="Mehdi Davoodi" userId="374eff1b-b6cf-4832-b347-6d58b624eb25" providerId="ADAL" clId="{90962266-3D1C-B740-AFF2-D22E9FE7A8BA}" dt="2022-08-30T00:12:03.215" v="250" actId="113"/>
        <pc:sldMasterMkLst>
          <pc:docMk/>
          <pc:sldMasterMk cId="0" sldId="2147483659"/>
        </pc:sldMasterMkLst>
        <pc:picChg chg="add del mod">
          <ac:chgData name="Mehdi Davoodi" userId="374eff1b-b6cf-4832-b347-6d58b624eb25" providerId="ADAL" clId="{90962266-3D1C-B740-AFF2-D22E9FE7A8BA}" dt="2022-08-21T03:01:11.973" v="1" actId="478"/>
          <ac:picMkLst>
            <pc:docMk/>
            <pc:sldMasterMk cId="0" sldId="2147483659"/>
            <ac:picMk id="2" creationId="{BF549315-83C1-AA40-3097-A12A8A1803D4}"/>
          </ac:picMkLst>
        </pc:picChg>
        <pc:picChg chg="add mod">
          <ac:chgData name="Mehdi Davoodi" userId="374eff1b-b6cf-4832-b347-6d58b624eb25" providerId="ADAL" clId="{90962266-3D1C-B740-AFF2-D22E9FE7A8BA}" dt="2022-08-21T03:01:12.325" v="2"/>
          <ac:picMkLst>
            <pc:docMk/>
            <pc:sldMasterMk cId="0" sldId="2147483659"/>
            <ac:picMk id="3" creationId="{B98279B6-75D1-570A-FA08-19DC087AE737}"/>
          </ac:picMkLst>
        </pc:picChg>
        <pc:sldLayoutChg chg="modSp">
          <pc:chgData name="Mehdi Davoodi" userId="374eff1b-b6cf-4832-b347-6d58b624eb25" providerId="ADAL" clId="{90962266-3D1C-B740-AFF2-D22E9FE7A8BA}" dt="2022-08-30T00:11:55.940" v="249" actId="113"/>
          <pc:sldLayoutMkLst>
            <pc:docMk/>
            <pc:sldMasterMk cId="0" sldId="2147483659"/>
            <pc:sldLayoutMk cId="2520204634" sldId="2147483663"/>
          </pc:sldLayoutMkLst>
          <pc:spChg chg="mod">
            <ac:chgData name="Mehdi Davoodi" userId="374eff1b-b6cf-4832-b347-6d58b624eb25" providerId="ADAL" clId="{90962266-3D1C-B740-AFF2-D22E9FE7A8BA}" dt="2022-08-30T00:11:55.940" v="249" actId="113"/>
            <ac:spMkLst>
              <pc:docMk/>
              <pc:sldMasterMk cId="0" sldId="2147483659"/>
              <pc:sldLayoutMk cId="2520204634" sldId="2147483663"/>
              <ac:spMk id="2" creationId="{00000000-0000-0000-0000-000000000000}"/>
            </ac:spMkLst>
          </pc:spChg>
        </pc:sldLayoutChg>
        <pc:sldLayoutChg chg="modSp">
          <pc:chgData name="Mehdi Davoodi" userId="374eff1b-b6cf-4832-b347-6d58b624eb25" providerId="ADAL" clId="{90962266-3D1C-B740-AFF2-D22E9FE7A8BA}" dt="2022-08-30T00:12:03.215" v="250" actId="113"/>
          <pc:sldLayoutMkLst>
            <pc:docMk/>
            <pc:sldMasterMk cId="0" sldId="2147483659"/>
            <pc:sldLayoutMk cId="3174458027" sldId="2147483664"/>
          </pc:sldLayoutMkLst>
          <pc:spChg chg="mod">
            <ac:chgData name="Mehdi Davoodi" userId="374eff1b-b6cf-4832-b347-6d58b624eb25" providerId="ADAL" clId="{90962266-3D1C-B740-AFF2-D22E9FE7A8BA}" dt="2022-08-30T00:12:03.215" v="250" actId="113"/>
            <ac:spMkLst>
              <pc:docMk/>
              <pc:sldMasterMk cId="0" sldId="2147483659"/>
              <pc:sldLayoutMk cId="3174458027" sldId="2147483664"/>
              <ac:spMk id="2" creationId="{00000000-0000-0000-0000-000000000000}"/>
            </ac:spMkLst>
          </pc:spChg>
        </pc:sldLayoutChg>
      </pc:sldMasterChg>
    </pc:docChg>
  </pc:docChgLst>
  <pc:docChgLst>
    <pc:chgData name="Elnaz Asghari Torkamani" userId="84155aea-ecf7-4f3c-9534-d8f898149db7" providerId="ADAL" clId="{4BF2E2AF-C210-1241-A505-982C7311E21A}"/>
    <pc:docChg chg="undo custSel addSld delSld modSld sldOrd modMainMaster">
      <pc:chgData name="Elnaz Asghari Torkamani" userId="84155aea-ecf7-4f3c-9534-d8f898149db7" providerId="ADAL" clId="{4BF2E2AF-C210-1241-A505-982C7311E21A}" dt="2022-09-11T23:49:02.794" v="2317" actId="1076"/>
      <pc:docMkLst>
        <pc:docMk/>
      </pc:docMkLst>
      <pc:sldChg chg="modSp mod">
        <pc:chgData name="Elnaz Asghari Torkamani" userId="84155aea-ecf7-4f3c-9534-d8f898149db7" providerId="ADAL" clId="{4BF2E2AF-C210-1241-A505-982C7311E21A}" dt="2022-09-11T16:52:38.227" v="0" actId="20577"/>
        <pc:sldMkLst>
          <pc:docMk/>
          <pc:sldMk cId="0" sldId="256"/>
        </pc:sldMkLst>
        <pc:spChg chg="mod">
          <ac:chgData name="Elnaz Asghari Torkamani" userId="84155aea-ecf7-4f3c-9534-d8f898149db7" providerId="ADAL" clId="{4BF2E2AF-C210-1241-A505-982C7311E21A}" dt="2022-09-11T16:52:38.227" v="0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Elnaz Asghari Torkamani" userId="84155aea-ecf7-4f3c-9534-d8f898149db7" providerId="ADAL" clId="{4BF2E2AF-C210-1241-A505-982C7311E21A}" dt="2022-09-11T16:52:55.458" v="2"/>
        <pc:sldMkLst>
          <pc:docMk/>
          <pc:sldMk cId="0" sldId="257"/>
        </pc:sldMkLst>
        <pc:spChg chg="mod">
          <ac:chgData name="Elnaz Asghari Torkamani" userId="84155aea-ecf7-4f3c-9534-d8f898149db7" providerId="ADAL" clId="{4BF2E2AF-C210-1241-A505-982C7311E21A}" dt="2022-09-11T16:52:55.458" v="2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Elnaz Asghari Torkamani" userId="84155aea-ecf7-4f3c-9534-d8f898149db7" providerId="ADAL" clId="{4BF2E2AF-C210-1241-A505-982C7311E21A}" dt="2022-09-11T20:47:27.141" v="1199"/>
        <pc:sldMkLst>
          <pc:docMk/>
          <pc:sldMk cId="3953920736" sldId="476"/>
        </pc:sldMkLst>
        <pc:spChg chg="mod">
          <ac:chgData name="Elnaz Asghari Torkamani" userId="84155aea-ecf7-4f3c-9534-d8f898149db7" providerId="ADAL" clId="{4BF2E2AF-C210-1241-A505-982C7311E21A}" dt="2022-09-11T18:21:31.217" v="435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Elnaz Asghari Torkamani" userId="84155aea-ecf7-4f3c-9534-d8f898149db7" providerId="ADAL" clId="{4BF2E2AF-C210-1241-A505-982C7311E21A}" dt="2022-09-11T20:47:27.141" v="1199"/>
          <ac:spMkLst>
            <pc:docMk/>
            <pc:sldMk cId="3953920736" sldId="476"/>
            <ac:spMk id="3" creationId="{8A48DCBE-9D9E-C190-E3A1-F8CEC83D1980}"/>
          </ac:spMkLst>
        </pc:spChg>
      </pc:sldChg>
      <pc:sldChg chg="del">
        <pc:chgData name="Elnaz Asghari Torkamani" userId="84155aea-ecf7-4f3c-9534-d8f898149db7" providerId="ADAL" clId="{4BF2E2AF-C210-1241-A505-982C7311E21A}" dt="2022-09-11T18:22:32.765" v="441" actId="2696"/>
        <pc:sldMkLst>
          <pc:docMk/>
          <pc:sldMk cId="3118667945" sldId="477"/>
        </pc:sldMkLst>
      </pc:sldChg>
      <pc:sldChg chg="del">
        <pc:chgData name="Elnaz Asghari Torkamani" userId="84155aea-ecf7-4f3c-9534-d8f898149db7" providerId="ADAL" clId="{4BF2E2AF-C210-1241-A505-982C7311E21A}" dt="2022-09-11T18:22:40.362" v="442" actId="2696"/>
        <pc:sldMkLst>
          <pc:docMk/>
          <pc:sldMk cId="176199785" sldId="478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430673309" sldId="479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889061546" sldId="480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1349587963" sldId="481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3136683" sldId="482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3804539954" sldId="483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4130596194" sldId="484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3363212341" sldId="485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1953757003" sldId="486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4053447884" sldId="487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989914212" sldId="488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220095335" sldId="489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4285411824" sldId="490"/>
        </pc:sldMkLst>
      </pc:sldChg>
      <pc:sldChg chg="addSp modSp mod">
        <pc:chgData name="Elnaz Asghari Torkamani" userId="84155aea-ecf7-4f3c-9534-d8f898149db7" providerId="ADAL" clId="{4BF2E2AF-C210-1241-A505-982C7311E21A}" dt="2022-09-11T23:49:02.794" v="2317" actId="1076"/>
        <pc:sldMkLst>
          <pc:docMk/>
          <pc:sldMk cId="3859307221" sldId="491"/>
        </pc:sldMkLst>
        <pc:spChg chg="mod">
          <ac:chgData name="Elnaz Asghari Torkamani" userId="84155aea-ecf7-4f3c-9534-d8f898149db7" providerId="ADAL" clId="{4BF2E2AF-C210-1241-A505-982C7311E21A}" dt="2022-09-11T23:48:55.197" v="2314" actId="14100"/>
          <ac:spMkLst>
            <pc:docMk/>
            <pc:sldMk cId="3859307221" sldId="491"/>
            <ac:spMk id="3" creationId="{C0705A98-E9EC-D9CA-E282-6F52D90A4512}"/>
          </ac:spMkLst>
        </pc:spChg>
        <pc:spChg chg="add mod">
          <ac:chgData name="Elnaz Asghari Torkamani" userId="84155aea-ecf7-4f3c-9534-d8f898149db7" providerId="ADAL" clId="{4BF2E2AF-C210-1241-A505-982C7311E21A}" dt="2022-09-11T23:49:02.794" v="2317" actId="1076"/>
          <ac:spMkLst>
            <pc:docMk/>
            <pc:sldMk cId="3859307221" sldId="491"/>
            <ac:spMk id="6" creationId="{ABFA5B24-302E-6A88-F049-8202914FB369}"/>
          </ac:spMkLst>
        </pc:spChg>
        <pc:picChg chg="add mod">
          <ac:chgData name="Elnaz Asghari Torkamani" userId="84155aea-ecf7-4f3c-9534-d8f898149db7" providerId="ADAL" clId="{4BF2E2AF-C210-1241-A505-982C7311E21A}" dt="2022-09-11T23:49:00.342" v="2316" actId="1076"/>
          <ac:picMkLst>
            <pc:docMk/>
            <pc:sldMk cId="3859307221" sldId="491"/>
            <ac:picMk id="2050" creationId="{2082F09A-5653-4857-DAC8-98092BD8BCD8}"/>
          </ac:picMkLst>
        </pc:picChg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3150224239" sldId="492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449791626" sldId="493"/>
        </pc:sldMkLst>
      </pc:sldChg>
      <pc:sldChg chg="del">
        <pc:chgData name="Elnaz Asghari Torkamani" userId="84155aea-ecf7-4f3c-9534-d8f898149db7" providerId="ADAL" clId="{4BF2E2AF-C210-1241-A505-982C7311E21A}" dt="2022-09-11T18:22:56.380" v="443" actId="2696"/>
        <pc:sldMkLst>
          <pc:docMk/>
          <pc:sldMk cId="2051016730" sldId="494"/>
        </pc:sldMkLst>
      </pc:sldChg>
      <pc:sldChg chg="del">
        <pc:chgData name="Elnaz Asghari Torkamani" userId="84155aea-ecf7-4f3c-9534-d8f898149db7" providerId="ADAL" clId="{4BF2E2AF-C210-1241-A505-982C7311E21A}" dt="2022-09-11T18:23:06.041" v="444" actId="2696"/>
        <pc:sldMkLst>
          <pc:docMk/>
          <pc:sldMk cId="1898882683" sldId="495"/>
        </pc:sldMkLst>
      </pc:sldChg>
      <pc:sldChg chg="modSp new mod">
        <pc:chgData name="Elnaz Asghari Torkamani" userId="84155aea-ecf7-4f3c-9534-d8f898149db7" providerId="ADAL" clId="{4BF2E2AF-C210-1241-A505-982C7311E21A}" dt="2022-09-11T18:20:30.721" v="432" actId="20577"/>
        <pc:sldMkLst>
          <pc:docMk/>
          <pc:sldMk cId="871718538" sldId="496"/>
        </pc:sldMkLst>
        <pc:spChg chg="mod">
          <ac:chgData name="Elnaz Asghari Torkamani" userId="84155aea-ecf7-4f3c-9534-d8f898149db7" providerId="ADAL" clId="{4BF2E2AF-C210-1241-A505-982C7311E21A}" dt="2022-09-11T17:30:59.291" v="39" actId="20577"/>
          <ac:spMkLst>
            <pc:docMk/>
            <pc:sldMk cId="871718538" sldId="496"/>
            <ac:spMk id="2" creationId="{309BADEB-6D36-88BD-794B-5B23863329C9}"/>
          </ac:spMkLst>
        </pc:spChg>
        <pc:spChg chg="mod">
          <ac:chgData name="Elnaz Asghari Torkamani" userId="84155aea-ecf7-4f3c-9534-d8f898149db7" providerId="ADAL" clId="{4BF2E2AF-C210-1241-A505-982C7311E21A}" dt="2022-09-11T18:20:30.721" v="432" actId="20577"/>
          <ac:spMkLst>
            <pc:docMk/>
            <pc:sldMk cId="871718538" sldId="496"/>
            <ac:spMk id="3" creationId="{3CD78365-BCCD-5100-AE66-F858C40828AA}"/>
          </ac:spMkLst>
        </pc:spChg>
      </pc:sldChg>
      <pc:sldChg chg="modSp new mod">
        <pc:chgData name="Elnaz Asghari Torkamani" userId="84155aea-ecf7-4f3c-9534-d8f898149db7" providerId="ADAL" clId="{4BF2E2AF-C210-1241-A505-982C7311E21A}" dt="2022-09-11T18:27:19.298" v="478" actId="20577"/>
        <pc:sldMkLst>
          <pc:docMk/>
          <pc:sldMk cId="1249543823" sldId="497"/>
        </pc:sldMkLst>
        <pc:spChg chg="mod">
          <ac:chgData name="Elnaz Asghari Torkamani" userId="84155aea-ecf7-4f3c-9534-d8f898149db7" providerId="ADAL" clId="{4BF2E2AF-C210-1241-A505-982C7311E21A}" dt="2022-09-11T18:24:23.427" v="463" actId="20577"/>
          <ac:spMkLst>
            <pc:docMk/>
            <pc:sldMk cId="1249543823" sldId="497"/>
            <ac:spMk id="2" creationId="{37B4B391-544B-276D-1721-FCFD4C30716A}"/>
          </ac:spMkLst>
        </pc:spChg>
        <pc:spChg chg="mod">
          <ac:chgData name="Elnaz Asghari Torkamani" userId="84155aea-ecf7-4f3c-9534-d8f898149db7" providerId="ADAL" clId="{4BF2E2AF-C210-1241-A505-982C7311E21A}" dt="2022-09-11T18:27:19.298" v="478" actId="20577"/>
          <ac:spMkLst>
            <pc:docMk/>
            <pc:sldMk cId="1249543823" sldId="497"/>
            <ac:spMk id="3" creationId="{C5666FC9-3C87-9C30-06F4-54B1AC106862}"/>
          </ac:spMkLst>
        </pc:spChg>
      </pc:sldChg>
      <pc:sldChg chg="addSp modSp new mod modAnim">
        <pc:chgData name="Elnaz Asghari Torkamani" userId="84155aea-ecf7-4f3c-9534-d8f898149db7" providerId="ADAL" clId="{4BF2E2AF-C210-1241-A505-982C7311E21A}" dt="2022-09-11T19:08:24.079" v="771" actId="20577"/>
        <pc:sldMkLst>
          <pc:docMk/>
          <pc:sldMk cId="4291328727" sldId="498"/>
        </pc:sldMkLst>
        <pc:spChg chg="mod">
          <ac:chgData name="Elnaz Asghari Torkamani" userId="84155aea-ecf7-4f3c-9534-d8f898149db7" providerId="ADAL" clId="{4BF2E2AF-C210-1241-A505-982C7311E21A}" dt="2022-09-11T18:41:54.381" v="645" actId="20577"/>
          <ac:spMkLst>
            <pc:docMk/>
            <pc:sldMk cId="4291328727" sldId="498"/>
            <ac:spMk id="2" creationId="{3D291C7F-6933-6E92-DFED-BE128121CD03}"/>
          </ac:spMkLst>
        </pc:spChg>
        <pc:spChg chg="mod">
          <ac:chgData name="Elnaz Asghari Torkamani" userId="84155aea-ecf7-4f3c-9534-d8f898149db7" providerId="ADAL" clId="{4BF2E2AF-C210-1241-A505-982C7311E21A}" dt="2022-09-11T18:42:28.182" v="648" actId="14100"/>
          <ac:spMkLst>
            <pc:docMk/>
            <pc:sldMk cId="4291328727" sldId="498"/>
            <ac:spMk id="3" creationId="{8185FBBA-CEF2-AA6D-8B62-62D8D499099B}"/>
          </ac:spMkLst>
        </pc:spChg>
        <pc:spChg chg="add mod">
          <ac:chgData name="Elnaz Asghari Torkamani" userId="84155aea-ecf7-4f3c-9534-d8f898149db7" providerId="ADAL" clId="{4BF2E2AF-C210-1241-A505-982C7311E21A}" dt="2022-09-11T19:08:24.079" v="771" actId="20577"/>
          <ac:spMkLst>
            <pc:docMk/>
            <pc:sldMk cId="4291328727" sldId="498"/>
            <ac:spMk id="6" creationId="{6CD0929E-5489-6C22-7F3C-F1A779921FD9}"/>
          </ac:spMkLst>
        </pc:spChg>
      </pc:sldChg>
      <pc:sldChg chg="modSp new mod modNotesTx">
        <pc:chgData name="Elnaz Asghari Torkamani" userId="84155aea-ecf7-4f3c-9534-d8f898149db7" providerId="ADAL" clId="{4BF2E2AF-C210-1241-A505-982C7311E21A}" dt="2022-09-11T18:54:19.058" v="751" actId="20577"/>
        <pc:sldMkLst>
          <pc:docMk/>
          <pc:sldMk cId="2255900587" sldId="499"/>
        </pc:sldMkLst>
        <pc:spChg chg="mod">
          <ac:chgData name="Elnaz Asghari Torkamani" userId="84155aea-ecf7-4f3c-9534-d8f898149db7" providerId="ADAL" clId="{4BF2E2AF-C210-1241-A505-982C7311E21A}" dt="2022-09-11T18:44:35.564" v="664"/>
          <ac:spMkLst>
            <pc:docMk/>
            <pc:sldMk cId="2255900587" sldId="499"/>
            <ac:spMk id="2" creationId="{74685B37-0549-A764-A45F-38762071B272}"/>
          </ac:spMkLst>
        </pc:spChg>
        <pc:spChg chg="mod">
          <ac:chgData name="Elnaz Asghari Torkamani" userId="84155aea-ecf7-4f3c-9534-d8f898149db7" providerId="ADAL" clId="{4BF2E2AF-C210-1241-A505-982C7311E21A}" dt="2022-09-11T18:53:01.529" v="742" actId="20577"/>
          <ac:spMkLst>
            <pc:docMk/>
            <pc:sldMk cId="2255900587" sldId="499"/>
            <ac:spMk id="3" creationId="{5F43EC0E-9E4F-D9CC-3C5F-3A7DE1624410}"/>
          </ac:spMkLst>
        </pc:spChg>
      </pc:sldChg>
      <pc:sldChg chg="addSp modSp new mod">
        <pc:chgData name="Elnaz Asghari Torkamani" userId="84155aea-ecf7-4f3c-9534-d8f898149db7" providerId="ADAL" clId="{4BF2E2AF-C210-1241-A505-982C7311E21A}" dt="2022-09-11T19:13:58.449" v="800"/>
        <pc:sldMkLst>
          <pc:docMk/>
          <pc:sldMk cId="2751620046" sldId="500"/>
        </pc:sldMkLst>
        <pc:spChg chg="mod">
          <ac:chgData name="Elnaz Asghari Torkamani" userId="84155aea-ecf7-4f3c-9534-d8f898149db7" providerId="ADAL" clId="{4BF2E2AF-C210-1241-A505-982C7311E21A}" dt="2022-09-11T19:13:58.449" v="800"/>
          <ac:spMkLst>
            <pc:docMk/>
            <pc:sldMk cId="2751620046" sldId="500"/>
            <ac:spMk id="2" creationId="{CA1B93E1-CAFE-54A1-E6B9-495D57302050}"/>
          </ac:spMkLst>
        </pc:spChg>
        <pc:spChg chg="mod">
          <ac:chgData name="Elnaz Asghari Torkamani" userId="84155aea-ecf7-4f3c-9534-d8f898149db7" providerId="ADAL" clId="{4BF2E2AF-C210-1241-A505-982C7311E21A}" dt="2022-09-11T19:11:48.771" v="788" actId="14100"/>
          <ac:spMkLst>
            <pc:docMk/>
            <pc:sldMk cId="2751620046" sldId="500"/>
            <ac:spMk id="3" creationId="{998D461D-D9C6-903C-D7B0-1DDF2A14BC00}"/>
          </ac:spMkLst>
        </pc:spChg>
        <pc:spChg chg="add mod">
          <ac:chgData name="Elnaz Asghari Torkamani" userId="84155aea-ecf7-4f3c-9534-d8f898149db7" providerId="ADAL" clId="{4BF2E2AF-C210-1241-A505-982C7311E21A}" dt="2022-09-11T19:12:47.338" v="799" actId="1076"/>
          <ac:spMkLst>
            <pc:docMk/>
            <pc:sldMk cId="2751620046" sldId="500"/>
            <ac:spMk id="6" creationId="{29A313FD-822C-7D53-8B47-E46CAFB52B56}"/>
          </ac:spMkLst>
        </pc:spChg>
      </pc:sldChg>
      <pc:sldChg chg="addSp delSp modSp new mod modAnim modNotesTx">
        <pc:chgData name="Elnaz Asghari Torkamani" userId="84155aea-ecf7-4f3c-9534-d8f898149db7" providerId="ADAL" clId="{4BF2E2AF-C210-1241-A505-982C7311E21A}" dt="2022-09-11T19:27:21.617" v="976" actId="20577"/>
        <pc:sldMkLst>
          <pc:docMk/>
          <pc:sldMk cId="2921556343" sldId="501"/>
        </pc:sldMkLst>
        <pc:spChg chg="mod">
          <ac:chgData name="Elnaz Asghari Torkamani" userId="84155aea-ecf7-4f3c-9534-d8f898149db7" providerId="ADAL" clId="{4BF2E2AF-C210-1241-A505-982C7311E21A}" dt="2022-09-11T19:26:38.176" v="968"/>
          <ac:spMkLst>
            <pc:docMk/>
            <pc:sldMk cId="2921556343" sldId="501"/>
            <ac:spMk id="2" creationId="{B7FA8452-B1D8-C553-8FCC-B6B0FC131362}"/>
          </ac:spMkLst>
        </pc:spChg>
        <pc:spChg chg="mod">
          <ac:chgData name="Elnaz Asghari Torkamani" userId="84155aea-ecf7-4f3c-9534-d8f898149db7" providerId="ADAL" clId="{4BF2E2AF-C210-1241-A505-982C7311E21A}" dt="2022-09-11T19:20:56.062" v="900" actId="14100"/>
          <ac:spMkLst>
            <pc:docMk/>
            <pc:sldMk cId="2921556343" sldId="501"/>
            <ac:spMk id="3" creationId="{FB4FEFBA-6EFF-42EA-6BDC-955BBD12573E}"/>
          </ac:spMkLst>
        </pc:spChg>
        <pc:spChg chg="add mod">
          <ac:chgData name="Elnaz Asghari Torkamani" userId="84155aea-ecf7-4f3c-9534-d8f898149db7" providerId="ADAL" clId="{4BF2E2AF-C210-1241-A505-982C7311E21A}" dt="2022-09-11T19:22:12.680" v="937" actId="2711"/>
          <ac:spMkLst>
            <pc:docMk/>
            <pc:sldMk cId="2921556343" sldId="501"/>
            <ac:spMk id="5" creationId="{BCFEF806-9780-3A92-6DBE-1679A0836943}"/>
          </ac:spMkLst>
        </pc:spChg>
        <pc:spChg chg="add mod">
          <ac:chgData name="Elnaz Asghari Torkamani" userId="84155aea-ecf7-4f3c-9534-d8f898149db7" providerId="ADAL" clId="{4BF2E2AF-C210-1241-A505-982C7311E21A}" dt="2022-09-11T19:22:12.680" v="937" actId="2711"/>
          <ac:spMkLst>
            <pc:docMk/>
            <pc:sldMk cId="2921556343" sldId="501"/>
            <ac:spMk id="7" creationId="{081A118D-4634-1183-0D8B-07803229390D}"/>
          </ac:spMkLst>
        </pc:spChg>
        <pc:spChg chg="add del mod">
          <ac:chgData name="Elnaz Asghari Torkamani" userId="84155aea-ecf7-4f3c-9534-d8f898149db7" providerId="ADAL" clId="{4BF2E2AF-C210-1241-A505-982C7311E21A}" dt="2022-09-11T19:26:21.500" v="964" actId="478"/>
          <ac:spMkLst>
            <pc:docMk/>
            <pc:sldMk cId="2921556343" sldId="501"/>
            <ac:spMk id="9" creationId="{0B269C4C-23FB-532B-8A55-E666D860BCD4}"/>
          </ac:spMkLst>
        </pc:spChg>
        <pc:picChg chg="add mod">
          <ac:chgData name="Elnaz Asghari Torkamani" userId="84155aea-ecf7-4f3c-9534-d8f898149db7" providerId="ADAL" clId="{4BF2E2AF-C210-1241-A505-982C7311E21A}" dt="2022-09-11T19:26:31.220" v="967" actId="1076"/>
          <ac:picMkLst>
            <pc:docMk/>
            <pc:sldMk cId="2921556343" sldId="501"/>
            <ac:picMk id="10" creationId="{47BBA99E-FC56-100B-58A5-55AFDAA4E4EF}"/>
          </ac:picMkLst>
        </pc:picChg>
      </pc:sldChg>
      <pc:sldChg chg="addSp modSp new mod">
        <pc:chgData name="Elnaz Asghari Torkamani" userId="84155aea-ecf7-4f3c-9534-d8f898149db7" providerId="ADAL" clId="{4BF2E2AF-C210-1241-A505-982C7311E21A}" dt="2022-09-11T19:39:07.254" v="1027" actId="208"/>
        <pc:sldMkLst>
          <pc:docMk/>
          <pc:sldMk cId="1531151644" sldId="502"/>
        </pc:sldMkLst>
        <pc:spChg chg="mod">
          <ac:chgData name="Elnaz Asghari Torkamani" userId="84155aea-ecf7-4f3c-9534-d8f898149db7" providerId="ADAL" clId="{4BF2E2AF-C210-1241-A505-982C7311E21A}" dt="2022-09-11T19:28:13.774" v="982" actId="20577"/>
          <ac:spMkLst>
            <pc:docMk/>
            <pc:sldMk cId="1531151644" sldId="502"/>
            <ac:spMk id="2" creationId="{A276BE5B-C1CF-3D2E-6D34-AB6FA30CF984}"/>
          </ac:spMkLst>
        </pc:spChg>
        <pc:spChg chg="mod">
          <ac:chgData name="Elnaz Asghari Torkamani" userId="84155aea-ecf7-4f3c-9534-d8f898149db7" providerId="ADAL" clId="{4BF2E2AF-C210-1241-A505-982C7311E21A}" dt="2022-09-11T19:38:47.821" v="1023" actId="14100"/>
          <ac:spMkLst>
            <pc:docMk/>
            <pc:sldMk cId="1531151644" sldId="502"/>
            <ac:spMk id="3" creationId="{FBD9301B-EB32-3218-9CA4-E215ACB529A1}"/>
          </ac:spMkLst>
        </pc:spChg>
        <pc:picChg chg="add mod">
          <ac:chgData name="Elnaz Asghari Torkamani" userId="84155aea-ecf7-4f3c-9534-d8f898149db7" providerId="ADAL" clId="{4BF2E2AF-C210-1241-A505-982C7311E21A}" dt="2022-09-11T19:39:07.254" v="1027" actId="208"/>
          <ac:picMkLst>
            <pc:docMk/>
            <pc:sldMk cId="1531151644" sldId="502"/>
            <ac:picMk id="5" creationId="{35B51E99-EA1B-7870-4A57-66A59914FC6F}"/>
          </ac:picMkLst>
        </pc:picChg>
      </pc:sldChg>
      <pc:sldChg chg="addSp modSp new mod">
        <pc:chgData name="Elnaz Asghari Torkamani" userId="84155aea-ecf7-4f3c-9534-d8f898149db7" providerId="ADAL" clId="{4BF2E2AF-C210-1241-A505-982C7311E21A}" dt="2022-09-11T21:43:14.821" v="1222" actId="1076"/>
        <pc:sldMkLst>
          <pc:docMk/>
          <pc:sldMk cId="3875836191" sldId="503"/>
        </pc:sldMkLst>
        <pc:spChg chg="mod">
          <ac:chgData name="Elnaz Asghari Torkamani" userId="84155aea-ecf7-4f3c-9534-d8f898149db7" providerId="ADAL" clId="{4BF2E2AF-C210-1241-A505-982C7311E21A}" dt="2022-09-11T19:40:11.134" v="1034" actId="20577"/>
          <ac:spMkLst>
            <pc:docMk/>
            <pc:sldMk cId="3875836191" sldId="503"/>
            <ac:spMk id="2" creationId="{B5562499-85DD-D294-8AA2-3FC7E589529E}"/>
          </ac:spMkLst>
        </pc:spChg>
        <pc:spChg chg="mod">
          <ac:chgData name="Elnaz Asghari Torkamani" userId="84155aea-ecf7-4f3c-9534-d8f898149db7" providerId="ADAL" clId="{4BF2E2AF-C210-1241-A505-982C7311E21A}" dt="2022-09-11T19:41:57.950" v="1052" actId="14100"/>
          <ac:spMkLst>
            <pc:docMk/>
            <pc:sldMk cId="3875836191" sldId="503"/>
            <ac:spMk id="3" creationId="{2769EA31-4C8A-9CEE-522E-FB5943280112}"/>
          </ac:spMkLst>
        </pc:spChg>
        <pc:spChg chg="add mod">
          <ac:chgData name="Elnaz Asghari Torkamani" userId="84155aea-ecf7-4f3c-9534-d8f898149db7" providerId="ADAL" clId="{4BF2E2AF-C210-1241-A505-982C7311E21A}" dt="2022-09-11T19:43:19.356" v="1078" actId="207"/>
          <ac:spMkLst>
            <pc:docMk/>
            <pc:sldMk cId="3875836191" sldId="503"/>
            <ac:spMk id="7" creationId="{61731225-D5CD-CCEA-F6C4-E0FCDD0D50F2}"/>
          </ac:spMkLst>
        </pc:spChg>
        <pc:spChg chg="add mod">
          <ac:chgData name="Elnaz Asghari Torkamani" userId="84155aea-ecf7-4f3c-9534-d8f898149db7" providerId="ADAL" clId="{4BF2E2AF-C210-1241-A505-982C7311E21A}" dt="2022-09-11T21:43:14.821" v="1222" actId="1076"/>
          <ac:spMkLst>
            <pc:docMk/>
            <pc:sldMk cId="3875836191" sldId="503"/>
            <ac:spMk id="8" creationId="{D1030293-E87C-8BFA-E8FC-199C67EB497C}"/>
          </ac:spMkLst>
        </pc:spChg>
        <pc:spChg chg="add mod">
          <ac:chgData name="Elnaz Asghari Torkamani" userId="84155aea-ecf7-4f3c-9534-d8f898149db7" providerId="ADAL" clId="{4BF2E2AF-C210-1241-A505-982C7311E21A}" dt="2022-09-11T21:43:14.821" v="1222" actId="1076"/>
          <ac:spMkLst>
            <pc:docMk/>
            <pc:sldMk cId="3875836191" sldId="503"/>
            <ac:spMk id="9" creationId="{5C128B6D-505F-1BAE-10FA-96B420E94401}"/>
          </ac:spMkLst>
        </pc:spChg>
        <pc:picChg chg="add mod">
          <ac:chgData name="Elnaz Asghari Torkamani" userId="84155aea-ecf7-4f3c-9534-d8f898149db7" providerId="ADAL" clId="{4BF2E2AF-C210-1241-A505-982C7311E21A}" dt="2022-09-11T19:42:11.133" v="1063" actId="1038"/>
          <ac:picMkLst>
            <pc:docMk/>
            <pc:sldMk cId="3875836191" sldId="503"/>
            <ac:picMk id="5" creationId="{A7065E61-A8B4-13E1-8E74-2F6BEAC59172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2:00:42.730" v="1355" actId="1076"/>
        <pc:sldMkLst>
          <pc:docMk/>
          <pc:sldMk cId="793304033" sldId="504"/>
        </pc:sldMkLst>
        <pc:spChg chg="mod">
          <ac:chgData name="Elnaz Asghari Torkamani" userId="84155aea-ecf7-4f3c-9534-d8f898149db7" providerId="ADAL" clId="{4BF2E2AF-C210-1241-A505-982C7311E21A}" dt="2022-09-11T20:29:02.945" v="1079"/>
          <ac:spMkLst>
            <pc:docMk/>
            <pc:sldMk cId="793304033" sldId="504"/>
            <ac:spMk id="2" creationId="{B644B490-B5B4-5C86-8047-F1E4F180B966}"/>
          </ac:spMkLst>
        </pc:spChg>
        <pc:spChg chg="mod">
          <ac:chgData name="Elnaz Asghari Torkamani" userId="84155aea-ecf7-4f3c-9534-d8f898149db7" providerId="ADAL" clId="{4BF2E2AF-C210-1241-A505-982C7311E21A}" dt="2022-09-11T20:41:40.081" v="1158" actId="2711"/>
          <ac:spMkLst>
            <pc:docMk/>
            <pc:sldMk cId="793304033" sldId="504"/>
            <ac:spMk id="3" creationId="{C137F1C1-DB46-C5DD-C90A-8C71063ED9A6}"/>
          </ac:spMkLst>
        </pc:spChg>
        <pc:spChg chg="mod">
          <ac:chgData name="Elnaz Asghari Torkamani" userId="84155aea-ecf7-4f3c-9534-d8f898149db7" providerId="ADAL" clId="{4BF2E2AF-C210-1241-A505-982C7311E21A}" dt="2022-09-11T22:00:42.730" v="1355" actId="1076"/>
          <ac:spMkLst>
            <pc:docMk/>
            <pc:sldMk cId="793304033" sldId="504"/>
            <ac:spMk id="4" creationId="{E1F8D678-53C5-083E-4178-EFC651E224E5}"/>
          </ac:spMkLst>
        </pc:spChg>
        <pc:spChg chg="add del mod">
          <ac:chgData name="Elnaz Asghari Torkamani" userId="84155aea-ecf7-4f3c-9534-d8f898149db7" providerId="ADAL" clId="{4BF2E2AF-C210-1241-A505-982C7311E21A}" dt="2022-09-11T20:42:00.442" v="1162" actId="478"/>
          <ac:spMkLst>
            <pc:docMk/>
            <pc:sldMk cId="793304033" sldId="504"/>
            <ac:spMk id="6" creationId="{74B43E3D-2E7E-FE8A-5926-A5600430EFD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8" creationId="{7ED76AA3-988C-F0FC-B208-B18899348E68}"/>
          </ac:spMkLst>
        </pc:spChg>
        <pc:spChg chg="add mod">
          <ac:chgData name="Elnaz Asghari Torkamani" userId="84155aea-ecf7-4f3c-9534-d8f898149db7" providerId="ADAL" clId="{4BF2E2AF-C210-1241-A505-982C7311E21A}" dt="2022-09-11T21:56:01.277" v="1230" actId="1076"/>
          <ac:spMkLst>
            <pc:docMk/>
            <pc:sldMk cId="793304033" sldId="504"/>
            <ac:spMk id="9" creationId="{F88E609E-AC99-9A57-6DA0-8B35F374E0AE}"/>
          </ac:spMkLst>
        </pc:spChg>
        <pc:spChg chg="add mod">
          <ac:chgData name="Elnaz Asghari Torkamani" userId="84155aea-ecf7-4f3c-9534-d8f898149db7" providerId="ADAL" clId="{4BF2E2AF-C210-1241-A505-982C7311E21A}" dt="2022-09-11T21:56:01.277" v="1230" actId="1076"/>
          <ac:spMkLst>
            <pc:docMk/>
            <pc:sldMk cId="793304033" sldId="504"/>
            <ac:spMk id="11" creationId="{5EF99DBD-2893-9CA6-A028-FDFBFC588FA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3" creationId="{6192CF30-7B9F-03F4-4E10-0F03582130C6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4" creationId="{2EC6A62B-27ED-72DB-139D-E65933F70D80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5" creationId="{6A2D755A-F3CF-27FD-8685-A7FCCB9C8694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6" creationId="{8AE644DE-5DAE-E1B1-5D84-F29737A949FC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7" creationId="{154C507E-DF31-8939-EE1D-19232F23FC87}"/>
          </ac:spMkLst>
        </pc:spChg>
        <pc:spChg chg="add mod">
          <ac:chgData name="Elnaz Asghari Torkamani" userId="84155aea-ecf7-4f3c-9534-d8f898149db7" providerId="ADAL" clId="{4BF2E2AF-C210-1241-A505-982C7311E21A}" dt="2022-09-11T22:00:37.455" v="1354" actId="1035"/>
          <ac:spMkLst>
            <pc:docMk/>
            <pc:sldMk cId="793304033" sldId="504"/>
            <ac:spMk id="18" creationId="{82CD082C-89F0-BF4D-2511-84A5DEDC2269}"/>
          </ac:spMkLst>
        </pc:spChg>
      </pc:sldChg>
      <pc:sldChg chg="addSp delSp modSp new mod modAnim">
        <pc:chgData name="Elnaz Asghari Torkamani" userId="84155aea-ecf7-4f3c-9534-d8f898149db7" providerId="ADAL" clId="{4BF2E2AF-C210-1241-A505-982C7311E21A}" dt="2022-09-11T22:34:06.079" v="1455" actId="207"/>
        <pc:sldMkLst>
          <pc:docMk/>
          <pc:sldMk cId="1662335098" sldId="505"/>
        </pc:sldMkLst>
        <pc:spChg chg="mod">
          <ac:chgData name="Elnaz Asghari Torkamani" userId="84155aea-ecf7-4f3c-9534-d8f898149db7" providerId="ADAL" clId="{4BF2E2AF-C210-1241-A505-982C7311E21A}" dt="2022-09-11T20:45:15.518" v="1189"/>
          <ac:spMkLst>
            <pc:docMk/>
            <pc:sldMk cId="1662335098" sldId="505"/>
            <ac:spMk id="2" creationId="{3583B66C-8080-3371-11FF-CBD24F74B471}"/>
          </ac:spMkLst>
        </pc:spChg>
        <pc:spChg chg="mod">
          <ac:chgData name="Elnaz Asghari Torkamani" userId="84155aea-ecf7-4f3c-9534-d8f898149db7" providerId="ADAL" clId="{4BF2E2AF-C210-1241-A505-982C7311E21A}" dt="2022-09-11T22:21:41.108" v="1382" actId="14100"/>
          <ac:spMkLst>
            <pc:docMk/>
            <pc:sldMk cId="1662335098" sldId="505"/>
            <ac:spMk id="3" creationId="{E8035408-A1D1-2B7C-A953-5911CEC6D913}"/>
          </ac:spMkLst>
        </pc:spChg>
        <pc:spChg chg="add del mod">
          <ac:chgData name="Elnaz Asghari Torkamani" userId="84155aea-ecf7-4f3c-9534-d8f898149db7" providerId="ADAL" clId="{4BF2E2AF-C210-1241-A505-982C7311E21A}" dt="2022-09-11T22:21:55.930" v="1387" actId="21"/>
          <ac:spMkLst>
            <pc:docMk/>
            <pc:sldMk cId="1662335098" sldId="505"/>
            <ac:spMk id="5" creationId="{2A65851E-20FB-D058-0FAD-A5DAB00CB1D0}"/>
          </ac:spMkLst>
        </pc:spChg>
        <pc:spChg chg="add del mod">
          <ac:chgData name="Elnaz Asghari Torkamani" userId="84155aea-ecf7-4f3c-9534-d8f898149db7" providerId="ADAL" clId="{4BF2E2AF-C210-1241-A505-982C7311E21A}" dt="2022-09-11T22:21:55.930" v="1387" actId="21"/>
          <ac:spMkLst>
            <pc:docMk/>
            <pc:sldMk cId="1662335098" sldId="505"/>
            <ac:spMk id="6" creationId="{69D20185-F710-16E6-0537-F2A16546F7C1}"/>
          </ac:spMkLst>
        </pc:spChg>
        <pc:spChg chg="add mod">
          <ac:chgData name="Elnaz Asghari Torkamani" userId="84155aea-ecf7-4f3c-9534-d8f898149db7" providerId="ADAL" clId="{4BF2E2AF-C210-1241-A505-982C7311E21A}" dt="2022-09-11T22:33:44.335" v="1449" actId="1035"/>
          <ac:spMkLst>
            <pc:docMk/>
            <pc:sldMk cId="1662335098" sldId="505"/>
            <ac:spMk id="9" creationId="{34F33990-F07D-202A-5DCC-8FE3290CF7B6}"/>
          </ac:spMkLst>
        </pc:spChg>
        <pc:spChg chg="add mod">
          <ac:chgData name="Elnaz Asghari Torkamani" userId="84155aea-ecf7-4f3c-9534-d8f898149db7" providerId="ADAL" clId="{4BF2E2AF-C210-1241-A505-982C7311E21A}" dt="2022-09-11T22:34:06.079" v="1455" actId="207"/>
          <ac:spMkLst>
            <pc:docMk/>
            <pc:sldMk cId="1662335098" sldId="505"/>
            <ac:spMk id="10" creationId="{1AE51AF5-985F-A956-EEEC-72D2D48D4545}"/>
          </ac:spMkLst>
        </pc:spChg>
        <pc:picChg chg="add mod">
          <ac:chgData name="Elnaz Asghari Torkamani" userId="84155aea-ecf7-4f3c-9534-d8f898149db7" providerId="ADAL" clId="{4BF2E2AF-C210-1241-A505-982C7311E21A}" dt="2022-09-11T22:23:16.468" v="1406" actId="1076"/>
          <ac:picMkLst>
            <pc:docMk/>
            <pc:sldMk cId="1662335098" sldId="505"/>
            <ac:picMk id="7" creationId="{0F6BD44C-7493-A7E2-B235-61F7EBF452D7}"/>
          </ac:picMkLst>
        </pc:picChg>
        <pc:picChg chg="add mod">
          <ac:chgData name="Elnaz Asghari Torkamani" userId="84155aea-ecf7-4f3c-9534-d8f898149db7" providerId="ADAL" clId="{4BF2E2AF-C210-1241-A505-982C7311E21A}" dt="2022-09-11T22:33:44.335" v="1449" actId="1035"/>
          <ac:picMkLst>
            <pc:docMk/>
            <pc:sldMk cId="1662335098" sldId="505"/>
            <ac:picMk id="8" creationId="{8774A23B-1F21-7447-C684-7D2DBC35749B}"/>
          </ac:picMkLst>
        </pc:picChg>
        <pc:picChg chg="add mod">
          <ac:chgData name="Elnaz Asghari Torkamani" userId="84155aea-ecf7-4f3c-9534-d8f898149db7" providerId="ADAL" clId="{4BF2E2AF-C210-1241-A505-982C7311E21A}" dt="2022-09-11T22:33:51.065" v="1451" actId="14100"/>
          <ac:picMkLst>
            <pc:docMk/>
            <pc:sldMk cId="1662335098" sldId="505"/>
            <ac:picMk id="3074" creationId="{6E574D14-19CC-3E05-E0BA-A4D04A039BBC}"/>
          </ac:picMkLst>
        </pc:picChg>
        <pc:cxnChg chg="add mod">
          <ac:chgData name="Elnaz Asghari Torkamani" userId="84155aea-ecf7-4f3c-9534-d8f898149db7" providerId="ADAL" clId="{4BF2E2AF-C210-1241-A505-982C7311E21A}" dt="2022-09-11T22:34:00.626" v="1454" actId="14100"/>
          <ac:cxnSpMkLst>
            <pc:docMk/>
            <pc:sldMk cId="1662335098" sldId="505"/>
            <ac:cxnSpMk id="12" creationId="{8473AE4A-E5D1-7DC8-62C8-57D454002EA8}"/>
          </ac:cxnSpMkLst>
        </pc:cxnChg>
      </pc:sldChg>
      <pc:sldChg chg="addSp modSp new mod modNotesTx">
        <pc:chgData name="Elnaz Asghari Torkamani" userId="84155aea-ecf7-4f3c-9534-d8f898149db7" providerId="ADAL" clId="{4BF2E2AF-C210-1241-A505-982C7311E21A}" dt="2022-09-11T23:15:53.729" v="1826"/>
        <pc:sldMkLst>
          <pc:docMk/>
          <pc:sldMk cId="3823354473" sldId="506"/>
        </pc:sldMkLst>
        <pc:spChg chg="mod">
          <ac:chgData name="Elnaz Asghari Torkamani" userId="84155aea-ecf7-4f3c-9534-d8f898149db7" providerId="ADAL" clId="{4BF2E2AF-C210-1241-A505-982C7311E21A}" dt="2022-09-11T20:46:22.208" v="1195" actId="20577"/>
          <ac:spMkLst>
            <pc:docMk/>
            <pc:sldMk cId="3823354473" sldId="506"/>
            <ac:spMk id="2" creationId="{F5517109-2436-9FFD-3F5B-9740A675C516}"/>
          </ac:spMkLst>
        </pc:spChg>
        <pc:spChg chg="mod">
          <ac:chgData name="Elnaz Asghari Torkamani" userId="84155aea-ecf7-4f3c-9534-d8f898149db7" providerId="ADAL" clId="{4BF2E2AF-C210-1241-A505-982C7311E21A}" dt="2022-09-11T23:15:40.903" v="1820" actId="20577"/>
          <ac:spMkLst>
            <pc:docMk/>
            <pc:sldMk cId="3823354473" sldId="506"/>
            <ac:spMk id="3" creationId="{3EDA6110-8FC0-F782-105D-04FE5EF91728}"/>
          </ac:spMkLst>
        </pc:spChg>
        <pc:spChg chg="add mod">
          <ac:chgData name="Elnaz Asghari Torkamani" userId="84155aea-ecf7-4f3c-9534-d8f898149db7" providerId="ADAL" clId="{4BF2E2AF-C210-1241-A505-982C7311E21A}" dt="2022-09-11T23:12:59.560" v="1805" actId="1076"/>
          <ac:spMkLst>
            <pc:docMk/>
            <pc:sldMk cId="3823354473" sldId="506"/>
            <ac:spMk id="7" creationId="{AE08C616-02DC-A062-C8E7-C818D2F40F32}"/>
          </ac:spMkLst>
        </pc:spChg>
        <pc:spChg chg="add mod">
          <ac:chgData name="Elnaz Asghari Torkamani" userId="84155aea-ecf7-4f3c-9534-d8f898149db7" providerId="ADAL" clId="{4BF2E2AF-C210-1241-A505-982C7311E21A}" dt="2022-09-11T23:12:35.865" v="1799" actId="1076"/>
          <ac:spMkLst>
            <pc:docMk/>
            <pc:sldMk cId="3823354473" sldId="506"/>
            <ac:spMk id="8" creationId="{81ED8886-CE5C-E5D1-2525-5BD45E3655A5}"/>
          </ac:spMkLst>
        </pc:spChg>
        <pc:spChg chg="add mod">
          <ac:chgData name="Elnaz Asghari Torkamani" userId="84155aea-ecf7-4f3c-9534-d8f898149db7" providerId="ADAL" clId="{4BF2E2AF-C210-1241-A505-982C7311E21A}" dt="2022-09-11T23:12:54.430" v="1804" actId="1076"/>
          <ac:spMkLst>
            <pc:docMk/>
            <pc:sldMk cId="3823354473" sldId="506"/>
            <ac:spMk id="11" creationId="{431512DF-FBF9-1A1A-242B-6674BD307D0A}"/>
          </ac:spMkLst>
        </pc:spChg>
        <pc:picChg chg="add mod">
          <ac:chgData name="Elnaz Asghari Torkamani" userId="84155aea-ecf7-4f3c-9534-d8f898149db7" providerId="ADAL" clId="{4BF2E2AF-C210-1241-A505-982C7311E21A}" dt="2022-09-11T23:12:25.924" v="1797" actId="1076"/>
          <ac:picMkLst>
            <pc:docMk/>
            <pc:sldMk cId="3823354473" sldId="506"/>
            <ac:picMk id="5" creationId="{0F13B91C-966D-9C82-2696-32BED4C971F5}"/>
          </ac:picMkLst>
        </pc:picChg>
        <pc:picChg chg="add mod">
          <ac:chgData name="Elnaz Asghari Torkamani" userId="84155aea-ecf7-4f3c-9534-d8f898149db7" providerId="ADAL" clId="{4BF2E2AF-C210-1241-A505-982C7311E21A}" dt="2022-09-11T23:12:47.710" v="1803" actId="1076"/>
          <ac:picMkLst>
            <pc:docMk/>
            <pc:sldMk cId="3823354473" sldId="506"/>
            <ac:picMk id="9" creationId="{6D2231F4-A7DE-1F5C-776E-151B6B9267F6}"/>
          </ac:picMkLst>
        </pc:picChg>
        <pc:picChg chg="add mod">
          <ac:chgData name="Elnaz Asghari Torkamani" userId="84155aea-ecf7-4f3c-9534-d8f898149db7" providerId="ADAL" clId="{4BF2E2AF-C210-1241-A505-982C7311E21A}" dt="2022-09-11T23:15:53.729" v="1826"/>
          <ac:picMkLst>
            <pc:docMk/>
            <pc:sldMk cId="3823354473" sldId="506"/>
            <ac:picMk id="12" creationId="{B2A06A54-963E-702B-1DA5-864C6B1F8ED3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2:15:34.538" v="1358" actId="1076"/>
        <pc:sldMkLst>
          <pc:docMk/>
          <pc:sldMk cId="1981918117" sldId="507"/>
        </pc:sldMkLst>
        <pc:spChg chg="del">
          <ac:chgData name="Elnaz Asghari Torkamani" userId="84155aea-ecf7-4f3c-9534-d8f898149db7" providerId="ADAL" clId="{4BF2E2AF-C210-1241-A505-982C7311E21A}" dt="2022-09-11T18:29:31.482" v="480" actId="478"/>
          <ac:spMkLst>
            <pc:docMk/>
            <pc:sldMk cId="1981918117" sldId="507"/>
            <ac:spMk id="2" creationId="{3A38AF72-4126-E903-EB45-8D49FDE97C12}"/>
          </ac:spMkLst>
        </pc:spChg>
        <pc:spChg chg="add mod">
          <ac:chgData name="Elnaz Asghari Torkamani" userId="84155aea-ecf7-4f3c-9534-d8f898149db7" providerId="ADAL" clId="{4BF2E2AF-C210-1241-A505-982C7311E21A}" dt="2022-09-11T18:33:30.493" v="527" actId="14100"/>
          <ac:spMkLst>
            <pc:docMk/>
            <pc:sldMk cId="1981918117" sldId="507"/>
            <ac:spMk id="9" creationId="{9D4ECCB6-EF4B-A1DF-4810-9BE505BB6BB0}"/>
          </ac:spMkLst>
        </pc:spChg>
        <pc:spChg chg="add mod">
          <ac:chgData name="Elnaz Asghari Torkamani" userId="84155aea-ecf7-4f3c-9534-d8f898149db7" providerId="ADAL" clId="{4BF2E2AF-C210-1241-A505-982C7311E21A}" dt="2022-09-11T18:36:34.583" v="638" actId="20577"/>
          <ac:spMkLst>
            <pc:docMk/>
            <pc:sldMk cId="1981918117" sldId="507"/>
            <ac:spMk id="11" creationId="{A5049999-32B8-72FB-6639-F427EB9988D6}"/>
          </ac:spMkLst>
        </pc:spChg>
        <pc:grpChg chg="add del mod">
          <ac:chgData name="Elnaz Asghari Torkamani" userId="84155aea-ecf7-4f3c-9534-d8f898149db7" providerId="ADAL" clId="{4BF2E2AF-C210-1241-A505-982C7311E21A}" dt="2022-09-11T18:32:55.575" v="522" actId="478"/>
          <ac:grpSpMkLst>
            <pc:docMk/>
            <pc:sldMk cId="1981918117" sldId="507"/>
            <ac:grpSpMk id="7" creationId="{A3C0D2E6-80F0-7014-77C6-14F7204299D0}"/>
          </ac:grpSpMkLst>
        </pc:grpChg>
        <pc:picChg chg="add mod modCrop">
          <ac:chgData name="Elnaz Asghari Torkamani" userId="84155aea-ecf7-4f3c-9534-d8f898149db7" providerId="ADAL" clId="{4BF2E2AF-C210-1241-A505-982C7311E21A}" dt="2022-09-11T18:32:39.202" v="518" actId="1076"/>
          <ac:picMkLst>
            <pc:docMk/>
            <pc:sldMk cId="1981918117" sldId="507"/>
            <ac:picMk id="4" creationId="{532FA360-F97B-C0A8-993F-3B648F782F5B}"/>
          </ac:picMkLst>
        </pc:picChg>
        <pc:picChg chg="add mod modCrop">
          <ac:chgData name="Elnaz Asghari Torkamani" userId="84155aea-ecf7-4f3c-9534-d8f898149db7" providerId="ADAL" clId="{4BF2E2AF-C210-1241-A505-982C7311E21A}" dt="2022-09-11T18:32:25.026" v="514" actId="14100"/>
          <ac:picMkLst>
            <pc:docMk/>
            <pc:sldMk cId="1981918117" sldId="507"/>
            <ac:picMk id="5" creationId="{6CE79150-96A0-1F0D-E503-E7C83BF670FF}"/>
          </ac:picMkLst>
        </pc:picChg>
        <pc:picChg chg="add mod modCrop">
          <ac:chgData name="Elnaz Asghari Torkamani" userId="84155aea-ecf7-4f3c-9534-d8f898149db7" providerId="ADAL" clId="{4BF2E2AF-C210-1241-A505-982C7311E21A}" dt="2022-09-11T18:32:35.822" v="516" actId="1076"/>
          <ac:picMkLst>
            <pc:docMk/>
            <pc:sldMk cId="1981918117" sldId="507"/>
            <ac:picMk id="6" creationId="{FAD275D3-7D90-4AB4-019C-67CD54355D9D}"/>
          </ac:picMkLst>
        </pc:picChg>
        <pc:picChg chg="add del mod">
          <ac:chgData name="Elnaz Asghari Torkamani" userId="84155aea-ecf7-4f3c-9534-d8f898149db7" providerId="ADAL" clId="{4BF2E2AF-C210-1241-A505-982C7311E21A}" dt="2022-09-11T22:15:29.976" v="1357" actId="478"/>
          <ac:picMkLst>
            <pc:docMk/>
            <pc:sldMk cId="1981918117" sldId="507"/>
            <ac:picMk id="8" creationId="{92A5A4CB-AC82-4AA8-750B-B71570D7EBBB}"/>
          </ac:picMkLst>
        </pc:picChg>
        <pc:picChg chg="add mod">
          <ac:chgData name="Elnaz Asghari Torkamani" userId="84155aea-ecf7-4f3c-9534-d8f898149db7" providerId="ADAL" clId="{4BF2E2AF-C210-1241-A505-982C7311E21A}" dt="2022-09-11T22:15:34.538" v="1358" actId="1076"/>
          <ac:picMkLst>
            <pc:docMk/>
            <pc:sldMk cId="1981918117" sldId="507"/>
            <ac:picMk id="1026" creationId="{C8220844-9E1D-FD5A-053E-1C7EB9FDB38F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45:38.636" v="2133" actId="20577"/>
        <pc:sldMkLst>
          <pc:docMk/>
          <pc:sldMk cId="321251902" sldId="508"/>
        </pc:sldMkLst>
        <pc:spChg chg="mod">
          <ac:chgData name="Elnaz Asghari Torkamani" userId="84155aea-ecf7-4f3c-9534-d8f898149db7" providerId="ADAL" clId="{4BF2E2AF-C210-1241-A505-982C7311E21A}" dt="2022-09-11T20:47:16.704" v="1197"/>
          <ac:spMkLst>
            <pc:docMk/>
            <pc:sldMk cId="321251902" sldId="508"/>
            <ac:spMk id="2" creationId="{11CD8075-44F2-03A5-6024-F35521188CE7}"/>
          </ac:spMkLst>
        </pc:spChg>
        <pc:spChg chg="mod">
          <ac:chgData name="Elnaz Asghari Torkamani" userId="84155aea-ecf7-4f3c-9534-d8f898149db7" providerId="ADAL" clId="{4BF2E2AF-C210-1241-A505-982C7311E21A}" dt="2022-09-11T23:36:14.537" v="2039" actId="14100"/>
          <ac:spMkLst>
            <pc:docMk/>
            <pc:sldMk cId="321251902" sldId="508"/>
            <ac:spMk id="3" creationId="{5704110B-7E5E-4EC4-D104-762F811836EB}"/>
          </ac:spMkLst>
        </pc:spChg>
        <pc:graphicFrameChg chg="add del mod modGraphic">
          <ac:chgData name="Elnaz Asghari Torkamani" userId="84155aea-ecf7-4f3c-9534-d8f898149db7" providerId="ADAL" clId="{4BF2E2AF-C210-1241-A505-982C7311E21A}" dt="2022-09-11T23:41:03.352" v="2112" actId="21"/>
          <ac:graphicFrameMkLst>
            <pc:docMk/>
            <pc:sldMk cId="321251902" sldId="508"/>
            <ac:graphicFrameMk id="6" creationId="{87C32FB3-2CD6-9560-68B9-6959CE07E186}"/>
          </ac:graphicFrameMkLst>
        </pc:graphicFrameChg>
        <pc:graphicFrameChg chg="add mod modGraphic">
          <ac:chgData name="Elnaz Asghari Torkamani" userId="84155aea-ecf7-4f3c-9534-d8f898149db7" providerId="ADAL" clId="{4BF2E2AF-C210-1241-A505-982C7311E21A}" dt="2022-09-11T23:45:38.636" v="2133" actId="20577"/>
          <ac:graphicFrameMkLst>
            <pc:docMk/>
            <pc:sldMk cId="321251902" sldId="508"/>
            <ac:graphicFrameMk id="7" creationId="{69F69179-519D-BAA3-DD92-95A27F2BEC9C}"/>
          </ac:graphicFrameMkLst>
        </pc:graphicFrameChg>
        <pc:picChg chg="add mod">
          <ac:chgData name="Elnaz Asghari Torkamani" userId="84155aea-ecf7-4f3c-9534-d8f898149db7" providerId="ADAL" clId="{4BF2E2AF-C210-1241-A505-982C7311E21A}" dt="2022-09-11T23:35:40.604" v="2038" actId="1076"/>
          <ac:picMkLst>
            <pc:docMk/>
            <pc:sldMk cId="321251902" sldId="508"/>
            <ac:picMk id="5" creationId="{E860D166-50CD-66E8-B677-7CC15725D13A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21:29.782" v="1866" actId="21"/>
        <pc:sldMkLst>
          <pc:docMk/>
          <pc:sldMk cId="2863704010" sldId="509"/>
        </pc:sldMkLst>
        <pc:spChg chg="mod">
          <ac:chgData name="Elnaz Asghari Torkamani" userId="84155aea-ecf7-4f3c-9534-d8f898149db7" providerId="ADAL" clId="{4BF2E2AF-C210-1241-A505-982C7311E21A}" dt="2022-09-11T22:36:32.120" v="1460"/>
          <ac:spMkLst>
            <pc:docMk/>
            <pc:sldMk cId="2863704010" sldId="509"/>
            <ac:spMk id="2" creationId="{8BF0FB8B-506A-60B2-0D4F-0E9AA1EA33F8}"/>
          </ac:spMkLst>
        </pc:spChg>
        <pc:spChg chg="mod">
          <ac:chgData name="Elnaz Asghari Torkamani" userId="84155aea-ecf7-4f3c-9534-d8f898149db7" providerId="ADAL" clId="{4BF2E2AF-C210-1241-A505-982C7311E21A}" dt="2022-09-11T22:38:17.154" v="1484" actId="14100"/>
          <ac:spMkLst>
            <pc:docMk/>
            <pc:sldMk cId="2863704010" sldId="509"/>
            <ac:spMk id="3" creationId="{6101055C-6CD7-D2C5-4156-F3A7D799CBDC}"/>
          </ac:spMkLst>
        </pc:spChg>
        <pc:picChg chg="add mod">
          <ac:chgData name="Elnaz Asghari Torkamani" userId="84155aea-ecf7-4f3c-9534-d8f898149db7" providerId="ADAL" clId="{4BF2E2AF-C210-1241-A505-982C7311E21A}" dt="2022-09-11T22:38:42.115" v="1486" actId="1076"/>
          <ac:picMkLst>
            <pc:docMk/>
            <pc:sldMk cId="2863704010" sldId="509"/>
            <ac:picMk id="5" creationId="{2FD72D28-6EC9-ABE0-8FB7-B15CFD564BCD}"/>
          </ac:picMkLst>
        </pc:picChg>
        <pc:picChg chg="add del mod">
          <ac:chgData name="Elnaz Asghari Torkamani" userId="84155aea-ecf7-4f3c-9534-d8f898149db7" providerId="ADAL" clId="{4BF2E2AF-C210-1241-A505-982C7311E21A}" dt="2022-09-11T23:15:49.223" v="1824" actId="21"/>
          <ac:picMkLst>
            <pc:docMk/>
            <pc:sldMk cId="2863704010" sldId="509"/>
            <ac:picMk id="6" creationId="{1E9F4F9C-53C3-3ACF-E747-D7CC284F5395}"/>
          </ac:picMkLst>
        </pc:picChg>
        <pc:picChg chg="add del mod">
          <ac:chgData name="Elnaz Asghari Torkamani" userId="84155aea-ecf7-4f3c-9534-d8f898149db7" providerId="ADAL" clId="{4BF2E2AF-C210-1241-A505-982C7311E21A}" dt="2022-09-11T23:21:29.782" v="1866" actId="21"/>
          <ac:picMkLst>
            <pc:docMk/>
            <pc:sldMk cId="2863704010" sldId="509"/>
            <ac:picMk id="7" creationId="{3F142A98-8478-AD10-AD61-929F5C0DD6D7}"/>
          </ac:picMkLst>
        </pc:picChg>
        <pc:picChg chg="add mod">
          <ac:chgData name="Elnaz Asghari Torkamani" userId="84155aea-ecf7-4f3c-9534-d8f898149db7" providerId="ADAL" clId="{4BF2E2AF-C210-1241-A505-982C7311E21A}" dt="2022-09-11T22:39:03.450" v="1494" actId="1076"/>
          <ac:picMkLst>
            <pc:docMk/>
            <pc:sldMk cId="2863704010" sldId="509"/>
            <ac:picMk id="4098" creationId="{C60A6390-D0DD-4C89-75B8-A92676B4734B}"/>
          </ac:picMkLst>
        </pc:picChg>
      </pc:sldChg>
      <pc:sldChg chg="addSp delSp modSp new mod ord">
        <pc:chgData name="Elnaz Asghari Torkamani" userId="84155aea-ecf7-4f3c-9534-d8f898149db7" providerId="ADAL" clId="{4BF2E2AF-C210-1241-A505-982C7311E21A}" dt="2022-09-11T23:21:39.478" v="1868" actId="1076"/>
        <pc:sldMkLst>
          <pc:docMk/>
          <pc:sldMk cId="708343631" sldId="510"/>
        </pc:sldMkLst>
        <pc:spChg chg="mod">
          <ac:chgData name="Elnaz Asghari Torkamani" userId="84155aea-ecf7-4f3c-9534-d8f898149db7" providerId="ADAL" clId="{4BF2E2AF-C210-1241-A505-982C7311E21A}" dt="2022-09-11T23:05:38.746" v="1741" actId="20577"/>
          <ac:spMkLst>
            <pc:docMk/>
            <pc:sldMk cId="708343631" sldId="510"/>
            <ac:spMk id="2" creationId="{4041E890-D82C-9949-B07C-BECA36063D8A}"/>
          </ac:spMkLst>
        </pc:spChg>
        <pc:spChg chg="mod">
          <ac:chgData name="Elnaz Asghari Torkamani" userId="84155aea-ecf7-4f3c-9534-d8f898149db7" providerId="ADAL" clId="{4BF2E2AF-C210-1241-A505-982C7311E21A}" dt="2022-09-11T22:50:03.122" v="1505" actId="14100"/>
          <ac:spMkLst>
            <pc:docMk/>
            <pc:sldMk cId="708343631" sldId="510"/>
            <ac:spMk id="3" creationId="{4D0D17EB-BAB3-BEAB-6211-EB1CCE16BC02}"/>
          </ac:spMkLst>
        </pc:spChg>
        <pc:spChg chg="add mod">
          <ac:chgData name="Elnaz Asghari Torkamani" userId="84155aea-ecf7-4f3c-9534-d8f898149db7" providerId="ADAL" clId="{4BF2E2AF-C210-1241-A505-982C7311E21A}" dt="2022-09-11T22:55:49.723" v="1669" actId="1076"/>
          <ac:spMkLst>
            <pc:docMk/>
            <pc:sldMk cId="708343631" sldId="510"/>
            <ac:spMk id="6" creationId="{765B68C5-49A8-DD35-DD74-F8BC0BED0FDD}"/>
          </ac:spMkLst>
        </pc:spChg>
        <pc:spChg chg="add del">
          <ac:chgData name="Elnaz Asghari Torkamani" userId="84155aea-ecf7-4f3c-9534-d8f898149db7" providerId="ADAL" clId="{4BF2E2AF-C210-1241-A505-982C7311E21A}" dt="2022-09-11T22:52:45.703" v="1641"/>
          <ac:spMkLst>
            <pc:docMk/>
            <pc:sldMk cId="708343631" sldId="510"/>
            <ac:spMk id="7" creationId="{1C0FAE9F-B696-741A-528A-58EFE438FF55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8" creationId="{5493C41C-0426-DA45-1087-BD021BA6821C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9" creationId="{A215B004-D870-322B-6DAA-A74FB08CE2E4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1" creationId="{D3936953-9BC2-101F-275C-27221A6A168B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3" creationId="{FFAA6EED-20FB-F378-CF6D-6D99B6AEC45B}"/>
          </ac:spMkLst>
        </pc:spChg>
        <pc:spChg chg="add mod">
          <ac:chgData name="Elnaz Asghari Torkamani" userId="84155aea-ecf7-4f3c-9534-d8f898149db7" providerId="ADAL" clId="{4BF2E2AF-C210-1241-A505-982C7311E21A}" dt="2022-09-11T22:59:17.540" v="1738" actId="1035"/>
          <ac:spMkLst>
            <pc:docMk/>
            <pc:sldMk cId="708343631" sldId="510"/>
            <ac:spMk id="14" creationId="{44AB9266-4B31-8A9F-D727-641FD9D26065}"/>
          </ac:spMkLst>
        </pc:spChg>
        <pc:picChg chg="add mod">
          <ac:chgData name="Elnaz Asghari Torkamani" userId="84155aea-ecf7-4f3c-9534-d8f898149db7" providerId="ADAL" clId="{4BF2E2AF-C210-1241-A505-982C7311E21A}" dt="2022-09-11T22:59:17.540" v="1738" actId="1035"/>
          <ac:picMkLst>
            <pc:docMk/>
            <pc:sldMk cId="708343631" sldId="510"/>
            <ac:picMk id="12" creationId="{F5D05C72-0C1A-B211-9137-5C961C5DC26B}"/>
          </ac:picMkLst>
        </pc:picChg>
        <pc:picChg chg="add mod">
          <ac:chgData name="Elnaz Asghari Torkamani" userId="84155aea-ecf7-4f3c-9534-d8f898149db7" providerId="ADAL" clId="{4BF2E2AF-C210-1241-A505-982C7311E21A}" dt="2022-09-11T23:21:39.478" v="1868" actId="1076"/>
          <ac:picMkLst>
            <pc:docMk/>
            <pc:sldMk cId="708343631" sldId="510"/>
            <ac:picMk id="15" creationId="{86903D72-D575-42DA-787E-975309B411E4}"/>
          </ac:picMkLst>
        </pc:picChg>
        <pc:picChg chg="add del mod">
          <ac:chgData name="Elnaz Asghari Torkamani" userId="84155aea-ecf7-4f3c-9534-d8f898149db7" providerId="ADAL" clId="{4BF2E2AF-C210-1241-A505-982C7311E21A}" dt="2022-09-11T22:57:36.324" v="1703" actId="478"/>
          <ac:picMkLst>
            <pc:docMk/>
            <pc:sldMk cId="708343631" sldId="510"/>
            <ac:picMk id="5124" creationId="{3CB4B111-DE79-7712-1439-2F63A7244B99}"/>
          </ac:picMkLst>
        </pc:picChg>
      </pc:sldChg>
      <pc:sldChg chg="addSp delSp modSp new mod">
        <pc:chgData name="Elnaz Asghari Torkamani" userId="84155aea-ecf7-4f3c-9534-d8f898149db7" providerId="ADAL" clId="{4BF2E2AF-C210-1241-A505-982C7311E21A}" dt="2022-09-11T23:21:59.006" v="1877" actId="1076"/>
        <pc:sldMkLst>
          <pc:docMk/>
          <pc:sldMk cId="3777268311" sldId="511"/>
        </pc:sldMkLst>
        <pc:spChg chg="mod">
          <ac:chgData name="Elnaz Asghari Torkamani" userId="84155aea-ecf7-4f3c-9534-d8f898149db7" providerId="ADAL" clId="{4BF2E2AF-C210-1241-A505-982C7311E21A}" dt="2022-09-11T23:16:44.211" v="1833" actId="20577"/>
          <ac:spMkLst>
            <pc:docMk/>
            <pc:sldMk cId="3777268311" sldId="511"/>
            <ac:spMk id="2" creationId="{3149FE01-9F51-DE5D-C6AE-E5C97113F179}"/>
          </ac:spMkLst>
        </pc:spChg>
        <pc:spChg chg="mod">
          <ac:chgData name="Elnaz Asghari Torkamani" userId="84155aea-ecf7-4f3c-9534-d8f898149db7" providerId="ADAL" clId="{4BF2E2AF-C210-1241-A505-982C7311E21A}" dt="2022-09-11T23:19:33.141" v="1841" actId="14100"/>
          <ac:spMkLst>
            <pc:docMk/>
            <pc:sldMk cId="3777268311" sldId="511"/>
            <ac:spMk id="3" creationId="{98F5B12E-C2CD-65C6-49D0-D0F26B6EDE57}"/>
          </ac:spMkLst>
        </pc:spChg>
        <pc:spChg chg="add del mod">
          <ac:chgData name="Elnaz Asghari Torkamani" userId="84155aea-ecf7-4f3c-9534-d8f898149db7" providerId="ADAL" clId="{4BF2E2AF-C210-1241-A505-982C7311E21A}" dt="2022-09-11T23:20:18.517" v="1856"/>
          <ac:spMkLst>
            <pc:docMk/>
            <pc:sldMk cId="3777268311" sldId="511"/>
            <ac:spMk id="6" creationId="{975B3FB1-0A61-4091-EE5C-E82515ADC66A}"/>
          </ac:spMkLst>
        </pc:spChg>
        <pc:spChg chg="add mod">
          <ac:chgData name="Elnaz Asghari Torkamani" userId="84155aea-ecf7-4f3c-9534-d8f898149db7" providerId="ADAL" clId="{4BF2E2AF-C210-1241-A505-982C7311E21A}" dt="2022-09-11T23:21:18.121" v="1865" actId="122"/>
          <ac:spMkLst>
            <pc:docMk/>
            <pc:sldMk cId="3777268311" sldId="511"/>
            <ac:spMk id="8" creationId="{CC8A2350-D290-AAAE-68EB-F5A712642577}"/>
          </ac:spMkLst>
        </pc:spChg>
        <pc:picChg chg="add mod">
          <ac:chgData name="Elnaz Asghari Torkamani" userId="84155aea-ecf7-4f3c-9534-d8f898149db7" providerId="ADAL" clId="{4BF2E2AF-C210-1241-A505-982C7311E21A}" dt="2022-09-11T23:21:12.123" v="1863" actId="1076"/>
          <ac:picMkLst>
            <pc:docMk/>
            <pc:sldMk cId="3777268311" sldId="511"/>
            <ac:picMk id="5" creationId="{1A535E4C-5D79-B39C-499E-5E47F4F8A2B0}"/>
          </ac:picMkLst>
        </pc:picChg>
        <pc:picChg chg="add mod">
          <ac:chgData name="Elnaz Asghari Torkamani" userId="84155aea-ecf7-4f3c-9534-d8f898149db7" providerId="ADAL" clId="{4BF2E2AF-C210-1241-A505-982C7311E21A}" dt="2022-09-11T23:21:59.006" v="1877" actId="1076"/>
          <ac:picMkLst>
            <pc:docMk/>
            <pc:sldMk cId="3777268311" sldId="511"/>
            <ac:picMk id="9" creationId="{AA923145-E17A-3D5A-9CED-DD9D18C466A8}"/>
          </ac:picMkLst>
        </pc:picChg>
      </pc:sldChg>
      <pc:sldChg chg="addSp modSp new mod modNotesTx">
        <pc:chgData name="Elnaz Asghari Torkamani" userId="84155aea-ecf7-4f3c-9534-d8f898149db7" providerId="ADAL" clId="{4BF2E2AF-C210-1241-A505-982C7311E21A}" dt="2022-09-11T23:33:36.603" v="2024" actId="1036"/>
        <pc:sldMkLst>
          <pc:docMk/>
          <pc:sldMk cId="1313005041" sldId="512"/>
        </pc:sldMkLst>
        <pc:spChg chg="mod">
          <ac:chgData name="Elnaz Asghari Torkamani" userId="84155aea-ecf7-4f3c-9534-d8f898149db7" providerId="ADAL" clId="{4BF2E2AF-C210-1241-A505-982C7311E21A}" dt="2022-09-11T23:23:52.227" v="1894" actId="20577"/>
          <ac:spMkLst>
            <pc:docMk/>
            <pc:sldMk cId="1313005041" sldId="512"/>
            <ac:spMk id="2" creationId="{A627DA1C-3808-C0C2-A533-480421EAF3E6}"/>
          </ac:spMkLst>
        </pc:spChg>
        <pc:spChg chg="mod">
          <ac:chgData name="Elnaz Asghari Torkamani" userId="84155aea-ecf7-4f3c-9534-d8f898149db7" providerId="ADAL" clId="{4BF2E2AF-C210-1241-A505-982C7311E21A}" dt="2022-09-11T23:28:56.168" v="1937" actId="14100"/>
          <ac:spMkLst>
            <pc:docMk/>
            <pc:sldMk cId="1313005041" sldId="512"/>
            <ac:spMk id="3" creationId="{8A24BEBA-2932-1B44-B1A3-8711ACB63039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7" creationId="{E190940C-1DE7-13C7-AA20-0E00212E08E3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10" creationId="{08D55F85-38E6-EA8F-CFF3-E8A61A7599E9}"/>
          </ac:spMkLst>
        </pc:spChg>
        <pc:spChg chg="add mod">
          <ac:chgData name="Elnaz Asghari Torkamani" userId="84155aea-ecf7-4f3c-9534-d8f898149db7" providerId="ADAL" clId="{4BF2E2AF-C210-1241-A505-982C7311E21A}" dt="2022-09-11T23:33:36.603" v="2024" actId="1036"/>
          <ac:spMkLst>
            <pc:docMk/>
            <pc:sldMk cId="1313005041" sldId="512"/>
            <ac:spMk id="12" creationId="{2F6F6A5A-5593-BE79-5303-94540D2DEF9E}"/>
          </ac:spMkLst>
        </pc:spChg>
        <pc:picChg chg="add mod modCrop">
          <ac:chgData name="Elnaz Asghari Torkamani" userId="84155aea-ecf7-4f3c-9534-d8f898149db7" providerId="ADAL" clId="{4BF2E2AF-C210-1241-A505-982C7311E21A}" dt="2022-09-11T23:33:36.603" v="2024" actId="1036"/>
          <ac:picMkLst>
            <pc:docMk/>
            <pc:sldMk cId="1313005041" sldId="512"/>
            <ac:picMk id="5" creationId="{A8807ECE-0F61-8AC8-5C54-41F5D299669F}"/>
          </ac:picMkLst>
        </pc:picChg>
        <pc:picChg chg="add mod modCrop">
          <ac:chgData name="Elnaz Asghari Torkamani" userId="84155aea-ecf7-4f3c-9534-d8f898149db7" providerId="ADAL" clId="{4BF2E2AF-C210-1241-A505-982C7311E21A}" dt="2022-09-11T23:32:39.699" v="2013" actId="14100"/>
          <ac:picMkLst>
            <pc:docMk/>
            <pc:sldMk cId="1313005041" sldId="512"/>
            <ac:picMk id="6" creationId="{34876A9C-9CDB-3DE2-3DA7-04F1E68BDAA0}"/>
          </ac:picMkLst>
        </pc:picChg>
        <pc:picChg chg="add mod modCrop">
          <ac:chgData name="Elnaz Asghari Torkamani" userId="84155aea-ecf7-4f3c-9534-d8f898149db7" providerId="ADAL" clId="{4BF2E2AF-C210-1241-A505-982C7311E21A}" dt="2022-09-11T23:33:36.603" v="2024" actId="1036"/>
          <ac:picMkLst>
            <pc:docMk/>
            <pc:sldMk cId="1313005041" sldId="512"/>
            <ac:picMk id="8" creationId="{F09552AF-CCCF-72A6-DBAF-2B88140B332C}"/>
          </ac:picMkLst>
        </pc:picChg>
      </pc:sldChg>
      <pc:sldMasterChg chg="delSldLayout modSldLayout">
        <pc:chgData name="Elnaz Asghari Torkamani" userId="84155aea-ecf7-4f3c-9534-d8f898149db7" providerId="ADAL" clId="{4BF2E2AF-C210-1241-A505-982C7311E21A}" dt="2022-09-11T18:49:48.740" v="715" actId="948"/>
        <pc:sldMasterMkLst>
          <pc:docMk/>
          <pc:sldMasterMk cId="0" sldId="2147483659"/>
        </pc:sldMasterMkLst>
        <pc:sldLayoutChg chg="modSp">
          <pc:chgData name="Elnaz Asghari Torkamani" userId="84155aea-ecf7-4f3c-9534-d8f898149db7" providerId="ADAL" clId="{4BF2E2AF-C210-1241-A505-982C7311E21A}" dt="2022-09-11T18:49:48.740" v="715" actId="948"/>
          <pc:sldLayoutMkLst>
            <pc:docMk/>
            <pc:sldMasterMk cId="0" sldId="2147483659"/>
            <pc:sldLayoutMk cId="2520204634" sldId="2147483663"/>
          </pc:sldLayoutMkLst>
          <pc:spChg chg="mod">
            <ac:chgData name="Elnaz Asghari Torkamani" userId="84155aea-ecf7-4f3c-9534-d8f898149db7" providerId="ADAL" clId="{4BF2E2AF-C210-1241-A505-982C7311E21A}" dt="2022-09-11T18:49:48.740" v="715" actId="948"/>
            <ac:spMkLst>
              <pc:docMk/>
              <pc:sldMasterMk cId="0" sldId="2147483659"/>
              <pc:sldLayoutMk cId="2520204634" sldId="2147483663"/>
              <ac:spMk id="3" creationId="{00000000-0000-0000-0000-000000000000}"/>
            </ac:spMkLst>
          </pc:spChg>
        </pc:sldLayoutChg>
        <pc:sldLayoutChg chg="del">
          <pc:chgData name="Elnaz Asghari Torkamani" userId="84155aea-ecf7-4f3c-9534-d8f898149db7" providerId="ADAL" clId="{4BF2E2AF-C210-1241-A505-982C7311E21A}" dt="2022-09-11T18:23:06.041" v="444" actId="2696"/>
          <pc:sldLayoutMkLst>
            <pc:docMk/>
            <pc:sldMasterMk cId="0" sldId="2147483659"/>
            <pc:sldLayoutMk cId="3174458027" sldId="2147483664"/>
          </pc:sldLayoutMkLst>
        </pc:sldLayoutChg>
      </pc:sldMasterChg>
    </pc:docChg>
  </pc:docChgLst>
  <pc:docChgLst>
    <pc:chgData name="Mehdi Davoodi" userId="374eff1b-b6cf-4832-b347-6d58b624eb25" providerId="ADAL" clId="{D7C0E4BF-B0E5-C146-9754-603810F8DF21}"/>
    <pc:docChg chg="undo redo custSel addSld delSld modSld sldOrd">
      <pc:chgData name="Mehdi Davoodi" userId="374eff1b-b6cf-4832-b347-6d58b624eb25" providerId="ADAL" clId="{D7C0E4BF-B0E5-C146-9754-603810F8DF21}" dt="2022-09-20T12:00:37.296" v="1745" actId="20577"/>
      <pc:docMkLst>
        <pc:docMk/>
      </pc:docMkLst>
      <pc:sldChg chg="modSp mod">
        <pc:chgData name="Mehdi Davoodi" userId="374eff1b-b6cf-4832-b347-6d58b624eb25" providerId="ADAL" clId="{D7C0E4BF-B0E5-C146-9754-603810F8DF21}" dt="2022-09-19T19:40:24.660" v="1" actId="20577"/>
        <pc:sldMkLst>
          <pc:docMk/>
          <pc:sldMk cId="0" sldId="256"/>
        </pc:sldMkLst>
        <pc:spChg chg="mod">
          <ac:chgData name="Mehdi Davoodi" userId="374eff1b-b6cf-4832-b347-6d58b624eb25" providerId="ADAL" clId="{D7C0E4BF-B0E5-C146-9754-603810F8DF21}" dt="2022-09-19T19:40:24.660" v="1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Mehdi Davoodi" userId="374eff1b-b6cf-4832-b347-6d58b624eb25" providerId="ADAL" clId="{D7C0E4BF-B0E5-C146-9754-603810F8DF21}" dt="2022-09-19T19:41:56.571" v="31" actId="404"/>
        <pc:sldMkLst>
          <pc:docMk/>
          <pc:sldMk cId="0" sldId="257"/>
        </pc:sldMkLst>
        <pc:spChg chg="mod">
          <ac:chgData name="Mehdi Davoodi" userId="374eff1b-b6cf-4832-b347-6d58b624eb25" providerId="ADAL" clId="{D7C0E4BF-B0E5-C146-9754-603810F8DF21}" dt="2022-09-19T19:41:56.571" v="31" actId="404"/>
          <ac:spMkLst>
            <pc:docMk/>
            <pc:sldMk cId="0" sldId="257"/>
            <ac:spMk id="61" creationId="{00000000-0000-0000-0000-000000000000}"/>
          </ac:spMkLst>
        </pc:spChg>
      </pc:sldChg>
      <pc:sldChg chg="modSp mod ord">
        <pc:chgData name="Mehdi Davoodi" userId="374eff1b-b6cf-4832-b347-6d58b624eb25" providerId="ADAL" clId="{D7C0E4BF-B0E5-C146-9754-603810F8DF21}" dt="2022-09-19T19:45:28.415" v="137" actId="20577"/>
        <pc:sldMkLst>
          <pc:docMk/>
          <pc:sldMk cId="3953920736" sldId="476"/>
        </pc:sldMkLst>
        <pc:spChg chg="mod">
          <ac:chgData name="Mehdi Davoodi" userId="374eff1b-b6cf-4832-b347-6d58b624eb25" providerId="ADAL" clId="{D7C0E4BF-B0E5-C146-9754-603810F8DF21}" dt="2022-09-19T19:43:49.042" v="100" actId="20577"/>
          <ac:spMkLst>
            <pc:docMk/>
            <pc:sldMk cId="3953920736" sldId="476"/>
            <ac:spMk id="2" creationId="{C0A90AF8-B42B-F536-4196-7AE1FE8ACFD3}"/>
          </ac:spMkLst>
        </pc:spChg>
        <pc:spChg chg="mod">
          <ac:chgData name="Mehdi Davoodi" userId="374eff1b-b6cf-4832-b347-6d58b624eb25" providerId="ADAL" clId="{D7C0E4BF-B0E5-C146-9754-603810F8DF21}" dt="2022-09-19T19:45:28.415" v="137" actId="20577"/>
          <ac:spMkLst>
            <pc:docMk/>
            <pc:sldMk cId="3953920736" sldId="476"/>
            <ac:spMk id="3" creationId="{8A48DCBE-9D9E-C190-E3A1-F8CEC83D1980}"/>
          </ac:spMkLst>
        </pc:spChg>
      </pc:sldChg>
      <pc:sldChg chg="modSp mod">
        <pc:chgData name="Mehdi Davoodi" userId="374eff1b-b6cf-4832-b347-6d58b624eb25" providerId="ADAL" clId="{D7C0E4BF-B0E5-C146-9754-603810F8DF21}" dt="2022-09-20T12:00:37.296" v="1745" actId="20577"/>
        <pc:sldMkLst>
          <pc:docMk/>
          <pc:sldMk cId="3859307221" sldId="491"/>
        </pc:sldMkLst>
        <pc:spChg chg="mod">
          <ac:chgData name="Mehdi Davoodi" userId="374eff1b-b6cf-4832-b347-6d58b624eb25" providerId="ADAL" clId="{D7C0E4BF-B0E5-C146-9754-603810F8DF21}" dt="2022-09-20T12:00:37.296" v="1745" actId="20577"/>
          <ac:spMkLst>
            <pc:docMk/>
            <pc:sldMk cId="3859307221" sldId="491"/>
            <ac:spMk id="3" creationId="{C0705A98-E9EC-D9CA-E282-6F52D90A4512}"/>
          </ac:spMkLst>
        </pc:spChg>
      </pc:sldChg>
      <pc:sldChg chg="modSp del mod ord">
        <pc:chgData name="Mehdi Davoodi" userId="374eff1b-b6cf-4832-b347-6d58b624eb25" providerId="ADAL" clId="{D7C0E4BF-B0E5-C146-9754-603810F8DF21}" dt="2022-09-19T19:46:32.666" v="138" actId="2696"/>
        <pc:sldMkLst>
          <pc:docMk/>
          <pc:sldMk cId="871718538" sldId="496"/>
        </pc:sldMkLst>
        <pc:spChg chg="mod">
          <ac:chgData name="Mehdi Davoodi" userId="374eff1b-b6cf-4832-b347-6d58b624eb25" providerId="ADAL" clId="{D7C0E4BF-B0E5-C146-9754-603810F8DF21}" dt="2022-09-19T19:42:52.991" v="57" actId="20577"/>
          <ac:spMkLst>
            <pc:docMk/>
            <pc:sldMk cId="871718538" sldId="496"/>
            <ac:spMk id="2" creationId="{309BADEB-6D36-88BD-794B-5B23863329C9}"/>
          </ac:spMkLst>
        </pc:spChg>
        <pc:spChg chg="mod">
          <ac:chgData name="Mehdi Davoodi" userId="374eff1b-b6cf-4832-b347-6d58b624eb25" providerId="ADAL" clId="{D7C0E4BF-B0E5-C146-9754-603810F8DF21}" dt="2022-09-19T19:43:24.159" v="74" actId="20577"/>
          <ac:spMkLst>
            <pc:docMk/>
            <pc:sldMk cId="871718538" sldId="496"/>
            <ac:spMk id="3" creationId="{3CD78365-BCCD-5100-AE66-F858C40828AA}"/>
          </ac:spMkLst>
        </pc:spChg>
      </pc:sldChg>
      <pc:sldChg chg="addSp delSp modSp mod ord">
        <pc:chgData name="Mehdi Davoodi" userId="374eff1b-b6cf-4832-b347-6d58b624eb25" providerId="ADAL" clId="{D7C0E4BF-B0E5-C146-9754-603810F8DF21}" dt="2022-09-19T21:07:01.927" v="496" actId="22"/>
        <pc:sldMkLst>
          <pc:docMk/>
          <pc:sldMk cId="1249543823" sldId="497"/>
        </pc:sldMkLst>
        <pc:spChg chg="mod">
          <ac:chgData name="Mehdi Davoodi" userId="374eff1b-b6cf-4832-b347-6d58b624eb25" providerId="ADAL" clId="{D7C0E4BF-B0E5-C146-9754-603810F8DF21}" dt="2022-09-19T19:46:52.240" v="139"/>
          <ac:spMkLst>
            <pc:docMk/>
            <pc:sldMk cId="1249543823" sldId="497"/>
            <ac:spMk id="2" creationId="{37B4B391-544B-276D-1721-FCFD4C30716A}"/>
          </ac:spMkLst>
        </pc:spChg>
        <pc:spChg chg="mod">
          <ac:chgData name="Mehdi Davoodi" userId="374eff1b-b6cf-4832-b347-6d58b624eb25" providerId="ADAL" clId="{D7C0E4BF-B0E5-C146-9754-603810F8DF21}" dt="2022-09-19T20:39:32.101" v="484" actId="20577"/>
          <ac:spMkLst>
            <pc:docMk/>
            <pc:sldMk cId="1249543823" sldId="497"/>
            <ac:spMk id="3" creationId="{C5666FC9-3C87-9C30-06F4-54B1AC106862}"/>
          </ac:spMkLst>
        </pc:spChg>
        <pc:spChg chg="add del">
          <ac:chgData name="Mehdi Davoodi" userId="374eff1b-b6cf-4832-b347-6d58b624eb25" providerId="ADAL" clId="{D7C0E4BF-B0E5-C146-9754-603810F8DF21}" dt="2022-09-19T19:55:13.008" v="146" actId="22"/>
          <ac:spMkLst>
            <pc:docMk/>
            <pc:sldMk cId="1249543823" sldId="497"/>
            <ac:spMk id="6" creationId="{F3BCBD0E-1E26-9E6D-B07F-B13DEC2B585B}"/>
          </ac:spMkLst>
        </pc:spChg>
        <pc:spChg chg="add mod">
          <ac:chgData name="Mehdi Davoodi" userId="374eff1b-b6cf-4832-b347-6d58b624eb25" providerId="ADAL" clId="{D7C0E4BF-B0E5-C146-9754-603810F8DF21}" dt="2022-09-19T20:40:29.400" v="491" actId="1076"/>
          <ac:spMkLst>
            <pc:docMk/>
            <pc:sldMk cId="1249543823" sldId="497"/>
            <ac:spMk id="8" creationId="{D77ED63B-BE53-BA50-C96E-823D2A7A9BB0}"/>
          </ac:spMkLst>
        </pc:spChg>
        <pc:spChg chg="add mod">
          <ac:chgData name="Mehdi Davoodi" userId="374eff1b-b6cf-4832-b347-6d58b624eb25" providerId="ADAL" clId="{D7C0E4BF-B0E5-C146-9754-603810F8DF21}" dt="2022-09-19T20:40:29.400" v="491" actId="1076"/>
          <ac:spMkLst>
            <pc:docMk/>
            <pc:sldMk cId="1249543823" sldId="497"/>
            <ac:spMk id="9" creationId="{52070DD6-BC0E-415F-739A-18C84BF7BA37}"/>
          </ac:spMkLst>
        </pc:spChg>
        <pc:spChg chg="add mod">
          <ac:chgData name="Mehdi Davoodi" userId="374eff1b-b6cf-4832-b347-6d58b624eb25" providerId="ADAL" clId="{D7C0E4BF-B0E5-C146-9754-603810F8DF21}" dt="2022-09-19T20:40:53.648" v="494" actId="14100"/>
          <ac:spMkLst>
            <pc:docMk/>
            <pc:sldMk cId="1249543823" sldId="497"/>
            <ac:spMk id="11" creationId="{6F5BBAD8-8DEF-186C-304D-CD8F7A5ABF2A}"/>
          </ac:spMkLst>
        </pc:spChg>
        <pc:spChg chg="add del">
          <ac:chgData name="Mehdi Davoodi" userId="374eff1b-b6cf-4832-b347-6d58b624eb25" providerId="ADAL" clId="{D7C0E4BF-B0E5-C146-9754-603810F8DF21}" dt="2022-09-19T21:07:01.927" v="496" actId="22"/>
          <ac:spMkLst>
            <pc:docMk/>
            <pc:sldMk cId="1249543823" sldId="497"/>
            <ac:spMk id="13" creationId="{F68F06F0-16D0-98F9-A86E-7D5F73C8DB10}"/>
          </ac:spMkLst>
        </pc:spChg>
        <pc:picChg chg="add mod">
          <ac:chgData name="Mehdi Davoodi" userId="374eff1b-b6cf-4832-b347-6d58b624eb25" providerId="ADAL" clId="{D7C0E4BF-B0E5-C146-9754-603810F8DF21}" dt="2022-09-19T20:38:41.424" v="469" actId="1076"/>
          <ac:picMkLst>
            <pc:docMk/>
            <pc:sldMk cId="1249543823" sldId="497"/>
            <ac:picMk id="7" creationId="{1DAAA60B-CD16-A5FE-9D93-5BA06C5514EC}"/>
          </ac:picMkLst>
        </pc:picChg>
      </pc:sldChg>
      <pc:sldChg chg="del">
        <pc:chgData name="Mehdi Davoodi" userId="374eff1b-b6cf-4832-b347-6d58b624eb25" providerId="ADAL" clId="{D7C0E4BF-B0E5-C146-9754-603810F8DF21}" dt="2022-09-20T00:35:53.016" v="1555" actId="2696"/>
        <pc:sldMkLst>
          <pc:docMk/>
          <pc:sldMk cId="4291328727" sldId="498"/>
        </pc:sldMkLst>
      </pc:sldChg>
      <pc:sldChg chg="del">
        <pc:chgData name="Mehdi Davoodi" userId="374eff1b-b6cf-4832-b347-6d58b624eb25" providerId="ADAL" clId="{D7C0E4BF-B0E5-C146-9754-603810F8DF21}" dt="2022-09-20T00:36:30.053" v="1563" actId="2696"/>
        <pc:sldMkLst>
          <pc:docMk/>
          <pc:sldMk cId="2255900587" sldId="499"/>
        </pc:sldMkLst>
      </pc:sldChg>
      <pc:sldChg chg="del">
        <pc:chgData name="Mehdi Davoodi" userId="374eff1b-b6cf-4832-b347-6d58b624eb25" providerId="ADAL" clId="{D7C0E4BF-B0E5-C146-9754-603810F8DF21}" dt="2022-09-20T00:36:25.079" v="1562" actId="2696"/>
        <pc:sldMkLst>
          <pc:docMk/>
          <pc:sldMk cId="2751620046" sldId="500"/>
        </pc:sldMkLst>
      </pc:sldChg>
      <pc:sldChg chg="del">
        <pc:chgData name="Mehdi Davoodi" userId="374eff1b-b6cf-4832-b347-6d58b624eb25" providerId="ADAL" clId="{D7C0E4BF-B0E5-C146-9754-603810F8DF21}" dt="2022-09-20T00:36:21.321" v="1561" actId="2696"/>
        <pc:sldMkLst>
          <pc:docMk/>
          <pc:sldMk cId="2921556343" sldId="501"/>
        </pc:sldMkLst>
      </pc:sldChg>
      <pc:sldChg chg="addSp delSp modSp mod ord modAnim">
        <pc:chgData name="Mehdi Davoodi" userId="374eff1b-b6cf-4832-b347-6d58b624eb25" providerId="ADAL" clId="{D7C0E4BF-B0E5-C146-9754-603810F8DF21}" dt="2022-09-19T20:12:39.279" v="257"/>
        <pc:sldMkLst>
          <pc:docMk/>
          <pc:sldMk cId="1531151644" sldId="502"/>
        </pc:sldMkLst>
        <pc:spChg chg="mod">
          <ac:chgData name="Mehdi Davoodi" userId="374eff1b-b6cf-4832-b347-6d58b624eb25" providerId="ADAL" clId="{D7C0E4BF-B0E5-C146-9754-603810F8DF21}" dt="2022-09-19T19:57:56.206" v="183"/>
          <ac:spMkLst>
            <pc:docMk/>
            <pc:sldMk cId="1531151644" sldId="502"/>
            <ac:spMk id="2" creationId="{A276BE5B-C1CF-3D2E-6D34-AB6FA30CF984}"/>
          </ac:spMkLst>
        </pc:spChg>
        <pc:spChg chg="mod">
          <ac:chgData name="Mehdi Davoodi" userId="374eff1b-b6cf-4832-b347-6d58b624eb25" providerId="ADAL" clId="{D7C0E4BF-B0E5-C146-9754-603810F8DF21}" dt="2022-09-19T20:10:39.546" v="247"/>
          <ac:spMkLst>
            <pc:docMk/>
            <pc:sldMk cId="1531151644" sldId="502"/>
            <ac:spMk id="3" creationId="{FBD9301B-EB32-3218-9CA4-E215ACB529A1}"/>
          </ac:spMkLst>
        </pc:spChg>
        <pc:picChg chg="del mod">
          <ac:chgData name="Mehdi Davoodi" userId="374eff1b-b6cf-4832-b347-6d58b624eb25" providerId="ADAL" clId="{D7C0E4BF-B0E5-C146-9754-603810F8DF21}" dt="2022-09-19T20:07:57.092" v="188" actId="478"/>
          <ac:picMkLst>
            <pc:docMk/>
            <pc:sldMk cId="1531151644" sldId="502"/>
            <ac:picMk id="5" creationId="{35B51E99-EA1B-7870-4A57-66A59914FC6F}"/>
          </ac:picMkLst>
        </pc:picChg>
        <pc:picChg chg="add mod">
          <ac:chgData name="Mehdi Davoodi" userId="374eff1b-b6cf-4832-b347-6d58b624eb25" providerId="ADAL" clId="{D7C0E4BF-B0E5-C146-9754-603810F8DF21}" dt="2022-09-19T20:09:55.461" v="237" actId="1076"/>
          <ac:picMkLst>
            <pc:docMk/>
            <pc:sldMk cId="1531151644" sldId="502"/>
            <ac:picMk id="6" creationId="{4B2F9268-C777-6982-2F85-92B8A6214394}"/>
          </ac:picMkLst>
        </pc:picChg>
        <pc:picChg chg="add mod">
          <ac:chgData name="Mehdi Davoodi" userId="374eff1b-b6cf-4832-b347-6d58b624eb25" providerId="ADAL" clId="{D7C0E4BF-B0E5-C146-9754-603810F8DF21}" dt="2022-09-19T20:10:02.035" v="240" actId="1076"/>
          <ac:picMkLst>
            <pc:docMk/>
            <pc:sldMk cId="1531151644" sldId="502"/>
            <ac:picMk id="7" creationId="{75361EAE-1BBD-0982-9920-D92C95B57925}"/>
          </ac:picMkLst>
        </pc:picChg>
        <pc:picChg chg="add mod">
          <ac:chgData name="Mehdi Davoodi" userId="374eff1b-b6cf-4832-b347-6d58b624eb25" providerId="ADAL" clId="{D7C0E4BF-B0E5-C146-9754-603810F8DF21}" dt="2022-09-19T20:10:30.611" v="245" actId="1076"/>
          <ac:picMkLst>
            <pc:docMk/>
            <pc:sldMk cId="1531151644" sldId="502"/>
            <ac:picMk id="8" creationId="{9CB767D6-32C1-827E-188A-96A5BE66016F}"/>
          </ac:picMkLst>
        </pc:picChg>
      </pc:sldChg>
      <pc:sldChg chg="del">
        <pc:chgData name="Mehdi Davoodi" userId="374eff1b-b6cf-4832-b347-6d58b624eb25" providerId="ADAL" clId="{D7C0E4BF-B0E5-C146-9754-603810F8DF21}" dt="2022-09-20T00:36:16.979" v="1560" actId="2696"/>
        <pc:sldMkLst>
          <pc:docMk/>
          <pc:sldMk cId="3875836191" sldId="503"/>
        </pc:sldMkLst>
      </pc:sldChg>
      <pc:sldChg chg="del">
        <pc:chgData name="Mehdi Davoodi" userId="374eff1b-b6cf-4832-b347-6d58b624eb25" providerId="ADAL" clId="{D7C0E4BF-B0E5-C146-9754-603810F8DF21}" dt="2022-09-20T00:36:12.278" v="1559" actId="2696"/>
        <pc:sldMkLst>
          <pc:docMk/>
          <pc:sldMk cId="793304033" sldId="504"/>
        </pc:sldMkLst>
      </pc:sldChg>
      <pc:sldChg chg="del">
        <pc:chgData name="Mehdi Davoodi" userId="374eff1b-b6cf-4832-b347-6d58b624eb25" providerId="ADAL" clId="{D7C0E4BF-B0E5-C146-9754-603810F8DF21}" dt="2022-09-20T00:36:08.677" v="1558" actId="2696"/>
        <pc:sldMkLst>
          <pc:docMk/>
          <pc:sldMk cId="1662335098" sldId="505"/>
        </pc:sldMkLst>
      </pc:sldChg>
      <pc:sldChg chg="addSp modSp mod ord">
        <pc:chgData name="Mehdi Davoodi" userId="374eff1b-b6cf-4832-b347-6d58b624eb25" providerId="ADAL" clId="{D7C0E4BF-B0E5-C146-9754-603810F8DF21}" dt="2022-09-19T20:17:42.677" v="362" actId="207"/>
        <pc:sldMkLst>
          <pc:docMk/>
          <pc:sldMk cId="3823354473" sldId="506"/>
        </pc:sldMkLst>
        <pc:spChg chg="mod">
          <ac:chgData name="Mehdi Davoodi" userId="374eff1b-b6cf-4832-b347-6d58b624eb25" providerId="ADAL" clId="{D7C0E4BF-B0E5-C146-9754-603810F8DF21}" dt="2022-09-19T19:56:41.548" v="177"/>
          <ac:spMkLst>
            <pc:docMk/>
            <pc:sldMk cId="3823354473" sldId="506"/>
            <ac:spMk id="2" creationId="{F5517109-2436-9FFD-3F5B-9740A675C516}"/>
          </ac:spMkLst>
        </pc:spChg>
        <pc:spChg chg="mod">
          <ac:chgData name="Mehdi Davoodi" userId="374eff1b-b6cf-4832-b347-6d58b624eb25" providerId="ADAL" clId="{D7C0E4BF-B0E5-C146-9754-603810F8DF21}" dt="2022-09-19T20:17:37.282" v="361" actId="207"/>
          <ac:spMkLst>
            <pc:docMk/>
            <pc:sldMk cId="3823354473" sldId="506"/>
            <ac:spMk id="3" creationId="{3EDA6110-8FC0-F782-105D-04FE5EF91728}"/>
          </ac:spMkLst>
        </pc:spChg>
        <pc:spChg chg="add mod">
          <ac:chgData name="Mehdi Davoodi" userId="374eff1b-b6cf-4832-b347-6d58b624eb25" providerId="ADAL" clId="{D7C0E4BF-B0E5-C146-9754-603810F8DF21}" dt="2022-09-19T20:17:42.677" v="362" actId="207"/>
          <ac:spMkLst>
            <pc:docMk/>
            <pc:sldMk cId="3823354473" sldId="506"/>
            <ac:spMk id="6" creationId="{BB699BB2-BA1B-9D57-DC05-05D8F9AD07B3}"/>
          </ac:spMkLst>
        </pc:spChg>
      </pc:sldChg>
      <pc:sldChg chg="addSp delSp modSp mod modClrScheme chgLayout">
        <pc:chgData name="Mehdi Davoodi" userId="374eff1b-b6cf-4832-b347-6d58b624eb25" providerId="ADAL" clId="{D7C0E4BF-B0E5-C146-9754-603810F8DF21}" dt="2022-09-19T22:55:42.981" v="1372" actId="20577"/>
        <pc:sldMkLst>
          <pc:docMk/>
          <pc:sldMk cId="1981918117" sldId="507"/>
        </pc:sldMkLst>
        <pc:spChg chg="add mod ord">
          <ac:chgData name="Mehdi Davoodi" userId="374eff1b-b6cf-4832-b347-6d58b624eb25" providerId="ADAL" clId="{D7C0E4BF-B0E5-C146-9754-603810F8DF21}" dt="2022-09-19T22:55:29.280" v="1358" actId="20577"/>
          <ac:spMkLst>
            <pc:docMk/>
            <pc:sldMk cId="1981918117" sldId="507"/>
            <ac:spMk id="2" creationId="{1952009C-B6D0-226A-D7AD-8820CD215A74}"/>
          </ac:spMkLst>
        </pc:spChg>
        <pc:spChg chg="mod ord">
          <ac:chgData name="Mehdi Davoodi" userId="374eff1b-b6cf-4832-b347-6d58b624eb25" providerId="ADAL" clId="{D7C0E4BF-B0E5-C146-9754-603810F8DF21}" dt="2022-09-19T22:47:31.686" v="1264" actId="700"/>
          <ac:spMkLst>
            <pc:docMk/>
            <pc:sldMk cId="1981918117" sldId="507"/>
            <ac:spMk id="3" creationId="{4DDFD057-9D77-5A03-27C1-DD49CBE5E064}"/>
          </ac:spMkLst>
        </pc:spChg>
        <pc:spChg chg="mod ord">
          <ac:chgData name="Mehdi Davoodi" userId="374eff1b-b6cf-4832-b347-6d58b624eb25" providerId="ADAL" clId="{D7C0E4BF-B0E5-C146-9754-603810F8DF21}" dt="2022-09-19T22:55:42.981" v="1372" actId="20577"/>
          <ac:spMkLst>
            <pc:docMk/>
            <pc:sldMk cId="1981918117" sldId="507"/>
            <ac:spMk id="9" creationId="{9D4ECCB6-EF4B-A1DF-4810-9BE505BB6BB0}"/>
          </ac:spMkLst>
        </pc:spChg>
        <pc:spChg chg="del mod">
          <ac:chgData name="Mehdi Davoodi" userId="374eff1b-b6cf-4832-b347-6d58b624eb25" providerId="ADAL" clId="{D7C0E4BF-B0E5-C146-9754-603810F8DF21}" dt="2022-09-19T22:47:34.100" v="1265" actId="478"/>
          <ac:spMkLst>
            <pc:docMk/>
            <pc:sldMk cId="1981918117" sldId="507"/>
            <ac:spMk id="11" creationId="{A5049999-32B8-72FB-6639-F427EB9988D6}"/>
          </ac:spMkLst>
        </pc:spChg>
        <pc:picChg chg="add mod">
          <ac:chgData name="Mehdi Davoodi" userId="374eff1b-b6cf-4832-b347-6d58b624eb25" providerId="ADAL" clId="{D7C0E4BF-B0E5-C146-9754-603810F8DF21}" dt="2022-09-19T22:55:16.826" v="1351" actId="1076"/>
          <ac:picMkLst>
            <pc:docMk/>
            <pc:sldMk cId="1981918117" sldId="507"/>
            <ac:picMk id="4" creationId="{F5ECCB0C-2E90-5BD1-89C9-A563470233AF}"/>
          </ac:picMkLst>
        </pc:picChg>
        <pc:picChg chg="add mod">
          <ac:chgData name="Mehdi Davoodi" userId="374eff1b-b6cf-4832-b347-6d58b624eb25" providerId="ADAL" clId="{D7C0E4BF-B0E5-C146-9754-603810F8DF21}" dt="2022-09-19T22:55:22.160" v="1352" actId="1076"/>
          <ac:picMkLst>
            <pc:docMk/>
            <pc:sldMk cId="1981918117" sldId="507"/>
            <ac:picMk id="5" creationId="{DCC4B097-0013-DC9E-24FF-66AFF93421EB}"/>
          </ac:picMkLst>
        </pc:picChg>
        <pc:picChg chg="del mod">
          <ac:chgData name="Mehdi Davoodi" userId="374eff1b-b6cf-4832-b347-6d58b624eb25" providerId="ADAL" clId="{D7C0E4BF-B0E5-C146-9754-603810F8DF21}" dt="2022-09-19T22:47:23.978" v="1261" actId="478"/>
          <ac:picMkLst>
            <pc:docMk/>
            <pc:sldMk cId="1981918117" sldId="507"/>
            <ac:picMk id="1026" creationId="{C8220844-9E1D-FD5A-053E-1C7EB9FDB38F}"/>
          </ac:picMkLst>
        </pc:picChg>
      </pc:sldChg>
      <pc:sldChg chg="del">
        <pc:chgData name="Mehdi Davoodi" userId="374eff1b-b6cf-4832-b347-6d58b624eb25" providerId="ADAL" clId="{D7C0E4BF-B0E5-C146-9754-603810F8DF21}" dt="2022-09-20T00:36:01.403" v="1556" actId="2696"/>
        <pc:sldMkLst>
          <pc:docMk/>
          <pc:sldMk cId="321251902" sldId="508"/>
        </pc:sldMkLst>
      </pc:sldChg>
      <pc:sldChg chg="del">
        <pc:chgData name="Mehdi Davoodi" userId="374eff1b-b6cf-4832-b347-6d58b624eb25" providerId="ADAL" clId="{D7C0E4BF-B0E5-C146-9754-603810F8DF21}" dt="2022-09-20T00:36:05.434" v="1557" actId="2696"/>
        <pc:sldMkLst>
          <pc:docMk/>
          <pc:sldMk cId="2863704010" sldId="509"/>
        </pc:sldMkLst>
      </pc:sldChg>
      <pc:sldChg chg="addSp modSp mod ord">
        <pc:chgData name="Mehdi Davoodi" userId="374eff1b-b6cf-4832-b347-6d58b624eb25" providerId="ADAL" clId="{D7C0E4BF-B0E5-C146-9754-603810F8DF21}" dt="2022-09-19T20:39:48.595" v="487" actId="1037"/>
        <pc:sldMkLst>
          <pc:docMk/>
          <pc:sldMk cId="708343631" sldId="510"/>
        </pc:sldMkLst>
        <pc:spChg chg="mod">
          <ac:chgData name="Mehdi Davoodi" userId="374eff1b-b6cf-4832-b347-6d58b624eb25" providerId="ADAL" clId="{D7C0E4BF-B0E5-C146-9754-603810F8DF21}" dt="2022-09-19T19:56:36.127" v="176" actId="20577"/>
          <ac:spMkLst>
            <pc:docMk/>
            <pc:sldMk cId="708343631" sldId="510"/>
            <ac:spMk id="2" creationId="{4041E890-D82C-9949-B07C-BECA36063D8A}"/>
          </ac:spMkLst>
        </pc:spChg>
        <pc:spChg chg="mod">
          <ac:chgData name="Mehdi Davoodi" userId="374eff1b-b6cf-4832-b347-6d58b624eb25" providerId="ADAL" clId="{D7C0E4BF-B0E5-C146-9754-603810F8DF21}" dt="2022-09-19T20:18:08.922" v="364" actId="20577"/>
          <ac:spMkLst>
            <pc:docMk/>
            <pc:sldMk cId="708343631" sldId="510"/>
            <ac:spMk id="3" creationId="{4D0D17EB-BAB3-BEAB-6211-EB1CCE16BC02}"/>
          </ac:spMkLst>
        </pc:spChg>
        <pc:spChg chg="add mod">
          <ac:chgData name="Mehdi Davoodi" userId="374eff1b-b6cf-4832-b347-6d58b624eb25" providerId="ADAL" clId="{D7C0E4BF-B0E5-C146-9754-603810F8DF21}" dt="2022-09-19T20:20:23.211" v="373" actId="14100"/>
          <ac:spMkLst>
            <pc:docMk/>
            <pc:sldMk cId="708343631" sldId="510"/>
            <ac:spMk id="7" creationId="{51F41785-887C-E8D0-D8D1-577EB9D11263}"/>
          </ac:spMkLst>
        </pc:spChg>
        <pc:picChg chg="mod">
          <ac:chgData name="Mehdi Davoodi" userId="374eff1b-b6cf-4832-b347-6d58b624eb25" providerId="ADAL" clId="{D7C0E4BF-B0E5-C146-9754-603810F8DF21}" dt="2022-09-19T20:39:48.595" v="487" actId="1037"/>
          <ac:picMkLst>
            <pc:docMk/>
            <pc:sldMk cId="708343631" sldId="510"/>
            <ac:picMk id="15" creationId="{86903D72-D575-42DA-787E-975309B411E4}"/>
          </ac:picMkLst>
        </pc:picChg>
      </pc:sldChg>
      <pc:sldChg chg="modSp mod ord">
        <pc:chgData name="Mehdi Davoodi" userId="374eff1b-b6cf-4832-b347-6d58b624eb25" providerId="ADAL" clId="{D7C0E4BF-B0E5-C146-9754-603810F8DF21}" dt="2022-09-19T20:20:45.253" v="374" actId="207"/>
        <pc:sldMkLst>
          <pc:docMk/>
          <pc:sldMk cId="3777268311" sldId="511"/>
        </pc:sldMkLst>
        <pc:spChg chg="mod">
          <ac:chgData name="Mehdi Davoodi" userId="374eff1b-b6cf-4832-b347-6d58b624eb25" providerId="ADAL" clId="{D7C0E4BF-B0E5-C146-9754-603810F8DF21}" dt="2022-09-19T19:56:44.707" v="178"/>
          <ac:spMkLst>
            <pc:docMk/>
            <pc:sldMk cId="3777268311" sldId="511"/>
            <ac:spMk id="2" creationId="{3149FE01-9F51-DE5D-C6AE-E5C97113F179}"/>
          </ac:spMkLst>
        </pc:spChg>
        <pc:spChg chg="mod">
          <ac:chgData name="Mehdi Davoodi" userId="374eff1b-b6cf-4832-b347-6d58b624eb25" providerId="ADAL" clId="{D7C0E4BF-B0E5-C146-9754-603810F8DF21}" dt="2022-09-19T20:20:45.253" v="374" actId="207"/>
          <ac:spMkLst>
            <pc:docMk/>
            <pc:sldMk cId="3777268311" sldId="511"/>
            <ac:spMk id="3" creationId="{98F5B12E-C2CD-65C6-49D0-D0F26B6EDE57}"/>
          </ac:spMkLst>
        </pc:spChg>
      </pc:sldChg>
      <pc:sldChg chg="modSp mod ord">
        <pc:chgData name="Mehdi Davoodi" userId="374eff1b-b6cf-4832-b347-6d58b624eb25" providerId="ADAL" clId="{D7C0E4BF-B0E5-C146-9754-603810F8DF21}" dt="2022-09-19T19:56:47.273" v="179"/>
        <pc:sldMkLst>
          <pc:docMk/>
          <pc:sldMk cId="1313005041" sldId="512"/>
        </pc:sldMkLst>
        <pc:spChg chg="mod">
          <ac:chgData name="Mehdi Davoodi" userId="374eff1b-b6cf-4832-b347-6d58b624eb25" providerId="ADAL" clId="{D7C0E4BF-B0E5-C146-9754-603810F8DF21}" dt="2022-09-19T19:56:47.273" v="179"/>
          <ac:spMkLst>
            <pc:docMk/>
            <pc:sldMk cId="1313005041" sldId="512"/>
            <ac:spMk id="2" creationId="{A627DA1C-3808-C0C2-A533-480421EAF3E6}"/>
          </ac:spMkLst>
        </pc:spChg>
      </pc:sldChg>
      <pc:sldChg chg="new del">
        <pc:chgData name="Mehdi Davoodi" userId="374eff1b-b6cf-4832-b347-6d58b624eb25" providerId="ADAL" clId="{D7C0E4BF-B0E5-C146-9754-603810F8DF21}" dt="2022-09-20T11:21:05.502" v="1564" actId="2696"/>
        <pc:sldMkLst>
          <pc:docMk/>
          <pc:sldMk cId="2072356785" sldId="513"/>
        </pc:sldMkLst>
      </pc:sldChg>
      <pc:sldChg chg="addSp delSp modSp add mod chgLayout">
        <pc:chgData name="Mehdi Davoodi" userId="374eff1b-b6cf-4832-b347-6d58b624eb25" providerId="ADAL" clId="{D7C0E4BF-B0E5-C146-9754-603810F8DF21}" dt="2022-09-19T21:43:45.959" v="789" actId="20577"/>
        <pc:sldMkLst>
          <pc:docMk/>
          <pc:sldMk cId="774252143" sldId="514"/>
        </pc:sldMkLst>
        <pc:spChg chg="mod ord">
          <ac:chgData name="Mehdi Davoodi" userId="374eff1b-b6cf-4832-b347-6d58b624eb25" providerId="ADAL" clId="{D7C0E4BF-B0E5-C146-9754-603810F8DF21}" dt="2022-09-19T21:07:26.950" v="500" actId="700"/>
          <ac:spMkLst>
            <pc:docMk/>
            <pc:sldMk cId="774252143" sldId="514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1:43:45.959" v="789" actId="20577"/>
          <ac:spMkLst>
            <pc:docMk/>
            <pc:sldMk cId="774252143" sldId="514"/>
            <ac:spMk id="3" creationId="{C5666FC9-3C87-9C30-06F4-54B1AC106862}"/>
          </ac:spMkLst>
        </pc:spChg>
        <pc:spChg chg="mod ord">
          <ac:chgData name="Mehdi Davoodi" userId="374eff1b-b6cf-4832-b347-6d58b624eb25" providerId="ADAL" clId="{D7C0E4BF-B0E5-C146-9754-603810F8DF21}" dt="2022-09-19T21:07:26.950" v="500" actId="700"/>
          <ac:spMkLst>
            <pc:docMk/>
            <pc:sldMk cId="774252143" sldId="514"/>
            <ac:spMk id="4" creationId="{B56A28A6-281A-3EDF-8EC7-045A65EA52D4}"/>
          </ac:spMkLst>
        </pc:spChg>
        <pc:spChg chg="del">
          <ac:chgData name="Mehdi Davoodi" userId="374eff1b-b6cf-4832-b347-6d58b624eb25" providerId="ADAL" clId="{D7C0E4BF-B0E5-C146-9754-603810F8DF21}" dt="2022-09-19T21:07:28.961" v="501" actId="478"/>
          <ac:spMkLst>
            <pc:docMk/>
            <pc:sldMk cId="774252143" sldId="514"/>
            <ac:spMk id="8" creationId="{D77ED63B-BE53-BA50-C96E-823D2A7A9BB0}"/>
          </ac:spMkLst>
        </pc:spChg>
        <pc:spChg chg="del">
          <ac:chgData name="Mehdi Davoodi" userId="374eff1b-b6cf-4832-b347-6d58b624eb25" providerId="ADAL" clId="{D7C0E4BF-B0E5-C146-9754-603810F8DF21}" dt="2022-09-19T21:07:30.812" v="502" actId="478"/>
          <ac:spMkLst>
            <pc:docMk/>
            <pc:sldMk cId="774252143" sldId="514"/>
            <ac:spMk id="9" creationId="{52070DD6-BC0E-415F-739A-18C84BF7BA37}"/>
          </ac:spMkLst>
        </pc:spChg>
        <pc:spChg chg="del">
          <ac:chgData name="Mehdi Davoodi" userId="374eff1b-b6cf-4832-b347-6d58b624eb25" providerId="ADAL" clId="{D7C0E4BF-B0E5-C146-9754-603810F8DF21}" dt="2022-09-19T21:07:24.086" v="499" actId="478"/>
          <ac:spMkLst>
            <pc:docMk/>
            <pc:sldMk cId="774252143" sldId="514"/>
            <ac:spMk id="11" creationId="{6F5BBAD8-8DEF-186C-304D-CD8F7A5ABF2A}"/>
          </ac:spMkLst>
        </pc:spChg>
        <pc:picChg chg="add mod">
          <ac:chgData name="Mehdi Davoodi" userId="374eff1b-b6cf-4832-b347-6d58b624eb25" providerId="ADAL" clId="{D7C0E4BF-B0E5-C146-9754-603810F8DF21}" dt="2022-09-19T21:41:36.831" v="643" actId="14100"/>
          <ac:picMkLst>
            <pc:docMk/>
            <pc:sldMk cId="774252143" sldId="514"/>
            <ac:picMk id="5" creationId="{57106BDC-8178-673F-D1B6-15B38DB26A65}"/>
          </ac:picMkLst>
        </pc:picChg>
        <pc:picChg chg="del">
          <ac:chgData name="Mehdi Davoodi" userId="374eff1b-b6cf-4832-b347-6d58b624eb25" providerId="ADAL" clId="{D7C0E4BF-B0E5-C146-9754-603810F8DF21}" dt="2022-09-19T21:07:22.059" v="498" actId="478"/>
          <ac:picMkLst>
            <pc:docMk/>
            <pc:sldMk cId="774252143" sldId="514"/>
            <ac:picMk id="7" creationId="{1DAAA60B-CD16-A5FE-9D93-5BA06C5514EC}"/>
          </ac:picMkLst>
        </pc:picChg>
      </pc:sldChg>
      <pc:sldChg chg="addSp delSp modSp add mod">
        <pc:chgData name="Mehdi Davoodi" userId="374eff1b-b6cf-4832-b347-6d58b624eb25" providerId="ADAL" clId="{D7C0E4BF-B0E5-C146-9754-603810F8DF21}" dt="2022-09-19T21:53:23.707" v="877"/>
        <pc:sldMkLst>
          <pc:docMk/>
          <pc:sldMk cId="1919576281" sldId="515"/>
        </pc:sldMkLst>
        <pc:spChg chg="mod">
          <ac:chgData name="Mehdi Davoodi" userId="374eff1b-b6cf-4832-b347-6d58b624eb25" providerId="ADAL" clId="{D7C0E4BF-B0E5-C146-9754-603810F8DF21}" dt="2022-09-19T21:42:16.612" v="645"/>
          <ac:spMkLst>
            <pc:docMk/>
            <pc:sldMk cId="1919576281" sldId="515"/>
            <ac:spMk id="2" creationId="{37B4B391-544B-276D-1721-FCFD4C30716A}"/>
          </ac:spMkLst>
        </pc:spChg>
        <pc:spChg chg="mod">
          <ac:chgData name="Mehdi Davoodi" userId="374eff1b-b6cf-4832-b347-6d58b624eb25" providerId="ADAL" clId="{D7C0E4BF-B0E5-C146-9754-603810F8DF21}" dt="2022-09-19T21:44:45.660" v="875" actId="313"/>
          <ac:spMkLst>
            <pc:docMk/>
            <pc:sldMk cId="1919576281" sldId="515"/>
            <ac:spMk id="3" creationId="{C5666FC9-3C87-9C30-06F4-54B1AC106862}"/>
          </ac:spMkLst>
        </pc:spChg>
        <pc:picChg chg="del">
          <ac:chgData name="Mehdi Davoodi" userId="374eff1b-b6cf-4832-b347-6d58b624eb25" providerId="ADAL" clId="{D7C0E4BF-B0E5-C146-9754-603810F8DF21}" dt="2022-09-19T21:43:51.308" v="790" actId="478"/>
          <ac:picMkLst>
            <pc:docMk/>
            <pc:sldMk cId="1919576281" sldId="515"/>
            <ac:picMk id="5" creationId="{57106BDC-8178-673F-D1B6-15B38DB26A65}"/>
          </ac:picMkLst>
        </pc:picChg>
        <pc:picChg chg="add mod">
          <ac:chgData name="Mehdi Davoodi" userId="374eff1b-b6cf-4832-b347-6d58b624eb25" providerId="ADAL" clId="{D7C0E4BF-B0E5-C146-9754-603810F8DF21}" dt="2022-09-19T21:53:23.707" v="877"/>
          <ac:picMkLst>
            <pc:docMk/>
            <pc:sldMk cId="1919576281" sldId="515"/>
            <ac:picMk id="6" creationId="{7CEC32C3-55E1-5729-2219-CD60D7C89000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14:45.717" v="963" actId="478"/>
        <pc:sldMkLst>
          <pc:docMk/>
          <pc:sldMk cId="425470285" sldId="516"/>
        </pc:sldMkLst>
        <pc:spChg chg="mod or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2" creationId="{37B4B391-544B-276D-1721-FCFD4C30716A}"/>
          </ac:spMkLst>
        </pc:spChg>
        <pc:spChg chg="del mo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3" creationId="{C5666FC9-3C87-9C30-06F4-54B1AC106862}"/>
          </ac:spMkLst>
        </pc:spChg>
        <pc:spChg chg="mod ord">
          <ac:chgData name="Mehdi Davoodi" userId="374eff1b-b6cf-4832-b347-6d58b624eb25" providerId="ADAL" clId="{D7C0E4BF-B0E5-C146-9754-603810F8DF21}" dt="2022-09-19T22:01:55.253" v="886" actId="700"/>
          <ac:spMkLst>
            <pc:docMk/>
            <pc:sldMk cId="425470285" sldId="516"/>
            <ac:spMk id="4" creationId="{B56A28A6-281A-3EDF-8EC7-045A65EA52D4}"/>
          </ac:spMkLst>
        </pc:spChg>
        <pc:spChg chg="add del mod ord">
          <ac:chgData name="Mehdi Davoodi" userId="374eff1b-b6cf-4832-b347-6d58b624eb25" providerId="ADAL" clId="{D7C0E4BF-B0E5-C146-9754-603810F8DF21}" dt="2022-09-19T22:01:56.229" v="887"/>
          <ac:spMkLst>
            <pc:docMk/>
            <pc:sldMk cId="425470285" sldId="516"/>
            <ac:spMk id="8" creationId="{E00DDDE1-1E6F-B526-3F78-85268A5477E9}"/>
          </ac:spMkLst>
        </pc:spChg>
        <pc:spChg chg="add mod">
          <ac:chgData name="Mehdi Davoodi" userId="374eff1b-b6cf-4832-b347-6d58b624eb25" providerId="ADAL" clId="{D7C0E4BF-B0E5-C146-9754-603810F8DF21}" dt="2022-09-19T22:02:51.129" v="939" actId="20577"/>
          <ac:spMkLst>
            <pc:docMk/>
            <pc:sldMk cId="425470285" sldId="516"/>
            <ac:spMk id="11" creationId="{CE418423-2FA3-1657-D66C-F99E26D7BCD7}"/>
          </ac:spMkLst>
        </pc:spChg>
        <pc:picChg chg="add del mod">
          <ac:chgData name="Mehdi Davoodi" userId="374eff1b-b6cf-4832-b347-6d58b624eb25" providerId="ADAL" clId="{D7C0E4BF-B0E5-C146-9754-603810F8DF21}" dt="2022-09-19T22:01:30.314" v="882" actId="478"/>
          <ac:picMkLst>
            <pc:docMk/>
            <pc:sldMk cId="425470285" sldId="516"/>
            <ac:picMk id="5" creationId="{A4C86CA2-8CD1-725B-1C10-7916EAE662E6}"/>
          </ac:picMkLst>
        </pc:picChg>
        <pc:picChg chg="del">
          <ac:chgData name="Mehdi Davoodi" userId="374eff1b-b6cf-4832-b347-6d58b624eb25" providerId="ADAL" clId="{D7C0E4BF-B0E5-C146-9754-603810F8DF21}" dt="2022-09-19T22:01:26.677" v="879" actId="478"/>
          <ac:picMkLst>
            <pc:docMk/>
            <pc:sldMk cId="425470285" sldId="516"/>
            <ac:picMk id="6" creationId="{7CEC32C3-55E1-5729-2219-CD60D7C89000}"/>
          </ac:picMkLst>
        </pc:picChg>
        <pc:picChg chg="add del mod">
          <ac:chgData name="Mehdi Davoodi" userId="374eff1b-b6cf-4832-b347-6d58b624eb25" providerId="ADAL" clId="{D7C0E4BF-B0E5-C146-9754-603810F8DF21}" dt="2022-09-19T22:01:50.891" v="884" actId="21"/>
          <ac:picMkLst>
            <pc:docMk/>
            <pc:sldMk cId="425470285" sldId="516"/>
            <ac:picMk id="7" creationId="{E6FB163B-02B6-AA58-EAF7-21C807011D03}"/>
          </ac:picMkLst>
        </pc:picChg>
        <pc:picChg chg="add del mod">
          <ac:chgData name="Mehdi Davoodi" userId="374eff1b-b6cf-4832-b347-6d58b624eb25" providerId="ADAL" clId="{D7C0E4BF-B0E5-C146-9754-603810F8DF21}" dt="2022-09-19T22:02:19.957" v="889" actId="478"/>
          <ac:picMkLst>
            <pc:docMk/>
            <pc:sldMk cId="425470285" sldId="516"/>
            <ac:picMk id="9" creationId="{4D376EF8-21D9-7C89-E6B8-F85B343F3571}"/>
          </ac:picMkLst>
        </pc:picChg>
        <pc:picChg chg="add del mod">
          <ac:chgData name="Mehdi Davoodi" userId="374eff1b-b6cf-4832-b347-6d58b624eb25" providerId="ADAL" clId="{D7C0E4BF-B0E5-C146-9754-603810F8DF21}" dt="2022-09-19T22:14:45.717" v="963" actId="478"/>
          <ac:picMkLst>
            <pc:docMk/>
            <pc:sldMk cId="425470285" sldId="516"/>
            <ac:picMk id="12" creationId="{14FD9273-D7CA-AA49-032D-F37C027B6B2F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29:20.175" v="1097" actId="20577"/>
        <pc:sldMkLst>
          <pc:docMk/>
          <pc:sldMk cId="2572870332" sldId="517"/>
        </pc:sldMkLst>
        <pc:spChg chg="mod ord">
          <ac:chgData name="Mehdi Davoodi" userId="374eff1b-b6cf-4832-b347-6d58b624eb25" providerId="ADAL" clId="{D7C0E4BF-B0E5-C146-9754-603810F8DF21}" dt="2022-09-19T22:29:20.175" v="1097" actId="20577"/>
          <ac:spMkLst>
            <pc:docMk/>
            <pc:sldMk cId="2572870332" sldId="517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2:15:23.648" v="968" actId="700"/>
          <ac:spMkLst>
            <pc:docMk/>
            <pc:sldMk cId="2572870332" sldId="517"/>
            <ac:spMk id="4" creationId="{B56A28A6-281A-3EDF-8EC7-045A65EA52D4}"/>
          </ac:spMkLst>
        </pc:spChg>
        <pc:spChg chg="add del mod ord">
          <ac:chgData name="Mehdi Davoodi" userId="374eff1b-b6cf-4832-b347-6d58b624eb25" providerId="ADAL" clId="{D7C0E4BF-B0E5-C146-9754-603810F8DF21}" dt="2022-09-19T22:17:32.856" v="1090" actId="20577"/>
          <ac:spMkLst>
            <pc:docMk/>
            <pc:sldMk cId="2572870332" sldId="517"/>
            <ac:spMk id="6" creationId="{3414BC4D-E5F8-48F3-C222-E38DF393656C}"/>
          </ac:spMkLst>
        </pc:spChg>
        <pc:spChg chg="add mod">
          <ac:chgData name="Mehdi Davoodi" userId="374eff1b-b6cf-4832-b347-6d58b624eb25" providerId="ADAL" clId="{D7C0E4BF-B0E5-C146-9754-603810F8DF21}" dt="2022-09-19T22:17:38.751" v="1091"/>
          <ac:spMkLst>
            <pc:docMk/>
            <pc:sldMk cId="2572870332" sldId="517"/>
            <ac:spMk id="7" creationId="{50A5ABA7-2223-7B5C-5DE6-71CE6F5EFCB5}"/>
          </ac:spMkLst>
        </pc:spChg>
        <pc:spChg chg="add del mod">
          <ac:chgData name="Mehdi Davoodi" userId="374eff1b-b6cf-4832-b347-6d58b624eb25" providerId="ADAL" clId="{D7C0E4BF-B0E5-C146-9754-603810F8DF21}" dt="2022-09-19T22:16:45.025" v="1042" actId="478"/>
          <ac:spMkLst>
            <pc:docMk/>
            <pc:sldMk cId="2572870332" sldId="517"/>
            <ac:spMk id="9" creationId="{03C4CF33-2AEC-FC02-6849-CC77A2400287}"/>
          </ac:spMkLst>
        </pc:spChg>
        <pc:spChg chg="del mod">
          <ac:chgData name="Mehdi Davoodi" userId="374eff1b-b6cf-4832-b347-6d58b624eb25" providerId="ADAL" clId="{D7C0E4BF-B0E5-C146-9754-603810F8DF21}" dt="2022-09-19T22:10:46.487" v="958" actId="478"/>
          <ac:spMkLst>
            <pc:docMk/>
            <pc:sldMk cId="2572870332" sldId="517"/>
            <ac:spMk id="11" creationId="{CE418423-2FA3-1657-D66C-F99E26D7BCD7}"/>
          </ac:spMkLst>
        </pc:spChg>
        <pc:picChg chg="add mod">
          <ac:chgData name="Mehdi Davoodi" userId="374eff1b-b6cf-4832-b347-6d58b624eb25" providerId="ADAL" clId="{D7C0E4BF-B0E5-C146-9754-603810F8DF21}" dt="2022-09-19T22:15:20.696" v="967" actId="14100"/>
          <ac:picMkLst>
            <pc:docMk/>
            <pc:sldMk cId="2572870332" sldId="517"/>
            <ac:picMk id="3" creationId="{24BBF865-0032-EEF6-0DC4-ED67863BDD5E}"/>
          </ac:picMkLst>
        </pc:picChg>
        <pc:picChg chg="add mod">
          <ac:chgData name="Mehdi Davoodi" userId="374eff1b-b6cf-4832-b347-6d58b624eb25" providerId="ADAL" clId="{D7C0E4BF-B0E5-C146-9754-603810F8DF21}" dt="2022-09-19T22:15:17.713" v="966" actId="1076"/>
          <ac:picMkLst>
            <pc:docMk/>
            <pc:sldMk cId="2572870332" sldId="517"/>
            <ac:picMk id="5" creationId="{58371542-9F2B-45B5-AA50-9FA23B28D5C3}"/>
          </ac:picMkLst>
        </pc:picChg>
        <pc:picChg chg="del">
          <ac:chgData name="Mehdi Davoodi" userId="374eff1b-b6cf-4832-b347-6d58b624eb25" providerId="ADAL" clId="{D7C0E4BF-B0E5-C146-9754-603810F8DF21}" dt="2022-09-19T22:04:38.014" v="955" actId="478"/>
          <ac:picMkLst>
            <pc:docMk/>
            <pc:sldMk cId="2572870332" sldId="517"/>
            <ac:picMk id="12" creationId="{14FD9273-D7CA-AA49-032D-F37C027B6B2F}"/>
          </ac:picMkLst>
        </pc:picChg>
      </pc:sldChg>
      <pc:sldChg chg="addSp delSp modSp add mod chgLayout">
        <pc:chgData name="Mehdi Davoodi" userId="374eff1b-b6cf-4832-b347-6d58b624eb25" providerId="ADAL" clId="{D7C0E4BF-B0E5-C146-9754-603810F8DF21}" dt="2022-09-19T22:46:36.407" v="1259" actId="20577"/>
        <pc:sldMkLst>
          <pc:docMk/>
          <pc:sldMk cId="653218730" sldId="518"/>
        </pc:sldMkLst>
        <pc:spChg chg="mod ord">
          <ac:chgData name="Mehdi Davoodi" userId="374eff1b-b6cf-4832-b347-6d58b624eb25" providerId="ADAL" clId="{D7C0E4BF-B0E5-C146-9754-603810F8DF21}" dt="2022-09-19T22:29:31.472" v="1102" actId="700"/>
          <ac:spMkLst>
            <pc:docMk/>
            <pc:sldMk cId="653218730" sldId="518"/>
            <ac:spMk id="2" creationId="{37B4B391-544B-276D-1721-FCFD4C30716A}"/>
          </ac:spMkLst>
        </pc:spChg>
        <pc:spChg chg="mod ord">
          <ac:chgData name="Mehdi Davoodi" userId="374eff1b-b6cf-4832-b347-6d58b624eb25" providerId="ADAL" clId="{D7C0E4BF-B0E5-C146-9754-603810F8DF21}" dt="2022-09-19T22:29:31.472" v="1102" actId="700"/>
          <ac:spMkLst>
            <pc:docMk/>
            <pc:sldMk cId="653218730" sldId="518"/>
            <ac:spMk id="4" creationId="{B56A28A6-281A-3EDF-8EC7-045A65EA52D4}"/>
          </ac:spMkLst>
        </pc:spChg>
        <pc:spChg chg="mod ord">
          <ac:chgData name="Mehdi Davoodi" userId="374eff1b-b6cf-4832-b347-6d58b624eb25" providerId="ADAL" clId="{D7C0E4BF-B0E5-C146-9754-603810F8DF21}" dt="2022-09-19T22:46:36.407" v="1259" actId="20577"/>
          <ac:spMkLst>
            <pc:docMk/>
            <pc:sldMk cId="653218730" sldId="518"/>
            <ac:spMk id="6" creationId="{3414BC4D-E5F8-48F3-C222-E38DF393656C}"/>
          </ac:spMkLst>
        </pc:spChg>
        <pc:spChg chg="del">
          <ac:chgData name="Mehdi Davoodi" userId="374eff1b-b6cf-4832-b347-6d58b624eb25" providerId="ADAL" clId="{D7C0E4BF-B0E5-C146-9754-603810F8DF21}" dt="2022-09-19T22:29:29.129" v="1101" actId="478"/>
          <ac:spMkLst>
            <pc:docMk/>
            <pc:sldMk cId="653218730" sldId="518"/>
            <ac:spMk id="7" creationId="{50A5ABA7-2223-7B5C-5DE6-71CE6F5EFCB5}"/>
          </ac:spMkLst>
        </pc:spChg>
        <pc:picChg chg="del">
          <ac:chgData name="Mehdi Davoodi" userId="374eff1b-b6cf-4832-b347-6d58b624eb25" providerId="ADAL" clId="{D7C0E4BF-B0E5-C146-9754-603810F8DF21}" dt="2022-09-19T22:29:26.428" v="1099" actId="478"/>
          <ac:picMkLst>
            <pc:docMk/>
            <pc:sldMk cId="653218730" sldId="518"/>
            <ac:picMk id="3" creationId="{24BBF865-0032-EEF6-0DC4-ED67863BDD5E}"/>
          </ac:picMkLst>
        </pc:picChg>
        <pc:picChg chg="del">
          <ac:chgData name="Mehdi Davoodi" userId="374eff1b-b6cf-4832-b347-6d58b624eb25" providerId="ADAL" clId="{D7C0E4BF-B0E5-C146-9754-603810F8DF21}" dt="2022-09-19T22:29:27.399" v="1100" actId="478"/>
          <ac:picMkLst>
            <pc:docMk/>
            <pc:sldMk cId="653218730" sldId="518"/>
            <ac:picMk id="5" creationId="{58371542-9F2B-45B5-AA50-9FA23B28D5C3}"/>
          </ac:picMkLst>
        </pc:picChg>
        <pc:picChg chg="add mod">
          <ac:chgData name="Mehdi Davoodi" userId="374eff1b-b6cf-4832-b347-6d58b624eb25" providerId="ADAL" clId="{D7C0E4BF-B0E5-C146-9754-603810F8DF21}" dt="2022-09-19T22:29:47.862" v="1104" actId="1076"/>
          <ac:picMkLst>
            <pc:docMk/>
            <pc:sldMk cId="653218730" sldId="518"/>
            <ac:picMk id="8" creationId="{9E0EFF52-6A8E-CC3F-BB0A-CA55E1C9539B}"/>
          </ac:picMkLst>
        </pc:picChg>
      </pc:sldChg>
      <pc:sldChg chg="add del">
        <pc:chgData name="Mehdi Davoodi" userId="374eff1b-b6cf-4832-b347-6d58b624eb25" providerId="ADAL" clId="{D7C0E4BF-B0E5-C146-9754-603810F8DF21}" dt="2022-09-19T22:55:55.577" v="1374" actId="2696"/>
        <pc:sldMkLst>
          <pc:docMk/>
          <pc:sldMk cId="967602665" sldId="519"/>
        </pc:sldMkLst>
      </pc:sldChg>
      <pc:sldChg chg="addSp delSp modSp add mod">
        <pc:chgData name="Mehdi Davoodi" userId="374eff1b-b6cf-4832-b347-6d58b624eb25" providerId="ADAL" clId="{D7C0E4BF-B0E5-C146-9754-603810F8DF21}" dt="2022-09-20T00:34:17.261" v="1554" actId="1076"/>
        <pc:sldMkLst>
          <pc:docMk/>
          <pc:sldMk cId="1283346201" sldId="520"/>
        </pc:sldMkLst>
        <pc:spChg chg="mod">
          <ac:chgData name="Mehdi Davoodi" userId="374eff1b-b6cf-4832-b347-6d58b624eb25" providerId="ADAL" clId="{D7C0E4BF-B0E5-C146-9754-603810F8DF21}" dt="2022-09-20T00:33:32.863" v="1545" actId="20577"/>
          <ac:spMkLst>
            <pc:docMk/>
            <pc:sldMk cId="1283346201" sldId="520"/>
            <ac:spMk id="2" creationId="{1952009C-B6D0-226A-D7AD-8820CD215A74}"/>
          </ac:spMkLst>
        </pc:spChg>
        <pc:spChg chg="add mod">
          <ac:chgData name="Mehdi Davoodi" userId="374eff1b-b6cf-4832-b347-6d58b624eb25" providerId="ADAL" clId="{D7C0E4BF-B0E5-C146-9754-603810F8DF21}" dt="2022-09-20T00:34:17.261" v="1554" actId="1076"/>
          <ac:spMkLst>
            <pc:docMk/>
            <pc:sldMk cId="1283346201" sldId="520"/>
            <ac:spMk id="8" creationId="{A824D8CA-84AE-FFE4-CB68-70CEA8AF5109}"/>
          </ac:spMkLst>
        </pc:spChg>
        <pc:picChg chg="del">
          <ac:chgData name="Mehdi Davoodi" userId="374eff1b-b6cf-4832-b347-6d58b624eb25" providerId="ADAL" clId="{D7C0E4BF-B0E5-C146-9754-603810F8DF21}" dt="2022-09-20T00:31:55.364" v="1529" actId="478"/>
          <ac:picMkLst>
            <pc:docMk/>
            <pc:sldMk cId="1283346201" sldId="520"/>
            <ac:picMk id="4" creationId="{F5ECCB0C-2E90-5BD1-89C9-A563470233AF}"/>
          </ac:picMkLst>
        </pc:picChg>
        <pc:picChg chg="del">
          <ac:chgData name="Mehdi Davoodi" userId="374eff1b-b6cf-4832-b347-6d58b624eb25" providerId="ADAL" clId="{D7C0E4BF-B0E5-C146-9754-603810F8DF21}" dt="2022-09-20T00:31:56.353" v="1530" actId="478"/>
          <ac:picMkLst>
            <pc:docMk/>
            <pc:sldMk cId="1283346201" sldId="520"/>
            <ac:picMk id="5" creationId="{DCC4B097-0013-DC9E-24FF-66AFF93421EB}"/>
          </ac:picMkLst>
        </pc:picChg>
        <pc:picChg chg="add mod">
          <ac:chgData name="Mehdi Davoodi" userId="374eff1b-b6cf-4832-b347-6d58b624eb25" providerId="ADAL" clId="{D7C0E4BF-B0E5-C146-9754-603810F8DF21}" dt="2022-09-20T00:33:40.627" v="1546" actId="1076"/>
          <ac:picMkLst>
            <pc:docMk/>
            <pc:sldMk cId="1283346201" sldId="520"/>
            <ac:picMk id="6" creationId="{35E37653-EAE8-AA7A-0959-3ADC8281EA5D}"/>
          </ac:picMkLst>
        </pc:picChg>
      </pc:sldChg>
      <pc:sldChg chg="addSp delSp modSp add mod">
        <pc:chgData name="Mehdi Davoodi" userId="374eff1b-b6cf-4832-b347-6d58b624eb25" providerId="ADAL" clId="{D7C0E4BF-B0E5-C146-9754-603810F8DF21}" dt="2022-09-19T23:03:01.734" v="1444" actId="1076"/>
        <pc:sldMkLst>
          <pc:docMk/>
          <pc:sldMk cId="2157241115" sldId="521"/>
        </pc:sldMkLst>
        <pc:spChg chg="mod">
          <ac:chgData name="Mehdi Davoodi" userId="374eff1b-b6cf-4832-b347-6d58b624eb25" providerId="ADAL" clId="{D7C0E4BF-B0E5-C146-9754-603810F8DF21}" dt="2022-09-19T23:02:46.488" v="1437" actId="14100"/>
          <ac:spMkLst>
            <pc:docMk/>
            <pc:sldMk cId="2157241115" sldId="521"/>
            <ac:spMk id="2" creationId="{1952009C-B6D0-226A-D7AD-8820CD215A74}"/>
          </ac:spMkLst>
        </pc:spChg>
        <pc:picChg chg="del">
          <ac:chgData name="Mehdi Davoodi" userId="374eff1b-b6cf-4832-b347-6d58b624eb25" providerId="ADAL" clId="{D7C0E4BF-B0E5-C146-9754-603810F8DF21}" dt="2022-09-19T22:56:29.198" v="1376" actId="478"/>
          <ac:picMkLst>
            <pc:docMk/>
            <pc:sldMk cId="2157241115" sldId="521"/>
            <ac:picMk id="4" creationId="{F5ECCB0C-2E90-5BD1-89C9-A563470233AF}"/>
          </ac:picMkLst>
        </pc:picChg>
        <pc:picChg chg="del">
          <ac:chgData name="Mehdi Davoodi" userId="374eff1b-b6cf-4832-b347-6d58b624eb25" providerId="ADAL" clId="{D7C0E4BF-B0E5-C146-9754-603810F8DF21}" dt="2022-09-19T22:56:30.454" v="1377" actId="478"/>
          <ac:picMkLst>
            <pc:docMk/>
            <pc:sldMk cId="2157241115" sldId="521"/>
            <ac:picMk id="5" creationId="{DCC4B097-0013-DC9E-24FF-66AFF93421EB}"/>
          </ac:picMkLst>
        </pc:picChg>
        <pc:picChg chg="add mod">
          <ac:chgData name="Mehdi Davoodi" userId="374eff1b-b6cf-4832-b347-6d58b624eb25" providerId="ADAL" clId="{D7C0E4BF-B0E5-C146-9754-603810F8DF21}" dt="2022-09-19T23:02:47.673" v="1438" actId="1076"/>
          <ac:picMkLst>
            <pc:docMk/>
            <pc:sldMk cId="2157241115" sldId="521"/>
            <ac:picMk id="6" creationId="{3C4EE0E9-332B-8022-2BB6-D1612AA710D7}"/>
          </ac:picMkLst>
        </pc:picChg>
        <pc:picChg chg="add mod">
          <ac:chgData name="Mehdi Davoodi" userId="374eff1b-b6cf-4832-b347-6d58b624eb25" providerId="ADAL" clId="{D7C0E4BF-B0E5-C146-9754-603810F8DF21}" dt="2022-09-19T23:02:50.355" v="1439" actId="1076"/>
          <ac:picMkLst>
            <pc:docMk/>
            <pc:sldMk cId="2157241115" sldId="521"/>
            <ac:picMk id="7" creationId="{C43A2F50-68BC-0A73-48C8-45C08F913842}"/>
          </ac:picMkLst>
        </pc:picChg>
        <pc:picChg chg="add mod">
          <ac:chgData name="Mehdi Davoodi" userId="374eff1b-b6cf-4832-b347-6d58b624eb25" providerId="ADAL" clId="{D7C0E4BF-B0E5-C146-9754-603810F8DF21}" dt="2022-09-19T23:03:01.734" v="1444" actId="1076"/>
          <ac:picMkLst>
            <pc:docMk/>
            <pc:sldMk cId="2157241115" sldId="521"/>
            <ac:picMk id="8" creationId="{62B2A706-DD13-FC9F-B36F-8097ECD7A6AE}"/>
          </ac:picMkLst>
        </pc:picChg>
      </pc:sldChg>
    </pc:docChg>
  </pc:docChgLst>
  <pc:docChgLst>
    <pc:chgData name="Mehdi Davoodi" userId="374eff1b-b6cf-4832-b347-6d58b624eb25" providerId="ADAL" clId="{E9FA4FFC-BF82-3F4F-A034-6A50F8BBFB5A}"/>
    <pc:docChg chg="undo custSel modSld">
      <pc:chgData name="Mehdi Davoodi" userId="374eff1b-b6cf-4832-b347-6d58b624eb25" providerId="ADAL" clId="{E9FA4FFC-BF82-3F4F-A034-6A50F8BBFB5A}" dt="2022-09-27T04:10:26.758" v="54" actId="20577"/>
      <pc:docMkLst>
        <pc:docMk/>
      </pc:docMkLst>
      <pc:sldChg chg="modSp mod">
        <pc:chgData name="Mehdi Davoodi" userId="374eff1b-b6cf-4832-b347-6d58b624eb25" providerId="ADAL" clId="{E9FA4FFC-BF82-3F4F-A034-6A50F8BBFB5A}" dt="2022-09-27T04:09:02.815" v="53" actId="20577"/>
        <pc:sldMkLst>
          <pc:docMk/>
          <pc:sldMk cId="3953920736" sldId="476"/>
        </pc:sldMkLst>
        <pc:spChg chg="mod">
          <ac:chgData name="Mehdi Davoodi" userId="374eff1b-b6cf-4832-b347-6d58b624eb25" providerId="ADAL" clId="{E9FA4FFC-BF82-3F4F-A034-6A50F8BBFB5A}" dt="2022-09-26T21:33:41.170" v="6" actId="20577"/>
          <ac:spMkLst>
            <pc:docMk/>
            <pc:sldMk cId="3953920736" sldId="476"/>
            <ac:spMk id="3" creationId="{8A48DCBE-9D9E-C190-E3A1-F8CEC83D1980}"/>
          </ac:spMkLst>
        </pc:spChg>
        <pc:spChg chg="mod">
          <ac:chgData name="Mehdi Davoodi" userId="374eff1b-b6cf-4832-b347-6d58b624eb25" providerId="ADAL" clId="{E9FA4FFC-BF82-3F4F-A034-6A50F8BBFB5A}" dt="2022-09-27T04:09:02.815" v="53" actId="20577"/>
          <ac:spMkLst>
            <pc:docMk/>
            <pc:sldMk cId="3953920736" sldId="476"/>
            <ac:spMk id="6" creationId="{9841A988-979D-3B64-7813-C7181164FD9B}"/>
          </ac:spMkLst>
        </pc:spChg>
      </pc:sldChg>
      <pc:sldChg chg="addSp delSp modSp mod delAnim modAnim">
        <pc:chgData name="Mehdi Davoodi" userId="374eff1b-b6cf-4832-b347-6d58b624eb25" providerId="ADAL" clId="{E9FA4FFC-BF82-3F4F-A034-6A50F8BBFB5A}" dt="2022-09-26T21:46:26.580" v="38"/>
        <pc:sldMkLst>
          <pc:docMk/>
          <pc:sldMk cId="3136885152" sldId="492"/>
        </pc:sldMkLst>
        <pc:spChg chg="mod">
          <ac:chgData name="Mehdi Davoodi" userId="374eff1b-b6cf-4832-b347-6d58b624eb25" providerId="ADAL" clId="{E9FA4FFC-BF82-3F4F-A034-6A50F8BBFB5A}" dt="2022-09-26T21:44:12.476" v="28" actId="1076"/>
          <ac:spMkLst>
            <pc:docMk/>
            <pc:sldMk cId="3136885152" sldId="492"/>
            <ac:spMk id="11" creationId="{67D94718-FF17-D840-004E-F5A507BD8A55}"/>
          </ac:spMkLst>
        </pc:spChg>
        <pc:picChg chg="add del mod">
          <ac:chgData name="Mehdi Davoodi" userId="374eff1b-b6cf-4832-b347-6d58b624eb25" providerId="ADAL" clId="{E9FA4FFC-BF82-3F4F-A034-6A50F8BBFB5A}" dt="2022-09-26T21:43:33.649" v="18" actId="478"/>
          <ac:picMkLst>
            <pc:docMk/>
            <pc:sldMk cId="3136885152" sldId="492"/>
            <ac:picMk id="6" creationId="{105C6915-7D05-D2E0-46AB-C99E05834604}"/>
          </ac:picMkLst>
        </pc:picChg>
        <pc:picChg chg="add del mod">
          <ac:chgData name="Mehdi Davoodi" userId="374eff1b-b6cf-4832-b347-6d58b624eb25" providerId="ADAL" clId="{E9FA4FFC-BF82-3F4F-A034-6A50F8BBFB5A}" dt="2022-09-26T21:43:40.721" v="22" actId="478"/>
          <ac:picMkLst>
            <pc:docMk/>
            <pc:sldMk cId="3136885152" sldId="492"/>
            <ac:picMk id="7" creationId="{05AB9A4E-4A90-801B-D8BA-5EA6E8EB4A15}"/>
          </ac:picMkLst>
        </pc:picChg>
        <pc:picChg chg="add mod">
          <ac:chgData name="Mehdi Davoodi" userId="374eff1b-b6cf-4832-b347-6d58b624eb25" providerId="ADAL" clId="{E9FA4FFC-BF82-3F4F-A034-6A50F8BBFB5A}" dt="2022-09-26T21:44:15.758" v="29" actId="14100"/>
          <ac:picMkLst>
            <pc:docMk/>
            <pc:sldMk cId="3136885152" sldId="492"/>
            <ac:picMk id="8" creationId="{CC9F473B-5644-A16A-C106-76FC7C91260B}"/>
          </ac:picMkLst>
        </pc:picChg>
        <pc:picChg chg="del">
          <ac:chgData name="Mehdi Davoodi" userId="374eff1b-b6cf-4832-b347-6d58b624eb25" providerId="ADAL" clId="{E9FA4FFC-BF82-3F4F-A034-6A50F8BBFB5A}" dt="2022-09-26T21:42:45.024" v="13" actId="478"/>
          <ac:picMkLst>
            <pc:docMk/>
            <pc:sldMk cId="3136885152" sldId="492"/>
            <ac:picMk id="9" creationId="{50D9AF36-CDEE-8427-EAE3-899802AA2758}"/>
          </ac:picMkLst>
        </pc:picChg>
        <pc:picChg chg="del">
          <ac:chgData name="Mehdi Davoodi" userId="374eff1b-b6cf-4832-b347-6d58b624eb25" providerId="ADAL" clId="{E9FA4FFC-BF82-3F4F-A034-6A50F8BBFB5A}" dt="2022-09-26T21:42:43.944" v="12" actId="478"/>
          <ac:picMkLst>
            <pc:docMk/>
            <pc:sldMk cId="3136885152" sldId="492"/>
            <ac:picMk id="10" creationId="{DCDD9B63-B1F0-7C6E-A4B2-CA065C244EE7}"/>
          </ac:picMkLst>
        </pc:picChg>
      </pc:sldChg>
      <pc:sldChg chg="modNotesTx">
        <pc:chgData name="Mehdi Davoodi" userId="374eff1b-b6cf-4832-b347-6d58b624eb25" providerId="ADAL" clId="{E9FA4FFC-BF82-3F4F-A034-6A50F8BBFB5A}" dt="2022-09-27T04:10:26.758" v="54" actId="20577"/>
        <pc:sldMkLst>
          <pc:docMk/>
          <pc:sldMk cId="2096444499" sldId="494"/>
        </pc:sldMkLst>
      </pc:sldChg>
      <pc:sldChg chg="addSp modSp mod modAnim">
        <pc:chgData name="Mehdi Davoodi" userId="374eff1b-b6cf-4832-b347-6d58b624eb25" providerId="ADAL" clId="{E9FA4FFC-BF82-3F4F-A034-6A50F8BBFB5A}" dt="2022-09-26T23:30:22.689" v="49"/>
        <pc:sldMkLst>
          <pc:docMk/>
          <pc:sldMk cId="3666646341" sldId="499"/>
        </pc:sldMkLst>
        <pc:spChg chg="add mod">
          <ac:chgData name="Mehdi Davoodi" userId="374eff1b-b6cf-4832-b347-6d58b624eb25" providerId="ADAL" clId="{E9FA4FFC-BF82-3F4F-A034-6A50F8BBFB5A}" dt="2022-09-26T23:30:18.722" v="48" actId="14100"/>
          <ac:spMkLst>
            <pc:docMk/>
            <pc:sldMk cId="3666646341" sldId="499"/>
            <ac:spMk id="5" creationId="{8C9BE4AC-1EE6-2E21-7B33-8DC431A5C9A9}"/>
          </ac:spMkLst>
        </pc:spChg>
      </pc:sldChg>
      <pc:sldChg chg="modSp mod">
        <pc:chgData name="Mehdi Davoodi" userId="374eff1b-b6cf-4832-b347-6d58b624eb25" providerId="ADAL" clId="{E9FA4FFC-BF82-3F4F-A034-6A50F8BBFB5A}" dt="2022-09-26T23:51:21.739" v="51" actId="20577"/>
        <pc:sldMkLst>
          <pc:docMk/>
          <pc:sldMk cId="276431684" sldId="507"/>
        </pc:sldMkLst>
        <pc:spChg chg="mod">
          <ac:chgData name="Mehdi Davoodi" userId="374eff1b-b6cf-4832-b347-6d58b624eb25" providerId="ADAL" clId="{E9FA4FFC-BF82-3F4F-A034-6A50F8BBFB5A}" dt="2022-09-26T23:51:21.739" v="51" actId="20577"/>
          <ac:spMkLst>
            <pc:docMk/>
            <pc:sldMk cId="276431684" sldId="507"/>
            <ac:spMk id="10" creationId="{CE3DD957-4DC7-0F5C-6D92-7D99395844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1728"/>
          </a:xfrm>
          <a:prstGeom prst="rect">
            <a:avLst/>
          </a:prstGeom>
        </p:spPr>
        <p:txBody>
          <a:bodyPr vert="horz" lIns="96773" tIns="48386" rIns="96773" bIns="483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773" tIns="48386" rIns="96773" bIns="48386" rtlCol="0"/>
          <a:lstStyle>
            <a:lvl1pPr algn="r">
              <a:defRPr sz="1200"/>
            </a:lvl1pPr>
          </a:lstStyle>
          <a:p>
            <a:fld id="{6B0B5B41-1523-4A32-9C7F-FB584E8F6049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20" cy="481727"/>
          </a:xfrm>
          <a:prstGeom prst="rect">
            <a:avLst/>
          </a:prstGeom>
        </p:spPr>
        <p:txBody>
          <a:bodyPr vert="horz" lIns="96773" tIns="48386" rIns="96773" bIns="483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7"/>
          </a:xfrm>
          <a:prstGeom prst="rect">
            <a:avLst/>
          </a:prstGeom>
        </p:spPr>
        <p:txBody>
          <a:bodyPr vert="horz" lIns="96773" tIns="48386" rIns="96773" bIns="48386" rtlCol="0" anchor="b"/>
          <a:lstStyle>
            <a:lvl1pPr algn="r">
              <a:defRPr sz="1200"/>
            </a:lvl1pPr>
          </a:lstStyle>
          <a:p>
            <a:fld id="{EDE2735F-FBC1-4713-B149-FEE5E571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43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756" tIns="96756" rIns="96756" bIns="96756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4657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6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fb2fce80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fb2fce80e_0_8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43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9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59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5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6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200" dirty="0">
                <a:effectLst/>
                <a:latin typeface="+mn-lt"/>
              </a:rPr>
              <a:t>We could polish this plot further, but for the moment we will stop here. </a:t>
            </a:r>
            <a:endParaRPr lang="en-US" sz="1200" dirty="0">
              <a:latin typeface="+mn-lt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200" dirty="0">
                <a:effectLst/>
                <a:latin typeface="+mn-lt"/>
              </a:rPr>
              <a:t>When constructing frequency plots directly in </a:t>
            </a:r>
            <a:r>
              <a:rPr lang="en-US" sz="1200" dirty="0" err="1">
                <a:effectLst/>
                <a:latin typeface="+mn-lt"/>
              </a:rPr>
              <a:t>ggplot</a:t>
            </a:r>
            <a:r>
              <a:rPr lang="en-US" sz="1200" dirty="0">
                <a:effectLst/>
                <a:latin typeface="+mn-lt"/>
              </a:rPr>
              <a:t>, it is easy to get stuck in a cycle of not quite getting the marginal comparison that you want, and more or less randomly poking at the mappings to try to stumble on the right breakdown.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200" dirty="0">
                <a:effectLst/>
                <a:latin typeface="+mn-lt"/>
              </a:rPr>
              <a:t>In the next chapter, we will learn how to use the </a:t>
            </a:r>
            <a:r>
              <a:rPr lang="en-US" sz="1200" dirty="0" err="1">
                <a:effectLst/>
                <a:latin typeface="+mn-lt"/>
              </a:rPr>
              <a:t>tidyverse’s</a:t>
            </a:r>
            <a:r>
              <a:rPr lang="en-US" sz="1200" dirty="0">
                <a:effectLst/>
                <a:latin typeface="+mn-lt"/>
              </a:rPr>
              <a:t> </a:t>
            </a:r>
            <a:r>
              <a:rPr lang="en-US" sz="1200" dirty="0" err="1">
                <a:effectLst/>
                <a:latin typeface="+mn-lt"/>
              </a:rPr>
              <a:t>dplyr</a:t>
            </a:r>
            <a:r>
              <a:rPr lang="en-US" sz="1200" dirty="0">
                <a:effectLst/>
                <a:latin typeface="+mn-lt"/>
              </a:rPr>
              <a:t> library to produce the tables we want </a:t>
            </a:r>
            <a:r>
              <a:rPr lang="en-US" sz="1200" i="1" dirty="0">
                <a:effectLst/>
                <a:latin typeface="+mn-lt"/>
              </a:rPr>
              <a:t>before </a:t>
            </a:r>
            <a:r>
              <a:rPr lang="en-US" sz="1200" dirty="0">
                <a:effectLst/>
                <a:latin typeface="+mn-lt"/>
              </a:rPr>
              <a:t>we try to plot them.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200" dirty="0">
                <a:effectLst/>
                <a:latin typeface="+mn-lt"/>
              </a:rPr>
              <a:t>This is a more reliable approach, and easier to check for errors. It will also give us tools that can be used for many more tasks than producing summaries. </a:t>
            </a:r>
            <a:endParaRPr lang="en-US" sz="1200" dirty="0">
              <a:latin typeface="+mn-lt"/>
            </a:endParaRPr>
          </a:p>
          <a:p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916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800" dirty="0">
                <a:effectLst/>
                <a:latin typeface="MinionPro"/>
              </a:rPr>
              <a:t>The </a:t>
            </a:r>
            <a:r>
              <a:rPr lang="en-US" sz="1800" dirty="0">
                <a:effectLst/>
                <a:latin typeface="Iosevka-Term-Light"/>
              </a:rPr>
              <a:t>%in% </a:t>
            </a:r>
            <a:r>
              <a:rPr lang="en-US" sz="1800" dirty="0">
                <a:effectLst/>
                <a:latin typeface="MinionPro"/>
              </a:rPr>
              <a:t>operator is a convenient way to filter on more than one term in a variable when using </a:t>
            </a:r>
            <a:r>
              <a:rPr lang="en-US" sz="1800" dirty="0">
                <a:effectLst/>
                <a:latin typeface="Iosevka-Term-Light"/>
              </a:rPr>
              <a:t>subset()</a:t>
            </a:r>
            <a:r>
              <a:rPr lang="en-US" sz="1800" dirty="0">
                <a:effectLst/>
                <a:latin typeface="MinionPro"/>
              </a:rPr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3808"/>
            <a:ext cx="8520600" cy="606030"/>
          </a:xfrm>
        </p:spPr>
        <p:txBody>
          <a:bodyPr anchor="ctr"/>
          <a:lstStyle>
            <a:lvl1pPr>
              <a:defRPr sz="2800" b="1">
                <a:solidFill>
                  <a:srgbClr val="5621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455903"/>
          </a:xfrm>
        </p:spPr>
        <p:txBody>
          <a:bodyPr/>
          <a:lstStyle>
            <a:lvl1pPr marL="457200" indent="-342900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557213" indent="-2143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13716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18288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4pPr>
            <a:lvl5pPr marL="2286000" indent="-317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72458" y="4732225"/>
            <a:ext cx="548700" cy="393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3CE2-26D7-4A31-A6AF-35EF9ABDA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Google Shape;63;p14">
            <a:extLst>
              <a:ext uri="{FF2B5EF4-FFF2-40B4-BE49-F238E27FC236}">
                <a16:creationId xmlns:a16="http://schemas.microsoft.com/office/drawing/2014/main" id="{A533FA80-39ED-E30C-83DC-342C9C79A241}"/>
              </a:ext>
            </a:extLst>
          </p:cNvPr>
          <p:cNvCxnSpPr/>
          <p:nvPr userDrawn="1"/>
        </p:nvCxnSpPr>
        <p:spPr>
          <a:xfrm>
            <a:off x="252000" y="1023905"/>
            <a:ext cx="8640000" cy="15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8602023F-D166-5D68-9CA0-D3B7F7499A4C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538" y="4929025"/>
            <a:ext cx="914400" cy="19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2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B98279B6-75D1-570A-FA08-19DC087AE737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3538" y="4929025"/>
            <a:ext cx="914400" cy="1981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0300" y="1049375"/>
            <a:ext cx="809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lt1"/>
                </a:solidFill>
              </a:rPr>
              <a:t>Business Analytics II</a:t>
            </a:r>
            <a:br>
              <a:rPr lang="en-US" sz="6000" b="1" dirty="0">
                <a:solidFill>
                  <a:schemeClr val="lt1"/>
                </a:solidFill>
              </a:rPr>
            </a:br>
            <a:r>
              <a:rPr lang="en-US" sz="3600" b="1" dirty="0">
                <a:solidFill>
                  <a:schemeClr val="lt1"/>
                </a:solidFill>
              </a:rPr>
              <a:t>(BIS 244 – Chapter 4)</a:t>
            </a:r>
            <a:endParaRPr sz="6000" b="1" dirty="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4153250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0" y="433409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BIS 244 – Fall 2022 – Dr. </a:t>
            </a:r>
            <a:r>
              <a:rPr lang="en-US" dirty="0" err="1">
                <a:solidFill>
                  <a:schemeClr val="bg1"/>
                </a:solidFill>
              </a:rPr>
              <a:t>Davoodi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08469-2EB4-F6DC-54DB-C06420DD8BB3}"/>
              </a:ext>
            </a:extLst>
          </p:cNvPr>
          <p:cNvSpPr txBox="1"/>
          <p:nvPr/>
        </p:nvSpPr>
        <p:spPr>
          <a:xfrm>
            <a:off x="2937163" y="296040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Part 2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DB3F-B955-8A79-6F7A-ED41ED39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Geoms Can Transform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09B1-48A1-B945-1A64-39A85675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606031"/>
          </a:xfrm>
        </p:spPr>
        <p:txBody>
          <a:bodyPr/>
          <a:lstStyle/>
          <a:p>
            <a:r>
              <a:rPr lang="en-US" dirty="0"/>
              <a:t>Example (Cont.):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9FDE1-9D62-3A0F-19D6-BAD0BD2F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ECEAA-773C-184C-CD37-32E8ADF81988}"/>
              </a:ext>
            </a:extLst>
          </p:cNvPr>
          <p:cNvSpPr txBox="1"/>
          <p:nvPr/>
        </p:nvSpPr>
        <p:spPr>
          <a:xfrm>
            <a:off x="311700" y="17282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geom_bar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for categorical variable “</a:t>
            </a:r>
            <a:r>
              <a:rPr lang="en-US" dirty="0" err="1"/>
              <a:t>bigregion</a:t>
            </a:r>
            <a:r>
              <a:rPr lang="en-US" dirty="0"/>
              <a:t>”: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D6198-4CC0-AA0A-F159-B8346C055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128"/>
          <a:stretch/>
        </p:blipFill>
        <p:spPr>
          <a:xfrm>
            <a:off x="311700" y="2206476"/>
            <a:ext cx="4167936" cy="681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B6610-EB10-6DB1-53FF-147519179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62" y="1340737"/>
            <a:ext cx="3440151" cy="2196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486817-7C3E-B2FA-CDDE-96A50D202BB6}"/>
              </a:ext>
            </a:extLst>
          </p:cNvPr>
          <p:cNvSpPr txBox="1"/>
          <p:nvPr/>
        </p:nvSpPr>
        <p:spPr>
          <a:xfrm>
            <a:off x="311699" y="2987397"/>
            <a:ext cx="4167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The bar chart produced gives us a count of the number of (individual) observations in the data set by region of the United States.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5D633D6-61CC-0244-4CA3-271D1BFEBA75}"/>
              </a:ext>
            </a:extLst>
          </p:cNvPr>
          <p:cNvSpPr/>
          <p:nvPr/>
        </p:nvSpPr>
        <p:spPr>
          <a:xfrm>
            <a:off x="1243088" y="4150334"/>
            <a:ext cx="1754910" cy="581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geom_bar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A5619B-59DF-9C43-16E1-5B95129CA77C}"/>
              </a:ext>
            </a:extLst>
          </p:cNvPr>
          <p:cNvSpPr/>
          <p:nvPr/>
        </p:nvSpPr>
        <p:spPr>
          <a:xfrm>
            <a:off x="6146002" y="4153541"/>
            <a:ext cx="1754910" cy="581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stat_count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595F9B-8937-EC8E-FC82-1B0F53C623C9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 flipV="1">
            <a:off x="2997998" y="4441280"/>
            <a:ext cx="3148004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70B1DE-F6A7-9300-2871-9516EE8B0763}"/>
              </a:ext>
            </a:extLst>
          </p:cNvPr>
          <p:cNvSpPr txBox="1"/>
          <p:nvPr/>
        </p:nvSpPr>
        <p:spPr>
          <a:xfrm>
            <a:off x="3278364" y="3758288"/>
            <a:ext cx="2587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count statistic </a:t>
            </a:r>
            <a:r>
              <a:rPr lang="en-US" dirty="0"/>
              <a:t>is the one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geom_bar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uses by default.</a:t>
            </a:r>
          </a:p>
        </p:txBody>
      </p:sp>
      <p:sp>
        <p:nvSpPr>
          <p:cNvPr id="21" name="Explosion 2 20">
            <a:extLst>
              <a:ext uri="{FF2B5EF4-FFF2-40B4-BE49-F238E27FC236}">
                <a16:creationId xmlns:a16="http://schemas.microsoft.com/office/drawing/2014/main" id="{FC608098-8F99-BD5B-0D7E-6142083CD5DE}"/>
              </a:ext>
            </a:extLst>
          </p:cNvPr>
          <p:cNvSpPr/>
          <p:nvPr/>
        </p:nvSpPr>
        <p:spPr>
          <a:xfrm>
            <a:off x="6459490" y="156852"/>
            <a:ext cx="2372810" cy="601586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FC1A7F-3278-3F01-F722-5CFB1D3F6FF4}"/>
              </a:ext>
            </a:extLst>
          </p:cNvPr>
          <p:cNvSpPr txBox="1"/>
          <p:nvPr/>
        </p:nvSpPr>
        <p:spPr>
          <a:xfrm>
            <a:off x="6853469" y="363337"/>
            <a:ext cx="13368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Healy_CH4_Part2.R</a:t>
            </a:r>
          </a:p>
        </p:txBody>
      </p:sp>
    </p:spTree>
    <p:extLst>
      <p:ext uri="{BB962C8B-B14F-4D97-AF65-F5344CB8AC3E}">
        <p14:creationId xmlns:p14="http://schemas.microsoft.com/office/powerpoint/2010/main" val="3597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1865-3341-F4B3-3131-0AD655DB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Geoms Can Transform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AAEA-40B8-3D25-41E2-44E59205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834DEF-F634-5A00-84DB-29987F31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3"/>
            <a:ext cx="8520600" cy="60603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What if we want to use “Relative Frequencies” instead of “count”?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62037-0630-4716-E563-337F29B407CB}"/>
              </a:ext>
            </a:extLst>
          </p:cNvPr>
          <p:cNvSpPr txBox="1"/>
          <p:nvPr/>
        </p:nvSpPr>
        <p:spPr>
          <a:xfrm>
            <a:off x="311700" y="1814971"/>
            <a:ext cx="8520599" cy="282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we want a chart of relative frequencies rather than counts, we will need to get the 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  <a:r>
              <a:rPr lang="en-US" sz="1600" dirty="0"/>
              <a:t> statistic instead.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When </a:t>
            </a:r>
            <a:r>
              <a:rPr lang="en-US" sz="1600" dirty="0" err="1"/>
              <a:t>ggplot</a:t>
            </a:r>
            <a:r>
              <a:rPr lang="en-US" sz="1600" dirty="0"/>
              <a:t> calculates the count or the proportion, it returns temporary variables that we can use as mappings in our plots. The relevant statistic is called 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..prop.. </a:t>
            </a:r>
            <a:r>
              <a:rPr lang="en-US" sz="1600" dirty="0"/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To make sure these temporary variables won’t be confused with others we are working with, their names begin and end with two periods.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 our calls to it from the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/>
              <a:t> function will generically look like this: </a:t>
            </a:r>
          </a:p>
          <a:p>
            <a:pPr algn="ctr">
              <a:spcAft>
                <a:spcPts val="800"/>
              </a:spcAft>
            </a:pP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&lt;mapping&gt; = &lt;..statistic..&gt;</a:t>
            </a: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this case, we want y to use the calculated proportion, so we say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(y = ..prop..)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07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A4D6-4950-3890-94FA-EA59C75C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Geoms Can Transform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D695-AD98-E11C-0F84-5457410E6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920295"/>
            <a:ext cx="2440736" cy="606031"/>
          </a:xfrm>
        </p:spPr>
        <p:txBody>
          <a:bodyPr/>
          <a:lstStyle/>
          <a:p>
            <a:r>
              <a:rPr lang="en-US" sz="1800" dirty="0"/>
              <a:t>Example (Cont.):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E912A-8103-EE6F-E8C1-20DD276E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0D523-5479-06B5-830B-58CFE63EB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37" y="1644015"/>
            <a:ext cx="2905029" cy="1855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BA3B6-9C34-8C00-7A90-C1551704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61" y="3568862"/>
            <a:ext cx="3404177" cy="347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CA959-E3E6-7093-2FC1-44A0D9F2A4AA}"/>
              </a:ext>
            </a:extLst>
          </p:cNvPr>
          <p:cNvSpPr txBox="1"/>
          <p:nvPr/>
        </p:nvSpPr>
        <p:spPr>
          <a:xfrm>
            <a:off x="658158" y="4249340"/>
            <a:ext cx="2433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..prop.. </a:t>
            </a:r>
            <a:r>
              <a:rPr lang="en-US" sz="1200" dirty="0"/>
              <a:t>defaults to the proportion of </a:t>
            </a:r>
            <a:r>
              <a:rPr lang="en-US" sz="1200" u="sng" dirty="0"/>
              <a:t>each x "group"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9297C0D-760F-64B3-034B-86D074BC2D4B}"/>
              </a:ext>
            </a:extLst>
          </p:cNvPr>
          <p:cNvSpPr/>
          <p:nvPr/>
        </p:nvSpPr>
        <p:spPr>
          <a:xfrm rot="16200000">
            <a:off x="1736504" y="2353192"/>
            <a:ext cx="277091" cy="34041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003CB-F900-5A14-D3EA-AB3BF90517CE}"/>
              </a:ext>
            </a:extLst>
          </p:cNvPr>
          <p:cNvSpPr txBox="1"/>
          <p:nvPr/>
        </p:nvSpPr>
        <p:spPr>
          <a:xfrm>
            <a:off x="4791366" y="4190361"/>
            <a:ext cx="33481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we are calculating denominator of the proportion and use the </a:t>
            </a:r>
            <a:r>
              <a:rPr lang="en-US" dirty="0">
                <a:solidFill>
                  <a:schemeClr val="accent5"/>
                </a:solidFill>
              </a:rPr>
              <a:t>total number observations </a:t>
            </a:r>
            <a:r>
              <a:rPr lang="en-US" dirty="0"/>
              <a:t>instead.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EA7667-ECEC-6E66-40C3-0FE87E67AB8D}"/>
              </a:ext>
            </a:extLst>
          </p:cNvPr>
          <p:cNvCxnSpPr/>
          <p:nvPr/>
        </p:nvCxnSpPr>
        <p:spPr>
          <a:xfrm>
            <a:off x="562177" y="1384686"/>
            <a:ext cx="2743200" cy="30456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CBE1FF-0A04-72B4-B023-CA7604557E6F}"/>
              </a:ext>
            </a:extLst>
          </p:cNvPr>
          <p:cNvCxnSpPr/>
          <p:nvPr/>
        </p:nvCxnSpPr>
        <p:spPr>
          <a:xfrm flipH="1">
            <a:off x="565122" y="1384686"/>
            <a:ext cx="2743200" cy="31311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A5B5CB8-1EBB-94F5-E3EA-8AF4CEBC0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366" y="1114179"/>
            <a:ext cx="3200400" cy="5410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98B4DF9-9F2E-BB3D-A67F-74E94526FC51}"/>
              </a:ext>
            </a:extLst>
          </p:cNvPr>
          <p:cNvSpPr/>
          <p:nvPr/>
        </p:nvSpPr>
        <p:spPr>
          <a:xfrm>
            <a:off x="7093527" y="1403157"/>
            <a:ext cx="554182" cy="18288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AF02E3-0524-FC66-B4BC-F065419C4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763713"/>
            <a:ext cx="3620248" cy="2318126"/>
          </a:xfrm>
          <a:prstGeom prst="rect">
            <a:avLst/>
          </a:prstGeom>
        </p:spPr>
      </p:pic>
      <p:sp>
        <p:nvSpPr>
          <p:cNvPr id="19" name="Explosion 2 18">
            <a:extLst>
              <a:ext uri="{FF2B5EF4-FFF2-40B4-BE49-F238E27FC236}">
                <a16:creationId xmlns:a16="http://schemas.microsoft.com/office/drawing/2014/main" id="{F9C16D15-A443-EB30-7872-FE73BE8CFEDF}"/>
              </a:ext>
            </a:extLst>
          </p:cNvPr>
          <p:cNvSpPr/>
          <p:nvPr/>
        </p:nvSpPr>
        <p:spPr>
          <a:xfrm>
            <a:off x="6459490" y="156852"/>
            <a:ext cx="2372810" cy="601586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6C863-AB1E-64A2-BE0A-4D5036E0919F}"/>
              </a:ext>
            </a:extLst>
          </p:cNvPr>
          <p:cNvSpPr txBox="1"/>
          <p:nvPr/>
        </p:nvSpPr>
        <p:spPr>
          <a:xfrm>
            <a:off x="6853469" y="363337"/>
            <a:ext cx="13368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n-lt"/>
              </a:rPr>
              <a:t>Healy_CH4_Part2.R</a:t>
            </a:r>
          </a:p>
        </p:txBody>
      </p:sp>
    </p:spTree>
    <p:extLst>
      <p:ext uri="{BB962C8B-B14F-4D97-AF65-F5344CB8AC3E}">
        <p14:creationId xmlns:p14="http://schemas.microsoft.com/office/powerpoint/2010/main" val="311071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B69D-CFC0-8109-B4D7-1F12F858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Geoms Can Transform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D37D-849D-29D3-E51B-314F0CE9F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063367"/>
            <a:ext cx="8520600" cy="606030"/>
          </a:xfrm>
        </p:spPr>
        <p:txBody>
          <a:bodyPr/>
          <a:lstStyle/>
          <a:p>
            <a:r>
              <a:rPr lang="en-US" dirty="0"/>
              <a:t>Example 2: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07062-85E9-A343-9ED0-C6099959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039D8-614E-A377-80A3-5422367AB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719003"/>
            <a:ext cx="3082636" cy="1978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9F9F92-7ABB-498F-0E78-22511D94AA93}"/>
              </a:ext>
            </a:extLst>
          </p:cNvPr>
          <p:cNvSpPr txBox="1"/>
          <p:nvPr/>
        </p:nvSpPr>
        <p:spPr>
          <a:xfrm>
            <a:off x="311700" y="3777118"/>
            <a:ext cx="361834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+mn-lt"/>
              </a:rPr>
              <a:t>The </a:t>
            </a:r>
            <a:r>
              <a:rPr lang="en-US" sz="1100" dirty="0" err="1">
                <a:latin typeface="+mn-lt"/>
              </a:rPr>
              <a:t>gss_sm</a:t>
            </a:r>
            <a:r>
              <a:rPr lang="en-US" sz="1100" dirty="0">
                <a:latin typeface="+mn-lt"/>
              </a:rPr>
              <a:t> data contains a religion variable derived from a question asking: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n-lt"/>
              </a:rPr>
              <a:t>“What is your religious preference? Is it Protestant, Catholic, Jewish, some other religion, or no religion?”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5E7DE4-9ADA-0F64-190A-F26CE40ADC11}"/>
              </a:ext>
            </a:extLst>
          </p:cNvPr>
          <p:cNvSpPr txBox="1"/>
          <p:nvPr/>
        </p:nvSpPr>
        <p:spPr>
          <a:xfrm>
            <a:off x="4237239" y="1300065"/>
            <a:ext cx="4235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To graph this, we want a bar chart with religion on the x axis (as a categorical variable), and with the bars in the chart also colored by religion.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F3FB2-8AC3-DC94-7223-C6254A67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21990"/>
            <a:ext cx="3618345" cy="231058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35FA5E-27F6-033F-910A-CB8B8ECF83CE}"/>
              </a:ext>
            </a:extLst>
          </p:cNvPr>
          <p:cNvCxnSpPr>
            <a:cxnSpLocks/>
          </p:cNvCxnSpPr>
          <p:nvPr/>
        </p:nvCxnSpPr>
        <p:spPr>
          <a:xfrm>
            <a:off x="3519055" y="2807855"/>
            <a:ext cx="914400" cy="4710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xplosion 2 15">
            <a:extLst>
              <a:ext uri="{FF2B5EF4-FFF2-40B4-BE49-F238E27FC236}">
                <a16:creationId xmlns:a16="http://schemas.microsoft.com/office/drawing/2014/main" id="{81F42087-9C0D-F0D2-BB42-04B0CDB75595}"/>
              </a:ext>
            </a:extLst>
          </p:cNvPr>
          <p:cNvSpPr/>
          <p:nvPr/>
        </p:nvSpPr>
        <p:spPr>
          <a:xfrm>
            <a:off x="6459490" y="156852"/>
            <a:ext cx="2372810" cy="601586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65A78-07BC-7332-E0C8-99299968067E}"/>
              </a:ext>
            </a:extLst>
          </p:cNvPr>
          <p:cNvSpPr txBox="1"/>
          <p:nvPr/>
        </p:nvSpPr>
        <p:spPr>
          <a:xfrm>
            <a:off x="6853469" y="363337"/>
            <a:ext cx="13368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n-lt"/>
              </a:rPr>
              <a:t>Healy_CH4_Part2.R</a:t>
            </a:r>
          </a:p>
        </p:txBody>
      </p:sp>
      <p:sp>
        <p:nvSpPr>
          <p:cNvPr id="5" name="Cloud Callout 4">
            <a:extLst>
              <a:ext uri="{FF2B5EF4-FFF2-40B4-BE49-F238E27FC236}">
                <a16:creationId xmlns:a16="http://schemas.microsoft.com/office/drawing/2014/main" id="{8C9BE4AC-1EE6-2E21-7B33-8DC431A5C9A9}"/>
              </a:ext>
            </a:extLst>
          </p:cNvPr>
          <p:cNvSpPr/>
          <p:nvPr/>
        </p:nvSpPr>
        <p:spPr>
          <a:xfrm>
            <a:off x="7645895" y="2275427"/>
            <a:ext cx="1468518" cy="469904"/>
          </a:xfrm>
          <a:prstGeom prst="cloudCallout">
            <a:avLst>
              <a:gd name="adj1" fmla="val -26938"/>
              <a:gd name="adj2" fmla="val 93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Legend?</a:t>
            </a:r>
          </a:p>
        </p:txBody>
      </p:sp>
    </p:spTree>
    <p:extLst>
      <p:ext uri="{BB962C8B-B14F-4D97-AF65-F5344CB8AC3E}">
        <p14:creationId xmlns:p14="http://schemas.microsoft.com/office/powerpoint/2010/main" val="366664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C683-28B9-27B2-FBFB-0844FAD6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Frequency Plots the Slightly Awkward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4307-9269-C13C-3C6D-590F5160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3"/>
            <a:ext cx="8520600" cy="1140700"/>
          </a:xfrm>
        </p:spPr>
        <p:txBody>
          <a:bodyPr/>
          <a:lstStyle/>
          <a:p>
            <a:r>
              <a:rPr lang="en-US" sz="1600" dirty="0"/>
              <a:t>A more appropriate use of the fill aesthetic with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geom_bar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/>
              <a:t> is to cross-classify two categorical variables. </a:t>
            </a:r>
          </a:p>
          <a:p>
            <a:r>
              <a:rPr lang="en-US" sz="1600" dirty="0"/>
              <a:t>This is the graphical equivalent of a frequency table of counts or proportions.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A2B4F-1C8B-CDFA-209E-91CE8FBA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887B6-FE44-634E-8C16-99DE6467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9" y="2351984"/>
            <a:ext cx="2415870" cy="1541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D706C-2E3B-7821-1116-E74B37F7F145}"/>
              </a:ext>
            </a:extLst>
          </p:cNvPr>
          <p:cNvSpPr txBox="1"/>
          <p:nvPr/>
        </p:nvSpPr>
        <p:spPr>
          <a:xfrm>
            <a:off x="88131" y="3923329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Default: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bigregion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fill=religion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97F7A-17E1-7F18-523D-A4E896B1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0" y="4196777"/>
            <a:ext cx="3346523" cy="4384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2578F1-724D-F02C-78B3-C8C6A5F4450F}"/>
              </a:ext>
            </a:extLst>
          </p:cNvPr>
          <p:cNvSpPr txBox="1"/>
          <p:nvPr/>
        </p:nvSpPr>
        <p:spPr>
          <a:xfrm>
            <a:off x="2694475" y="2723530"/>
            <a:ext cx="2941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It is somewhat difficult for readers of the chart to compare lengths and areas on an unaligned scale. 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49B6AD1-9C56-6C00-4866-7D8CE6911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123" y="2416808"/>
            <a:ext cx="2882801" cy="187311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30C898-4C2F-9B6D-48A9-9A5206F91F49}"/>
              </a:ext>
            </a:extLst>
          </p:cNvPr>
          <p:cNvCxnSpPr>
            <a:cxnSpLocks/>
          </p:cNvCxnSpPr>
          <p:nvPr/>
        </p:nvCxnSpPr>
        <p:spPr>
          <a:xfrm>
            <a:off x="2561319" y="3519055"/>
            <a:ext cx="307493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73CC2A-3BFA-5FA8-6D74-277A11B53BCA}"/>
              </a:ext>
            </a:extLst>
          </p:cNvPr>
          <p:cNvSpPr txBox="1"/>
          <p:nvPr/>
        </p:nvSpPr>
        <p:spPr>
          <a:xfrm>
            <a:off x="5996760" y="4376485"/>
            <a:ext cx="2325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But we lose the ability to see the relative size of each cut with respect to the overall total. </a:t>
            </a:r>
          </a:p>
        </p:txBody>
      </p:sp>
      <p:sp>
        <p:nvSpPr>
          <p:cNvPr id="17" name="Explosion 2 16">
            <a:extLst>
              <a:ext uri="{FF2B5EF4-FFF2-40B4-BE49-F238E27FC236}">
                <a16:creationId xmlns:a16="http://schemas.microsoft.com/office/drawing/2014/main" id="{57DDCC35-267F-3D97-99BC-C0DBF61B37EB}"/>
              </a:ext>
            </a:extLst>
          </p:cNvPr>
          <p:cNvSpPr/>
          <p:nvPr/>
        </p:nvSpPr>
        <p:spPr>
          <a:xfrm>
            <a:off x="3398530" y="4356246"/>
            <a:ext cx="2372810" cy="601586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3394CA-9950-5379-F317-1964FA704419}"/>
              </a:ext>
            </a:extLst>
          </p:cNvPr>
          <p:cNvSpPr txBox="1"/>
          <p:nvPr/>
        </p:nvSpPr>
        <p:spPr>
          <a:xfrm>
            <a:off x="3792509" y="4562731"/>
            <a:ext cx="13368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n-lt"/>
              </a:rPr>
              <a:t>Healy_CH4_Part2.R</a:t>
            </a:r>
          </a:p>
        </p:txBody>
      </p:sp>
    </p:spTree>
    <p:extLst>
      <p:ext uri="{BB962C8B-B14F-4D97-AF65-F5344CB8AC3E}">
        <p14:creationId xmlns:p14="http://schemas.microsoft.com/office/powerpoint/2010/main" val="345029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215F-B135-1202-8856-C3B3C261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Frequency Plots the Slightly Awkward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A393-7352-952C-9A1A-6C95A6016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688119"/>
          </a:xfrm>
        </p:spPr>
        <p:txBody>
          <a:bodyPr/>
          <a:lstStyle/>
          <a:p>
            <a:r>
              <a:rPr lang="en-US" dirty="0"/>
              <a:t>If we want bars by religion in each </a:t>
            </a:r>
            <a:r>
              <a:rPr lang="en-US" dirty="0" err="1"/>
              <a:t>bigregion</a:t>
            </a:r>
            <a:r>
              <a:rPr lang="en-US" dirty="0"/>
              <a:t>, use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dodge</a:t>
            </a:r>
            <a:r>
              <a:rPr lang="en-US" dirty="0"/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CBA28-5547-A00F-23AC-A6290726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Explosion 2 4">
            <a:extLst>
              <a:ext uri="{FF2B5EF4-FFF2-40B4-BE49-F238E27FC236}">
                <a16:creationId xmlns:a16="http://schemas.microsoft.com/office/drawing/2014/main" id="{B5EAD498-D6EC-9EBD-E4F5-077D7471F921}"/>
              </a:ext>
            </a:extLst>
          </p:cNvPr>
          <p:cNvSpPr/>
          <p:nvPr/>
        </p:nvSpPr>
        <p:spPr>
          <a:xfrm>
            <a:off x="1915199" y="4431432"/>
            <a:ext cx="2372810" cy="601586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6B314-34AA-9513-6979-CE47884357E9}"/>
              </a:ext>
            </a:extLst>
          </p:cNvPr>
          <p:cNvSpPr txBox="1"/>
          <p:nvPr/>
        </p:nvSpPr>
        <p:spPr>
          <a:xfrm>
            <a:off x="2309178" y="4637917"/>
            <a:ext cx="13368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Healy_CH4_Part2.R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B0E13-A4C4-29AB-829C-B7D6AB61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01091"/>
            <a:ext cx="2962564" cy="1902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A3372-90AB-17D0-5FE1-5299D6CF5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57" y="3798753"/>
            <a:ext cx="3321050" cy="463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3DD957-4DC7-0F5C-6D92-7D9939584467}"/>
              </a:ext>
            </a:extLst>
          </p:cNvPr>
          <p:cNvSpPr txBox="1"/>
          <p:nvPr/>
        </p:nvSpPr>
        <p:spPr>
          <a:xfrm>
            <a:off x="4992255" y="4078911"/>
            <a:ext cx="36806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we just wanted the overall proportions for one variable, we mapped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group = 1</a:t>
            </a:r>
            <a:r>
              <a:rPr lang="en-US" dirty="0"/>
              <a:t> to tell </a:t>
            </a:r>
            <a:r>
              <a:rPr lang="en-US" dirty="0" err="1"/>
              <a:t>ggplot</a:t>
            </a:r>
            <a:r>
              <a:rPr lang="en-US" dirty="0"/>
              <a:t> to calculate the proportions with respect to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overall N</a:t>
            </a:r>
            <a:r>
              <a:rPr lang="en-US" dirty="0"/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913FB-1C68-4EF7-3D6C-053D08319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495" y="1786067"/>
            <a:ext cx="3602209" cy="229284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8A02DE-A791-B680-7397-D97F127A1A43}"/>
              </a:ext>
            </a:extLst>
          </p:cNvPr>
          <p:cNvCxnSpPr>
            <a:cxnSpLocks/>
          </p:cNvCxnSpPr>
          <p:nvPr/>
        </p:nvCxnSpPr>
        <p:spPr>
          <a:xfrm>
            <a:off x="3640275" y="2795604"/>
            <a:ext cx="914400" cy="4710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3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A58D-AE6A-0AF6-9B6F-73A1A91A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Frequency Plots the Slightly Awkward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06F8-F1EC-8D18-5A9D-5DE306AF6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606031"/>
          </a:xfrm>
        </p:spPr>
        <p:txBody>
          <a:bodyPr/>
          <a:lstStyle/>
          <a:p>
            <a:r>
              <a:rPr lang="en-US" dirty="0"/>
              <a:t>Use a combination of grouping and faceting to improve readability of our plot: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5C60A-A5D5-87CC-AC75-03A9E726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3A0D6-6985-8B90-2A94-464E127D4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47" y="3035844"/>
            <a:ext cx="3109011" cy="1989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60161-293B-222D-33A5-8BEC4F7BC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813393"/>
            <a:ext cx="6382210" cy="115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CFE35-DC45-963C-5877-6EC8725B0DF1}"/>
              </a:ext>
            </a:extLst>
          </p:cNvPr>
          <p:cNvSpPr txBox="1"/>
          <p:nvPr/>
        </p:nvSpPr>
        <p:spPr>
          <a:xfrm>
            <a:off x="410044" y="3294738"/>
            <a:ext cx="43697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We can ask 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ggplot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to give us a proportional bar chart of religious affiliation and then facet that by region. </a:t>
            </a:r>
          </a:p>
        </p:txBody>
      </p:sp>
    </p:spTree>
    <p:extLst>
      <p:ext uri="{BB962C8B-B14F-4D97-AF65-F5344CB8AC3E}">
        <p14:creationId xmlns:p14="http://schemas.microsoft.com/office/powerpoint/2010/main" val="55843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137A-3925-901A-E88E-4AA5DA55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Histograms</a:t>
            </a:r>
            <a:r>
              <a:rPr lang="en-US" dirty="0"/>
              <a:t> and 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4CAD-A809-D84B-69A6-BE6168A6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3"/>
            <a:ext cx="8520600" cy="2794010"/>
          </a:xfrm>
        </p:spPr>
        <p:txBody>
          <a:bodyPr/>
          <a:lstStyle/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histogram</a:t>
            </a:r>
            <a:r>
              <a:rPr lang="en-US" dirty="0">
                <a:latin typeface="+mn-lt"/>
              </a:rPr>
              <a:t> is a way of summarizing a continuous variable by chopping it up into segments or “bins” and counting how many observations are found within each bin. </a:t>
            </a:r>
          </a:p>
          <a:p>
            <a:r>
              <a:rPr lang="en-US" b="1" dirty="0">
                <a:latin typeface="+mn-lt"/>
              </a:rPr>
              <a:t>Bar chart Vs. Histogram: </a:t>
            </a:r>
          </a:p>
          <a:p>
            <a:pPr lvl="2"/>
            <a:r>
              <a:rPr lang="en-US" dirty="0">
                <a:latin typeface="+mn-lt"/>
              </a:rPr>
              <a:t>In a bar chart, the categories are given to us going in (e.g., regions of the country, or religious affiliation). </a:t>
            </a:r>
          </a:p>
          <a:p>
            <a:pPr lvl="2"/>
            <a:r>
              <a:rPr lang="en-US" dirty="0">
                <a:latin typeface="+mn-lt"/>
              </a:rPr>
              <a:t>With a histogram, we have to decide how finely to bin the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BD490-4852-8EF1-BF22-7882F082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67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109C-DC69-579E-4001-28659F24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Histograms</a:t>
            </a:r>
            <a:r>
              <a:rPr lang="en-US" dirty="0"/>
              <a:t> and 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479D-8128-08EE-1CA2-BC793DB5E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3"/>
            <a:ext cx="2670491" cy="606030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9E8CE-17C9-2E17-8747-0FD032F4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B7D04-2217-DF28-6DB4-8E78E765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1" y="1892983"/>
            <a:ext cx="5105400" cy="76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F6DDD2-265B-964A-6283-BB5608034D0F}"/>
              </a:ext>
            </a:extLst>
          </p:cNvPr>
          <p:cNvSpPr/>
          <p:nvPr/>
        </p:nvSpPr>
        <p:spPr>
          <a:xfrm>
            <a:off x="706582" y="2306781"/>
            <a:ext cx="1496291" cy="39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1FC1F-3E2A-91CA-8CD0-2EAC41042C93}"/>
              </a:ext>
            </a:extLst>
          </p:cNvPr>
          <p:cNvSpPr txBox="1"/>
          <p:nvPr/>
        </p:nvSpPr>
        <p:spPr>
          <a:xfrm>
            <a:off x="602673" y="308204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stat_bin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600" dirty="0"/>
              <a:t>function picked 30 bins, but we might want to try something else: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C8560C57-2F1F-67D8-028D-4CE23360DD53}"/>
              </a:ext>
            </a:extLst>
          </p:cNvPr>
          <p:cNvCxnSpPr>
            <a:stCxn id="6" idx="2"/>
            <a:endCxn id="8" idx="1"/>
          </p:cNvCxnSpPr>
          <p:nvPr/>
        </p:nvCxnSpPr>
        <p:spPr>
          <a:xfrm rot="5400000">
            <a:off x="692301" y="2612008"/>
            <a:ext cx="672800" cy="852055"/>
          </a:xfrm>
          <a:prstGeom prst="bentConnector4">
            <a:avLst>
              <a:gd name="adj1" fmla="val 28271"/>
              <a:gd name="adj2" fmla="val 1268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E1434D2-3DC5-E08A-EFB6-9F91D44B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40" y="3669707"/>
            <a:ext cx="5396718" cy="9083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1B2954D-F3A9-EE5B-4729-B133EE016042}"/>
              </a:ext>
            </a:extLst>
          </p:cNvPr>
          <p:cNvSpPr/>
          <p:nvPr/>
        </p:nvSpPr>
        <p:spPr>
          <a:xfrm>
            <a:off x="4149436" y="4162429"/>
            <a:ext cx="2428009" cy="394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2 12">
            <a:extLst>
              <a:ext uri="{FF2B5EF4-FFF2-40B4-BE49-F238E27FC236}">
                <a16:creationId xmlns:a16="http://schemas.microsoft.com/office/drawing/2014/main" id="{AF775551-EA27-00AD-BF80-C49E17676725}"/>
              </a:ext>
            </a:extLst>
          </p:cNvPr>
          <p:cNvSpPr/>
          <p:nvPr/>
        </p:nvSpPr>
        <p:spPr>
          <a:xfrm>
            <a:off x="6372900" y="1375312"/>
            <a:ext cx="2372810" cy="601586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FEB26-C6C9-C8CC-3E42-8C0B06B213CB}"/>
              </a:ext>
            </a:extLst>
          </p:cNvPr>
          <p:cNvSpPr txBox="1"/>
          <p:nvPr/>
        </p:nvSpPr>
        <p:spPr>
          <a:xfrm>
            <a:off x="6766879" y="1581797"/>
            <a:ext cx="13368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n-lt"/>
              </a:rPr>
              <a:t>Healy_CH4_Part2.R</a:t>
            </a:r>
          </a:p>
        </p:txBody>
      </p:sp>
    </p:spTree>
    <p:extLst>
      <p:ext uri="{BB962C8B-B14F-4D97-AF65-F5344CB8AC3E}">
        <p14:creationId xmlns:p14="http://schemas.microsoft.com/office/powerpoint/2010/main" val="204829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2F00-8EE9-ED55-7F7E-2D59EC35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Histograms</a:t>
            </a:r>
            <a:r>
              <a:rPr lang="en-US" dirty="0"/>
              <a:t> and 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73B8-481C-D59C-0CA3-D441C350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1567883"/>
          </a:xfrm>
        </p:spPr>
        <p:txBody>
          <a:bodyPr/>
          <a:lstStyle/>
          <a:p>
            <a:r>
              <a:rPr lang="en-US" dirty="0">
                <a:latin typeface="+mn-lt"/>
              </a:rPr>
              <a:t>While histograms summarize single variables, it’s also possible to use several at once to compare distributions. </a:t>
            </a:r>
          </a:p>
          <a:p>
            <a:r>
              <a:rPr lang="en-US" dirty="0">
                <a:latin typeface="+mn-lt"/>
              </a:rPr>
              <a:t>We can facet histograms (Panel 1) by some variable of interest, or we can compare them in the same plot (Panel 2) using the fill mapping.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4578A-0208-3658-D333-D87DBC7F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0B8A8-4B14-AD2E-D281-EBA50A48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8" y="2801025"/>
            <a:ext cx="3002972" cy="1914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162F0-E9E8-5AB0-47AA-47838A93CDC4}"/>
              </a:ext>
            </a:extLst>
          </p:cNvPr>
          <p:cNvSpPr txBox="1"/>
          <p:nvPr/>
        </p:nvSpPr>
        <p:spPr>
          <a:xfrm>
            <a:off x="1984664" y="4715964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Panel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0D971-156D-23F4-6D4B-720F7C02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801025"/>
            <a:ext cx="3002972" cy="1935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33A47-FD52-3BA8-4B2B-E61586B7029E}"/>
              </a:ext>
            </a:extLst>
          </p:cNvPr>
          <p:cNvSpPr txBox="1"/>
          <p:nvPr/>
        </p:nvSpPr>
        <p:spPr>
          <a:xfrm>
            <a:off x="6477483" y="4784180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75000"/>
                  </a:schemeClr>
                </a:solidFill>
              </a:rPr>
              <a:t>Panel 2</a:t>
            </a:r>
          </a:p>
        </p:txBody>
      </p:sp>
      <p:sp>
        <p:nvSpPr>
          <p:cNvPr id="9" name="Explosion 2 8">
            <a:extLst>
              <a:ext uri="{FF2B5EF4-FFF2-40B4-BE49-F238E27FC236}">
                <a16:creationId xmlns:a16="http://schemas.microsoft.com/office/drawing/2014/main" id="{229725C6-4F95-30DD-9068-1587DB9482E0}"/>
              </a:ext>
            </a:extLst>
          </p:cNvPr>
          <p:cNvSpPr/>
          <p:nvPr/>
        </p:nvSpPr>
        <p:spPr>
          <a:xfrm>
            <a:off x="6477483" y="186694"/>
            <a:ext cx="2372810" cy="601586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015B0-049B-DF10-D1AF-716D413B7E55}"/>
              </a:ext>
            </a:extLst>
          </p:cNvPr>
          <p:cNvSpPr txBox="1"/>
          <p:nvPr/>
        </p:nvSpPr>
        <p:spPr>
          <a:xfrm>
            <a:off x="6871462" y="393179"/>
            <a:ext cx="13368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n-lt"/>
              </a:rPr>
              <a:t>Healy_CH4_Part2.R</a:t>
            </a:r>
          </a:p>
        </p:txBody>
      </p:sp>
    </p:spTree>
    <p:extLst>
      <p:ext uri="{BB962C8B-B14F-4D97-AF65-F5344CB8AC3E}">
        <p14:creationId xmlns:p14="http://schemas.microsoft.com/office/powerpoint/2010/main" val="100619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40300" y="1201775"/>
            <a:ext cx="514287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562100"/>
                </a:solidFill>
              </a:rPr>
              <a:t>Chapter 4:</a:t>
            </a:r>
            <a:br>
              <a:rPr lang="en-US" sz="5400" b="1" dirty="0">
                <a:solidFill>
                  <a:srgbClr val="562100"/>
                </a:solidFill>
              </a:rPr>
            </a:br>
            <a:r>
              <a:rPr lang="en-US" sz="3200" b="1" dirty="0">
                <a:solidFill>
                  <a:srgbClr val="562100"/>
                </a:solidFill>
              </a:rPr>
              <a:t>Show the Right Numbers</a:t>
            </a:r>
            <a:br>
              <a:rPr lang="en-US" sz="3200" b="1" dirty="0">
                <a:solidFill>
                  <a:srgbClr val="562100"/>
                </a:solidFill>
              </a:rPr>
            </a:br>
            <a:r>
              <a:rPr lang="en-US" sz="1800" b="1" dirty="0">
                <a:solidFill>
                  <a:srgbClr val="562100"/>
                </a:solidFill>
              </a:rPr>
              <a:t>(Part 2)</a:t>
            </a:r>
            <a:endParaRPr sz="5400" b="1" dirty="0">
              <a:solidFill>
                <a:srgbClr val="562100"/>
              </a:solidFill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52000" y="734225"/>
            <a:ext cx="8640000" cy="15000"/>
          </a:xfrm>
          <a:prstGeom prst="straightConnector1">
            <a:avLst/>
          </a:prstGeom>
          <a:noFill/>
          <a:ln w="9525" cap="flat" cmpd="sng">
            <a:solidFill>
              <a:srgbClr val="5621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975" y="258650"/>
            <a:ext cx="1572601" cy="3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B72DBAA0-32CC-7DFB-018F-258963EDB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500" y="1201775"/>
            <a:ext cx="27432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22E4-474A-702A-C6D4-618226E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Histograms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Density</a:t>
            </a:r>
            <a:r>
              <a:rPr lang="en-US" dirty="0"/>
              <a:t>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31DE-983A-8C9B-59CD-4ADEF883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with a continuous variable, an alternative to binning the data and making a histogram is to calculate a kernel density estimate of the underlying distribution. 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geom_density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function will do this for 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EC858-9723-95AC-6102-70D59775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Explosion 2 4">
            <a:extLst>
              <a:ext uri="{FF2B5EF4-FFF2-40B4-BE49-F238E27FC236}">
                <a16:creationId xmlns:a16="http://schemas.microsoft.com/office/drawing/2014/main" id="{3411DB10-811F-8680-CAC1-2EC4533591E1}"/>
              </a:ext>
            </a:extLst>
          </p:cNvPr>
          <p:cNvSpPr/>
          <p:nvPr/>
        </p:nvSpPr>
        <p:spPr>
          <a:xfrm>
            <a:off x="6459490" y="180458"/>
            <a:ext cx="2372810" cy="601586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8F14D-1E5A-C38F-DC5A-0045A9D26A6F}"/>
              </a:ext>
            </a:extLst>
          </p:cNvPr>
          <p:cNvSpPr txBox="1"/>
          <p:nvPr/>
        </p:nvSpPr>
        <p:spPr>
          <a:xfrm>
            <a:off x="6853469" y="386943"/>
            <a:ext cx="13368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n-lt"/>
              </a:rPr>
              <a:t>Healy_CH4_Part2.R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98B85-42E3-CAD7-35C1-BE39C9324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484" y="2086524"/>
            <a:ext cx="2374324" cy="1514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4DC4C-7783-3B00-DFCB-FD3981B7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32" y="2666615"/>
            <a:ext cx="4143086" cy="75328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DBA956E-BF88-6741-0667-C075C6528900}"/>
              </a:ext>
            </a:extLst>
          </p:cNvPr>
          <p:cNvSpPr/>
          <p:nvPr/>
        </p:nvSpPr>
        <p:spPr>
          <a:xfrm>
            <a:off x="997527" y="3859386"/>
            <a:ext cx="2000471" cy="581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geom_density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8AB89A-FBC5-EDBA-4D92-722740854050}"/>
              </a:ext>
            </a:extLst>
          </p:cNvPr>
          <p:cNvSpPr/>
          <p:nvPr/>
        </p:nvSpPr>
        <p:spPr>
          <a:xfrm>
            <a:off x="6146001" y="3862593"/>
            <a:ext cx="2000471" cy="5818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stat_density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06C940-0CE3-A2C2-A5CB-5FB5ED0D9965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 flipV="1">
            <a:off x="2997998" y="4150332"/>
            <a:ext cx="3148003" cy="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A85CBB-9C67-DB68-5E2E-FEFA945A18AF}"/>
              </a:ext>
            </a:extLst>
          </p:cNvPr>
          <p:cNvSpPr txBox="1"/>
          <p:nvPr/>
        </p:nvSpPr>
        <p:spPr>
          <a:xfrm>
            <a:off x="3112697" y="3587385"/>
            <a:ext cx="3033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density statistic </a:t>
            </a:r>
            <a:r>
              <a:rPr lang="en-US" dirty="0"/>
              <a:t>is the one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geom_density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uses by default.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46E0B-A9FD-E5B0-1E82-EB2E6130A4B9}"/>
              </a:ext>
            </a:extLst>
          </p:cNvPr>
          <p:cNvSpPr txBox="1"/>
          <p:nvPr/>
        </p:nvSpPr>
        <p:spPr>
          <a:xfrm>
            <a:off x="1319646" y="4587077"/>
            <a:ext cx="51398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Note:</a:t>
            </a:r>
            <a:r>
              <a:rPr lang="en-US" sz="1100" dirty="0"/>
              <a:t> If you want to make the baselines of the density curves go away, you can use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geom_line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(stat = "density") </a:t>
            </a:r>
            <a:r>
              <a:rPr lang="en-US" sz="1100" dirty="0"/>
              <a:t>instead. </a:t>
            </a:r>
          </a:p>
        </p:txBody>
      </p:sp>
    </p:spTree>
    <p:extLst>
      <p:ext uri="{BB962C8B-B14F-4D97-AF65-F5344CB8AC3E}">
        <p14:creationId xmlns:p14="http://schemas.microsoft.com/office/powerpoint/2010/main" val="88454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0C9A-1953-273C-F06F-E063C020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Histograms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Density</a:t>
            </a:r>
            <a:r>
              <a:rPr lang="en-US" dirty="0"/>
              <a:t>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7175-6088-40E5-823C-F180BA17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606031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dirty="0"/>
              <a:t> aesthetic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B3B81-D3AC-7FAF-DBD4-CCE40EF5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Explosion 2 4">
            <a:extLst>
              <a:ext uri="{FF2B5EF4-FFF2-40B4-BE49-F238E27FC236}">
                <a16:creationId xmlns:a16="http://schemas.microsoft.com/office/drawing/2014/main" id="{B2F01E4F-75F5-F2E5-9106-BEFE52485253}"/>
              </a:ext>
            </a:extLst>
          </p:cNvPr>
          <p:cNvSpPr/>
          <p:nvPr/>
        </p:nvSpPr>
        <p:spPr>
          <a:xfrm>
            <a:off x="6459490" y="180458"/>
            <a:ext cx="2372810" cy="601586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3B5A0-DA75-AE4D-9615-E583840E1E33}"/>
              </a:ext>
            </a:extLst>
          </p:cNvPr>
          <p:cNvSpPr txBox="1"/>
          <p:nvPr/>
        </p:nvSpPr>
        <p:spPr>
          <a:xfrm>
            <a:off x="6853469" y="386943"/>
            <a:ext cx="13368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n-lt"/>
              </a:rPr>
              <a:t>Healy_CH4_Part2.R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286FE-248D-F2E8-7AD8-0E0C42AA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714917"/>
            <a:ext cx="4770190" cy="934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6445C5-8DC4-E8E0-D9D5-B0F899300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91" y="2325436"/>
            <a:ext cx="3898440" cy="25184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1EB251-CEFC-F08D-B34B-A1C6523ED12E}"/>
              </a:ext>
            </a:extLst>
          </p:cNvPr>
          <p:cNvSpPr txBox="1"/>
          <p:nvPr/>
        </p:nvSpPr>
        <p:spPr>
          <a:xfrm>
            <a:off x="394855" y="3803073"/>
            <a:ext cx="4177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</a:t>
            </a:r>
            <a:r>
              <a:rPr lang="en-US" sz="12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Alpha</a:t>
            </a:r>
            <a:r>
              <a:rPr lang="en-US" sz="1200" dirty="0"/>
              <a:t> refers to the opacity of a geom.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Values of alpha range from 0 to 1, with lower values corresponding to more transparent colors.</a:t>
            </a:r>
          </a:p>
        </p:txBody>
      </p:sp>
    </p:spTree>
    <p:extLst>
      <p:ext uri="{BB962C8B-B14F-4D97-AF65-F5344CB8AC3E}">
        <p14:creationId xmlns:p14="http://schemas.microsoft.com/office/powerpoint/2010/main" val="363271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E363-4ECD-7137-ACF5-B361932B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 Histograms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Density</a:t>
            </a:r>
            <a:r>
              <a:rPr lang="en-US" dirty="0"/>
              <a:t>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C835-6549-5A70-09B7-4FBF87BF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3"/>
            <a:ext cx="8520600" cy="2108210"/>
          </a:xfrm>
        </p:spPr>
        <p:txBody>
          <a:bodyPr/>
          <a:lstStyle/>
          <a:p>
            <a:r>
              <a:rPr lang="en-US" dirty="0"/>
              <a:t>Just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geom_bar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the count-based defaults computed by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stat_ </a:t>
            </a:r>
            <a:r>
              <a:rPr lang="en-US" dirty="0"/>
              <a:t>functions used by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geom_histogram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 density() </a:t>
            </a:r>
            <a:r>
              <a:rPr lang="en-US" dirty="0"/>
              <a:t>will return proportional measures if we ask them. </a:t>
            </a:r>
          </a:p>
          <a:p>
            <a:r>
              <a:rPr lang="en-US" dirty="0"/>
              <a:t>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geom_density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stat_density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function can return its default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..density.. </a:t>
            </a:r>
            <a:r>
              <a:rPr lang="en-US" dirty="0"/>
              <a:t>statistic,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..scaled..</a:t>
            </a:r>
            <a:r>
              <a:rPr lang="en-US" dirty="0"/>
              <a:t>, which will give a proportional density estimate.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90DB2-D310-0743-C32F-639618D6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Explosion 2 4">
            <a:extLst>
              <a:ext uri="{FF2B5EF4-FFF2-40B4-BE49-F238E27FC236}">
                <a16:creationId xmlns:a16="http://schemas.microsoft.com/office/drawing/2014/main" id="{BDADF499-5BAC-A0D4-AAD3-EAC5A41A308E}"/>
              </a:ext>
            </a:extLst>
          </p:cNvPr>
          <p:cNvSpPr/>
          <p:nvPr/>
        </p:nvSpPr>
        <p:spPr>
          <a:xfrm>
            <a:off x="6459490" y="180458"/>
            <a:ext cx="2372810" cy="601586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7213C-A0BA-5A44-5AD1-875D79161437}"/>
              </a:ext>
            </a:extLst>
          </p:cNvPr>
          <p:cNvSpPr txBox="1"/>
          <p:nvPr/>
        </p:nvSpPr>
        <p:spPr>
          <a:xfrm>
            <a:off x="6853469" y="386943"/>
            <a:ext cx="13368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n-lt"/>
              </a:rPr>
              <a:t>Healy_CH4_Part2.R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CEA3B-D2F4-1D78-340A-5961765B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221183"/>
            <a:ext cx="5181023" cy="10052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F23531-F707-7487-E784-9CA646EED702}"/>
              </a:ext>
            </a:extLst>
          </p:cNvPr>
          <p:cNvSpPr/>
          <p:nvPr/>
        </p:nvSpPr>
        <p:spPr>
          <a:xfrm>
            <a:off x="2767445" y="3875808"/>
            <a:ext cx="2490355" cy="331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C7D26-DC3E-33A0-DD32-9676C4C94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4"/>
          <a:stretch/>
        </p:blipFill>
        <p:spPr>
          <a:xfrm>
            <a:off x="5816570" y="3041337"/>
            <a:ext cx="2828666" cy="18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9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FBD5-48DD-AC2C-07F4-F9AF613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4.7 Avoid Transformations When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7777-BA3B-5C97-C423-5EAB6AD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373445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As we have seen from the beginning, </a:t>
            </a:r>
            <a:r>
              <a:rPr lang="en-US" dirty="0" err="1"/>
              <a:t>ggplot</a:t>
            </a:r>
            <a:r>
              <a:rPr lang="en-US" dirty="0"/>
              <a:t> normally makes its charts starting from a full dataset.</a:t>
            </a:r>
          </a:p>
          <a:p>
            <a:pPr>
              <a:spcAft>
                <a:spcPts val="600"/>
              </a:spcAft>
            </a:pPr>
            <a:r>
              <a:rPr lang="en-US" dirty="0"/>
              <a:t>But often our data is already a summary table. </a:t>
            </a:r>
          </a:p>
          <a:p>
            <a:pPr>
              <a:spcAft>
                <a:spcPts val="600"/>
              </a:spcAft>
            </a:pPr>
            <a:r>
              <a:rPr lang="en-US" dirty="0"/>
              <a:t>Because we are working directly a summary table, we no longer have any need for </a:t>
            </a:r>
            <a:r>
              <a:rPr lang="en-US" dirty="0" err="1"/>
              <a:t>ggplot</a:t>
            </a:r>
            <a:r>
              <a:rPr lang="en-US" dirty="0"/>
              <a:t> to count up values for us or perform any other calculations. </a:t>
            </a:r>
          </a:p>
          <a:p>
            <a:pPr>
              <a:spcAft>
                <a:spcPts val="600"/>
              </a:spcAft>
            </a:pPr>
            <a:r>
              <a:rPr lang="en-US" dirty="0"/>
              <a:t>That is, we do not need the services of any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stat_</a:t>
            </a:r>
            <a:r>
              <a:rPr lang="en-US" dirty="0"/>
              <a:t> functions that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geom_bar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would normally call. </a:t>
            </a:r>
          </a:p>
          <a:p>
            <a:pPr>
              <a:spcAft>
                <a:spcPts val="600"/>
              </a:spcAft>
            </a:pPr>
            <a:r>
              <a:rPr lang="en-US" dirty="0"/>
              <a:t>To do this we say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in the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geom_bar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en-US" dirty="0"/>
              <a:t> call.</a:t>
            </a:r>
          </a:p>
          <a:p>
            <a:pPr>
              <a:spcAft>
                <a:spcPts val="600"/>
              </a:spcAft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geom_col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is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geom_bar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but with an assumed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 = "identity"</a:t>
            </a:r>
            <a:r>
              <a:rPr lang="en-US" dirty="0">
                <a:latin typeface="+mn-lt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B1EDF-4A35-9445-F82F-A3047475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BFB00-CEDB-B6BC-A67F-12AF2F6C7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63" y="4635353"/>
            <a:ext cx="1611745" cy="42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0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1106-E6D8-7162-9B75-B8213746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5A98-E9EC-D9CA-E282-6F52D90A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437445" cy="3455903"/>
          </a:xfrm>
        </p:spPr>
        <p:txBody>
          <a:bodyPr/>
          <a:lstStyle/>
          <a:p>
            <a:r>
              <a:rPr lang="en-US" dirty="0"/>
              <a:t>In chapter 4, we learned how to use </a:t>
            </a:r>
            <a:r>
              <a:rPr lang="en-US" dirty="0" err="1"/>
              <a:t>ggplot</a:t>
            </a:r>
            <a:r>
              <a:rPr lang="en-US" dirty="0"/>
              <a:t> functions to divide or/and group data in a plot. </a:t>
            </a:r>
          </a:p>
          <a:p>
            <a:pPr lvl="2"/>
            <a:r>
              <a:rPr lang="en-US" dirty="0"/>
              <a:t>Faceting techniques</a:t>
            </a:r>
          </a:p>
          <a:p>
            <a:pPr lvl="2"/>
            <a:r>
              <a:rPr lang="en-US" dirty="0"/>
              <a:t>Grouping techniques</a:t>
            </a:r>
          </a:p>
          <a:p>
            <a:pPr marL="1054100" lvl="2" indent="0">
              <a:buNone/>
            </a:pPr>
            <a:endParaRPr lang="en-US" dirty="0"/>
          </a:p>
          <a:p>
            <a:r>
              <a:rPr lang="en-US" dirty="0"/>
              <a:t>These techniques will help us to have a better understanding of the plotted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11974-7782-10B5-D390-77E43B07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0AF8-B42B-F536-4196-7AE1FE8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DCBE-9D9E-C190-E3A1-F8CEC83D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3"/>
            <a:ext cx="8520600" cy="1722592"/>
          </a:xfrm>
        </p:spPr>
        <p:txBody>
          <a:bodyPr/>
          <a:lstStyle/>
          <a:p>
            <a:pPr marL="400050" indent="-285750"/>
            <a:r>
              <a:rPr lang="en-US" b="1" dirty="0">
                <a:latin typeface="+mn-lt"/>
              </a:rPr>
              <a:t>Chapter 4 focus</a:t>
            </a:r>
            <a:r>
              <a:rPr lang="en-US" dirty="0">
                <a:latin typeface="+mn-lt"/>
              </a:rPr>
              <a:t>: expanding the range of things you can do with </a:t>
            </a:r>
            <a:r>
              <a:rPr lang="en-US" dirty="0" err="1">
                <a:latin typeface="+mn-lt"/>
              </a:rPr>
              <a:t>ggplot</a:t>
            </a:r>
            <a:r>
              <a:rPr lang="en-US" dirty="0">
                <a:latin typeface="+mn-lt"/>
              </a:rPr>
              <a:t>.</a:t>
            </a:r>
          </a:p>
          <a:p>
            <a:pPr marL="1314450" lvl="2" indent="-285750"/>
            <a:r>
              <a:rPr lang="en-US" dirty="0">
                <a:latin typeface="+mn-lt"/>
              </a:rPr>
              <a:t>Learn how to make new kinds of graphs. </a:t>
            </a:r>
          </a:p>
          <a:p>
            <a:pPr marL="1314450" lvl="2" indent="-285750"/>
            <a:r>
              <a:rPr lang="en-US" dirty="0">
                <a:latin typeface="+mn-lt"/>
              </a:rPr>
              <a:t>Learn some new “geoms”, the functions that make particular kinds of plots.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5245F-EF62-49AE-5163-90BAD31F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4EDE2-55F6-1931-AD6D-6139FCA732B6}"/>
              </a:ext>
            </a:extLst>
          </p:cNvPr>
          <p:cNvSpPr txBox="1"/>
          <p:nvPr/>
        </p:nvSpPr>
        <p:spPr>
          <a:xfrm>
            <a:off x="1699193" y="326563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Chapter 4 Part 1: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Dividing data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1A988-979D-3B64-7813-C7181164FD9B}"/>
              </a:ext>
            </a:extLst>
          </p:cNvPr>
          <p:cNvSpPr txBox="1"/>
          <p:nvPr/>
        </p:nvSpPr>
        <p:spPr>
          <a:xfrm>
            <a:off x="4397368" y="3938271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Chapter 4 Part 2:</a:t>
            </a:r>
          </a:p>
          <a:p>
            <a:r>
              <a:rPr lang="en-US" sz="1800" dirty="0">
                <a:solidFill>
                  <a:srgbClr val="7030A0"/>
                </a:solidFill>
              </a:rPr>
              <a:t>Grouping data techniques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2BC9F90-6730-AB1B-C4A5-B31255293A40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4397368" y="3588798"/>
            <a:ext cx="1413208" cy="349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2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9ECA-8F10-8200-9321-43BA3648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2B31-1FD6-7610-797E-E3301BE3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2779525"/>
            <a:ext cx="5008445" cy="2020168"/>
          </a:xfrm>
        </p:spPr>
        <p:txBody>
          <a:bodyPr/>
          <a:lstStyle/>
          <a:p>
            <a:r>
              <a:rPr lang="en-US" sz="1600" dirty="0"/>
              <a:t>One option is to facet the data by some third variable, making a “small multiple” plot. </a:t>
            </a:r>
          </a:p>
          <a:p>
            <a:r>
              <a:rPr lang="en-US" sz="1600" dirty="0"/>
              <a:t>This is a powerful technique that allows a lot of information to be presented compactly and in a consistently comparable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B8D94-180B-B00E-2827-742CE261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7E398-0C15-5837-EE9B-981CA594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73057"/>
            <a:ext cx="2619407" cy="1583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D94718-FF17-D840-004E-F5A507BD8A55}"/>
              </a:ext>
            </a:extLst>
          </p:cNvPr>
          <p:cNvSpPr txBox="1"/>
          <p:nvPr/>
        </p:nvSpPr>
        <p:spPr>
          <a:xfrm>
            <a:off x="6660369" y="1051410"/>
            <a:ext cx="13335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gdpPercap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Faceting by continent.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2A8F8B3-DF0A-BDED-770A-95693C70FD5A}"/>
              </a:ext>
            </a:extLst>
          </p:cNvPr>
          <p:cNvSpPr/>
          <p:nvPr/>
        </p:nvSpPr>
        <p:spPr>
          <a:xfrm>
            <a:off x="3205340" y="2025959"/>
            <a:ext cx="2250493" cy="286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243AC97-5164-F3E3-DD7C-56C64DCD80BB}"/>
              </a:ext>
            </a:extLst>
          </p:cNvPr>
          <p:cNvSpPr/>
          <p:nvPr/>
        </p:nvSpPr>
        <p:spPr>
          <a:xfrm>
            <a:off x="2815922" y="1146945"/>
            <a:ext cx="342914" cy="128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A58E92D-B065-78B0-7FA2-209D1527CA34}"/>
              </a:ext>
            </a:extLst>
          </p:cNvPr>
          <p:cNvSpPr/>
          <p:nvPr/>
        </p:nvSpPr>
        <p:spPr>
          <a:xfrm flipH="1">
            <a:off x="5501063" y="1146945"/>
            <a:ext cx="342914" cy="3585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8CDF6-3D4B-F017-9FCB-A8F63F8DC4F8}"/>
              </a:ext>
            </a:extLst>
          </p:cNvPr>
          <p:cNvSpPr txBox="1"/>
          <p:nvPr/>
        </p:nvSpPr>
        <p:spPr>
          <a:xfrm>
            <a:off x="3309211" y="1189388"/>
            <a:ext cx="20427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the overall trend is more or less clear, it looks a little messy.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F473B-5644-A16A-C106-76FC7C912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17" y="1943212"/>
            <a:ext cx="2959491" cy="27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  <p:bldP spid="13" grpId="0" animBg="1"/>
      <p:bldP spid="14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FEE5-16B5-4FFE-2D37-7B313775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42C3F-8576-78DE-5961-A9B6FFBFC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3086494"/>
            <a:ext cx="8520600" cy="606031"/>
          </a:xfrm>
        </p:spPr>
        <p:txBody>
          <a:bodyPr/>
          <a:lstStyle/>
          <a:p>
            <a:r>
              <a:rPr lang="en-US" dirty="0"/>
              <a:t>We will use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facet_wrap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to split our plot by the third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EE964-55E7-741D-3FBC-089702B1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776B0-6514-C447-B5AF-BC06EC48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28432"/>
            <a:ext cx="6705600" cy="88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CB3183-15F8-7C19-CDF4-69BEC9616E80}"/>
              </a:ext>
            </a:extLst>
          </p:cNvPr>
          <p:cNvSpPr/>
          <p:nvPr/>
        </p:nvSpPr>
        <p:spPr>
          <a:xfrm>
            <a:off x="4830618" y="4172932"/>
            <a:ext cx="2050473" cy="331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B3537-5CCC-BC32-BB8B-2BDEC949F51D}"/>
              </a:ext>
            </a:extLst>
          </p:cNvPr>
          <p:cNvSpPr txBox="1"/>
          <p:nvPr/>
        </p:nvSpPr>
        <p:spPr>
          <a:xfrm>
            <a:off x="311699" y="1195140"/>
            <a:ext cx="8520599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latin typeface="+mn-lt"/>
              </a:rPr>
              <a:t>Facet to Make Small Multiples: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Split a plot into a matrix of panels 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accent5"/>
                </a:solidFill>
                <a:latin typeface="+mn-lt"/>
              </a:rPr>
              <a:t>What is facet in </a:t>
            </a:r>
            <a:r>
              <a:rPr lang="en-US" sz="1800" b="1" dirty="0" err="1">
                <a:solidFill>
                  <a:schemeClr val="accent5"/>
                </a:solidFill>
                <a:latin typeface="+mn-lt"/>
              </a:rPr>
              <a:t>ggplot</a:t>
            </a:r>
            <a:r>
              <a:rPr lang="en-US" sz="1800" b="1" dirty="0">
                <a:solidFill>
                  <a:schemeClr val="accent5"/>
                </a:solidFill>
                <a:latin typeface="+mn-lt"/>
              </a:rPr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facet approach partitions a plot into a matrix of panels.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Each panel shows a different subset of the data. </a:t>
            </a:r>
          </a:p>
        </p:txBody>
      </p:sp>
    </p:spTree>
    <p:extLst>
      <p:ext uri="{BB962C8B-B14F-4D97-AF65-F5344CB8AC3E}">
        <p14:creationId xmlns:p14="http://schemas.microsoft.com/office/powerpoint/2010/main" val="11375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0F74-14F1-7D5B-D216-3A390402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7F57-BACF-A636-7DD8-8EDC5971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3"/>
            <a:ext cx="8520600" cy="1458778"/>
          </a:xfrm>
        </p:spPr>
        <p:txBody>
          <a:bodyPr/>
          <a:lstStyle/>
          <a:p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facet_grid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: Facet with two variables</a:t>
            </a:r>
          </a:p>
          <a:p>
            <a:r>
              <a:rPr lang="en-US" dirty="0"/>
              <a:t>By </a:t>
            </a:r>
            <a:r>
              <a:rPr lang="en-US" sz="18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facet_grid</a:t>
            </a:r>
            <a:r>
              <a:rPr lang="en-US" sz="18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, we are cross-classifying our results. </a:t>
            </a:r>
          </a:p>
          <a:p>
            <a:r>
              <a:rPr lang="en-US" dirty="0"/>
              <a:t>The formula is two-sided: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facet_grid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variable1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~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variable2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B3DDB-DF9C-BE3E-E128-69511265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F0928-FC6A-41A8-4EC2-EFD199962306}"/>
              </a:ext>
            </a:extLst>
          </p:cNvPr>
          <p:cNvSpPr txBox="1"/>
          <p:nvPr/>
        </p:nvSpPr>
        <p:spPr>
          <a:xfrm>
            <a:off x="7091243" y="494254"/>
            <a:ext cx="17410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facet_grid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12F2C-060A-7486-ACC3-FC340BFE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10" y="2643718"/>
            <a:ext cx="2538409" cy="2155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76144-C57E-08FB-CAB1-F6ADC94CEDE0}"/>
              </a:ext>
            </a:extLst>
          </p:cNvPr>
          <p:cNvSpPr txBox="1"/>
          <p:nvPr/>
        </p:nvSpPr>
        <p:spPr>
          <a:xfrm>
            <a:off x="3362062" y="307642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Faceting on two categorical variables.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panel plots the relationship between age and number of children, with the facets breaking out the data by sex (in the rows) and race (in the columns).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C4A3B-CDB0-676D-B2E4-EA9FC9E07DF7}"/>
              </a:ext>
            </a:extLst>
          </p:cNvPr>
          <p:cNvSpPr txBox="1"/>
          <p:nvPr/>
        </p:nvSpPr>
        <p:spPr>
          <a:xfrm>
            <a:off x="3362062" y="4030527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Main variables: Age and Number of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Faceting variables: Sex (row) and Race (column)</a:t>
            </a:r>
          </a:p>
        </p:txBody>
      </p:sp>
    </p:spTree>
    <p:extLst>
      <p:ext uri="{BB962C8B-B14F-4D97-AF65-F5344CB8AC3E}">
        <p14:creationId xmlns:p14="http://schemas.microsoft.com/office/powerpoint/2010/main" val="209644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AB49-A630-ED80-891F-402B7DFF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D2A4-0AE9-DACC-6F49-11C2D71F5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606031"/>
          </a:xfrm>
        </p:spPr>
        <p:txBody>
          <a:bodyPr/>
          <a:lstStyle/>
          <a:p>
            <a:r>
              <a:rPr lang="en-US" sz="20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facet_wrap</a:t>
            </a:r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Vs. </a:t>
            </a:r>
            <a:r>
              <a:rPr lang="en-US" sz="20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facet_grid</a:t>
            </a:r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C388-2371-F47A-9E10-07EA3F8A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8E847-9840-DA8C-C6FF-660F9819789E}"/>
              </a:ext>
            </a:extLst>
          </p:cNvPr>
          <p:cNvSpPr txBox="1"/>
          <p:nvPr/>
        </p:nvSpPr>
        <p:spPr>
          <a:xfrm>
            <a:off x="6794198" y="3151014"/>
            <a:ext cx="18657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facet_wrap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is </a:t>
            </a:r>
            <a:r>
              <a:rPr lang="en-US" dirty="0">
                <a:solidFill>
                  <a:schemeClr val="accent5"/>
                </a:solidFill>
              </a:rPr>
              <a:t>1d</a:t>
            </a:r>
            <a:r>
              <a:rPr lang="en-US" dirty="0"/>
              <a:t> but wrapped into 2d to save space.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A35F3-C1C0-9D9D-9FAE-647C2EBE198D}"/>
              </a:ext>
            </a:extLst>
          </p:cNvPr>
          <p:cNvSpPr txBox="1"/>
          <p:nvPr/>
        </p:nvSpPr>
        <p:spPr>
          <a:xfrm>
            <a:off x="311700" y="1875227"/>
            <a:ext cx="6546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sketch illustrating the difference between the two faceting systems.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70809-108D-15DB-DA4E-5C613200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98" y="2468532"/>
            <a:ext cx="3869404" cy="2160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B61DE-942F-EDD4-EA28-A0B448F474E8}"/>
              </a:ext>
            </a:extLst>
          </p:cNvPr>
          <p:cNvSpPr txBox="1"/>
          <p:nvPr/>
        </p:nvSpPr>
        <p:spPr>
          <a:xfrm>
            <a:off x="552884" y="2947115"/>
            <a:ext cx="17722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facet_grid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is </a:t>
            </a:r>
            <a:r>
              <a:rPr lang="en-US" dirty="0">
                <a:solidFill>
                  <a:schemeClr val="accent5"/>
                </a:solidFill>
              </a:rPr>
              <a:t>fundamentally 2d</a:t>
            </a:r>
            <a:r>
              <a:rPr lang="en-US" dirty="0"/>
              <a:t>, being made up of two independent components.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F9E3238-E7CB-5F81-311D-B43597063124}"/>
              </a:ext>
            </a:extLst>
          </p:cNvPr>
          <p:cNvSpPr/>
          <p:nvPr/>
        </p:nvSpPr>
        <p:spPr>
          <a:xfrm>
            <a:off x="6451284" y="2711124"/>
            <a:ext cx="342914" cy="1593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06C19B1-B4E2-A362-D896-54FC758412C4}"/>
              </a:ext>
            </a:extLst>
          </p:cNvPr>
          <p:cNvSpPr/>
          <p:nvPr/>
        </p:nvSpPr>
        <p:spPr>
          <a:xfrm flipH="1">
            <a:off x="2429164" y="2735379"/>
            <a:ext cx="342914" cy="1593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3BD1C-C5B0-07A9-2350-DE171D9AE698}"/>
              </a:ext>
            </a:extLst>
          </p:cNvPr>
          <p:cNvSpPr txBox="1"/>
          <p:nvPr/>
        </p:nvSpPr>
        <p:spPr>
          <a:xfrm>
            <a:off x="6821906" y="3888523"/>
            <a:ext cx="1555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One independent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C9C0E0-AFA3-4C51-93B9-70746060745E}"/>
              </a:ext>
            </a:extLst>
          </p:cNvPr>
          <p:cNvSpPr txBox="1"/>
          <p:nvPr/>
        </p:nvSpPr>
        <p:spPr>
          <a:xfrm>
            <a:off x="554181" y="4070224"/>
            <a:ext cx="1699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50000"/>
                  </a:schemeClr>
                </a:solidFill>
              </a:rPr>
              <a:t>Two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78603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6DB1-4A43-6714-7977-49F31BDD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Geoms Can Transform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92C4-2F35-9A26-44CC-E86758E5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Every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>
                <a:latin typeface="+mn-lt"/>
              </a:rPr>
              <a:t> function has an associated statistical function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stat_</a:t>
            </a:r>
            <a:r>
              <a:rPr lang="en-US" dirty="0">
                <a:latin typeface="+mn-lt"/>
              </a:rPr>
              <a:t>) that it uses by default.</a:t>
            </a:r>
          </a:p>
          <a:p>
            <a:r>
              <a:rPr lang="en-US" dirty="0">
                <a:latin typeface="+mn-lt"/>
              </a:rPr>
              <a:t>In this section, we will learn about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>
                <a:latin typeface="+mn-lt"/>
              </a:rPr>
              <a:t> function and its related </a:t>
            </a:r>
            <a:r>
              <a:rPr lang="en-US" dirty="0">
                <a:latin typeface="+mn-lt"/>
                <a:cs typeface="Consolas" panose="020B0609020204030204" pitchFamily="49" charset="0"/>
              </a:rPr>
              <a:t>stat_ </a:t>
            </a:r>
            <a:r>
              <a:rPr lang="en-US" dirty="0">
                <a:latin typeface="+mn-lt"/>
              </a:rPr>
              <a:t>function.</a:t>
            </a:r>
          </a:p>
          <a:p>
            <a:r>
              <a:rPr lang="en-US" dirty="0">
                <a:latin typeface="+mn-lt"/>
              </a:rPr>
              <a:t>Also, we will learn what we can do if we sometimes want to calculate a different statistic for the </a:t>
            </a:r>
            <a:r>
              <a:rPr lang="en-US" dirty="0" err="1">
                <a:latin typeface="+mn-lt"/>
              </a:rPr>
              <a:t>geom</a:t>
            </a:r>
            <a:r>
              <a:rPr lang="en-US" dirty="0">
                <a:latin typeface="+mn-lt"/>
              </a:rPr>
              <a:t> from the default.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F601E-6FB6-26AB-C2F4-CDA57A77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8E45-9768-AE8E-A60C-4DD73AE0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 Geoms Can Transform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881D-EC8F-7CC6-B8F9-FB2933E8D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1112972"/>
            <a:ext cx="8520600" cy="1458777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Let’s first review “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gss_sm</a:t>
            </a:r>
            <a:r>
              <a:rPr lang="en-US" dirty="0"/>
              <a:t>” dataset from “</a:t>
            </a:r>
            <a:r>
              <a:rPr lang="en-US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gapminder</a:t>
            </a:r>
            <a:r>
              <a:rPr lang="en-US" dirty="0"/>
              <a:t>” library.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8D01-BA02-6F4F-92AA-2A270B6B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C3CE2-26D7-4A31-A6AF-35EF9ABDAE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88AEC-8DA1-03C9-2397-497385A951C7}"/>
              </a:ext>
            </a:extLst>
          </p:cNvPr>
          <p:cNvSpPr txBox="1"/>
          <p:nvPr/>
        </p:nvSpPr>
        <p:spPr>
          <a:xfrm>
            <a:off x="6923873" y="4854952"/>
            <a:ext cx="18229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**</a:t>
            </a:r>
            <a:r>
              <a:rPr lang="en-US" sz="1000" dirty="0" err="1"/>
              <a:t>gss</a:t>
            </a:r>
            <a:r>
              <a:rPr lang="en-US" sz="1000" dirty="0"/>
              <a:t>: General Social Survey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42608-DB97-3C00-1D4D-55E546E3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342014"/>
            <a:ext cx="7772400" cy="1634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E540FC-B533-0055-D066-35205003BD95}"/>
              </a:ext>
            </a:extLst>
          </p:cNvPr>
          <p:cNvSpPr txBox="1"/>
          <p:nvPr/>
        </p:nvSpPr>
        <p:spPr>
          <a:xfrm>
            <a:off x="311700" y="4283466"/>
            <a:ext cx="422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has some continuous and some categorical data.</a:t>
            </a:r>
          </a:p>
        </p:txBody>
      </p:sp>
    </p:spTree>
    <p:extLst>
      <p:ext uri="{BB962C8B-B14F-4D97-AF65-F5344CB8AC3E}">
        <p14:creationId xmlns:p14="http://schemas.microsoft.com/office/powerpoint/2010/main" val="8511956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LehighPresentation-16x9template</Template>
  <TotalTime>2076</TotalTime>
  <Words>1775</Words>
  <Application>Microsoft Macintosh PowerPoint</Application>
  <PresentationFormat>On-screen Show (16:9)</PresentationFormat>
  <Paragraphs>163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Iosevka-Term-Light</vt:lpstr>
      <vt:lpstr>Arial</vt:lpstr>
      <vt:lpstr>MinionPro</vt:lpstr>
      <vt:lpstr>Consolas</vt:lpstr>
      <vt:lpstr>Simple Light</vt:lpstr>
      <vt:lpstr>Business Analytics II (BIS 244 – Chapter 4)</vt:lpstr>
      <vt:lpstr>Chapter 4: Show the Right Numbers (Part 2)</vt:lpstr>
      <vt:lpstr>Chapter 4</vt:lpstr>
      <vt:lpstr>Chapter 4 Review</vt:lpstr>
      <vt:lpstr>Chapter 4 Review</vt:lpstr>
      <vt:lpstr>Chapter 4 Review</vt:lpstr>
      <vt:lpstr>Chapter 4 Review</vt:lpstr>
      <vt:lpstr>4.4 Geoms Can Transform Data</vt:lpstr>
      <vt:lpstr>4.4 Geoms Can Transform Data</vt:lpstr>
      <vt:lpstr>4.4 Geoms Can Transform Data</vt:lpstr>
      <vt:lpstr>4.4 Geoms Can Transform Data</vt:lpstr>
      <vt:lpstr>4.4 Geoms Can Transform Data</vt:lpstr>
      <vt:lpstr>4.4 Geoms Can Transform Data</vt:lpstr>
      <vt:lpstr>4.5 Frequency Plots the Slightly Awkward Way</vt:lpstr>
      <vt:lpstr>4.5 Frequency Plots the Slightly Awkward Way</vt:lpstr>
      <vt:lpstr>4.5 Frequency Plots the Slightly Awkward Way</vt:lpstr>
      <vt:lpstr>4.6 Histograms and Density Plots</vt:lpstr>
      <vt:lpstr>4.6 Histograms and Density Plots</vt:lpstr>
      <vt:lpstr>4.6 Histograms and Density Plots</vt:lpstr>
      <vt:lpstr>4.6 Histograms and Density Plots</vt:lpstr>
      <vt:lpstr>4.6 Histograms and Density Plots</vt:lpstr>
      <vt:lpstr>4.6 Histograms and Density Plots</vt:lpstr>
      <vt:lpstr>4.7 Avoid Transformations When Necessary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to Come Here</dc:title>
  <dc:creator>Troy Adair</dc:creator>
  <cp:lastModifiedBy>Mehdi Davoodi</cp:lastModifiedBy>
  <cp:revision>1</cp:revision>
  <cp:lastPrinted>2022-08-15T13:46:24Z</cp:lastPrinted>
  <dcterms:created xsi:type="dcterms:W3CDTF">2018-08-25T20:40:28Z</dcterms:created>
  <dcterms:modified xsi:type="dcterms:W3CDTF">2022-09-27T04:10:36Z</dcterms:modified>
</cp:coreProperties>
</file>