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handoutMasterIdLst>
    <p:handoutMasterId r:id="rId24"/>
  </p:handoutMasterIdLst>
  <p:sldIdLst>
    <p:sldId id="256" r:id="rId2"/>
    <p:sldId id="257" r:id="rId3"/>
    <p:sldId id="496" r:id="rId4"/>
    <p:sldId id="476" r:id="rId5"/>
    <p:sldId id="497" r:id="rId6"/>
    <p:sldId id="507" r:id="rId7"/>
    <p:sldId id="498" r:id="rId8"/>
    <p:sldId id="499" r:id="rId9"/>
    <p:sldId id="500" r:id="rId10"/>
    <p:sldId id="501" r:id="rId11"/>
    <p:sldId id="502" r:id="rId12"/>
    <p:sldId id="503" r:id="rId13"/>
    <p:sldId id="504" r:id="rId14"/>
    <p:sldId id="505" r:id="rId15"/>
    <p:sldId id="509" r:id="rId16"/>
    <p:sldId id="510" r:id="rId17"/>
    <p:sldId id="506" r:id="rId18"/>
    <p:sldId id="511" r:id="rId19"/>
    <p:sldId id="512" r:id="rId20"/>
    <p:sldId id="508" r:id="rId21"/>
    <p:sldId id="491" r:id="rId22"/>
  </p:sldIdLst>
  <p:sldSz cx="9144000" cy="5143500" type="screen16x9"/>
  <p:notesSz cx="7315200" cy="9601200"/>
  <p:embeddedFontLst>
    <p:embeddedFont>
      <p:font typeface="Consolas" panose="020B0609020204030204"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3A858D"/>
    <a:srgbClr val="941651"/>
    <a:srgbClr val="562100"/>
    <a:srgbClr val="1D2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p:scale>
          <a:sx n="148" d="100"/>
          <a:sy n="148" d="100"/>
        </p:scale>
        <p:origin x="840" y="5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Davoodi" userId="374eff1b-b6cf-4832-b347-6d58b624eb25" providerId="ADAL" clId="{07BD82CE-1026-7848-9A31-A42ED7777495}"/>
    <pc:docChg chg="undo custSel modSld sldOrd">
      <pc:chgData name="Mehdi Davoodi" userId="374eff1b-b6cf-4832-b347-6d58b624eb25" providerId="ADAL" clId="{07BD82CE-1026-7848-9A31-A42ED7777495}" dt="2022-09-13T01:02:24.522" v="35" actId="20577"/>
      <pc:docMkLst>
        <pc:docMk/>
      </pc:docMkLst>
      <pc:sldChg chg="modSp mod ord">
        <pc:chgData name="Mehdi Davoodi" userId="374eff1b-b6cf-4832-b347-6d58b624eb25" providerId="ADAL" clId="{07BD82CE-1026-7848-9A31-A42ED7777495}" dt="2022-09-13T01:02:24.522" v="35" actId="20577"/>
        <pc:sldMkLst>
          <pc:docMk/>
          <pc:sldMk cId="4291328727" sldId="498"/>
        </pc:sldMkLst>
        <pc:spChg chg="mod">
          <ac:chgData name="Mehdi Davoodi" userId="374eff1b-b6cf-4832-b347-6d58b624eb25" providerId="ADAL" clId="{07BD82CE-1026-7848-9A31-A42ED7777495}" dt="2022-09-13T01:02:24.522" v="35" actId="20577"/>
          <ac:spMkLst>
            <pc:docMk/>
            <pc:sldMk cId="4291328727" sldId="498"/>
            <ac:spMk id="2" creationId="{3D291C7F-6933-6E92-DFED-BE128121CD03}"/>
          </ac:spMkLst>
        </pc:spChg>
      </pc:sldChg>
      <pc:sldChg chg="modSp mod">
        <pc:chgData name="Mehdi Davoodi" userId="374eff1b-b6cf-4832-b347-6d58b624eb25" providerId="ADAL" clId="{07BD82CE-1026-7848-9A31-A42ED7777495}" dt="2022-09-13T00:43:03.897" v="14"/>
        <pc:sldMkLst>
          <pc:docMk/>
          <pc:sldMk cId="3875836191" sldId="503"/>
        </pc:sldMkLst>
        <pc:spChg chg="mod">
          <ac:chgData name="Mehdi Davoodi" userId="374eff1b-b6cf-4832-b347-6d58b624eb25" providerId="ADAL" clId="{07BD82CE-1026-7848-9A31-A42ED7777495}" dt="2022-09-13T00:43:03.897" v="14"/>
          <ac:spMkLst>
            <pc:docMk/>
            <pc:sldMk cId="3875836191" sldId="503"/>
            <ac:spMk id="2" creationId="{B5562499-85DD-D294-8AA2-3FC7E589529E}"/>
          </ac:spMkLst>
        </pc:spChg>
      </pc:sldChg>
      <pc:sldChg chg="modSp mod">
        <pc:chgData name="Mehdi Davoodi" userId="374eff1b-b6cf-4832-b347-6d58b624eb25" providerId="ADAL" clId="{07BD82CE-1026-7848-9A31-A42ED7777495}" dt="2022-09-13T00:43:02.475" v="11"/>
        <pc:sldMkLst>
          <pc:docMk/>
          <pc:sldMk cId="708343631" sldId="510"/>
        </pc:sldMkLst>
        <pc:spChg chg="mod">
          <ac:chgData name="Mehdi Davoodi" userId="374eff1b-b6cf-4832-b347-6d58b624eb25" providerId="ADAL" clId="{07BD82CE-1026-7848-9A31-A42ED7777495}" dt="2022-09-13T00:43:02.475" v="11"/>
          <ac:spMkLst>
            <pc:docMk/>
            <pc:sldMk cId="708343631" sldId="510"/>
            <ac:spMk id="2" creationId="{4041E890-D82C-9949-B07C-BECA36063D8A}"/>
          </ac:spMkLst>
        </pc:spChg>
      </pc:sldChg>
      <pc:sldChg chg="modSp mod">
        <pc:chgData name="Mehdi Davoodi" userId="374eff1b-b6cf-4832-b347-6d58b624eb25" providerId="ADAL" clId="{07BD82CE-1026-7848-9A31-A42ED7777495}" dt="2022-09-13T00:38:40.116" v="8"/>
        <pc:sldMkLst>
          <pc:docMk/>
          <pc:sldMk cId="3777268311" sldId="511"/>
        </pc:sldMkLst>
        <pc:spChg chg="mod">
          <ac:chgData name="Mehdi Davoodi" userId="374eff1b-b6cf-4832-b347-6d58b624eb25" providerId="ADAL" clId="{07BD82CE-1026-7848-9A31-A42ED7777495}" dt="2022-09-13T00:38:40.116" v="8"/>
          <ac:spMkLst>
            <pc:docMk/>
            <pc:sldMk cId="3777268311" sldId="511"/>
            <ac:spMk id="2" creationId="{3149FE01-9F51-DE5D-C6AE-E5C97113F179}"/>
          </ac:spMkLst>
        </pc:spChg>
      </pc:sldChg>
    </pc:docChg>
  </pc:docChgLst>
  <pc:docChgLst>
    <pc:chgData name="Mehdi Davoodi" userId="374eff1b-b6cf-4832-b347-6d58b624eb25" providerId="ADAL" clId="{90962266-3D1C-B740-AFF2-D22E9FE7A8BA}"/>
    <pc:docChg chg="undo custSel addSld delSld modSld sldOrd modMainMaster">
      <pc:chgData name="Mehdi Davoodi" userId="374eff1b-b6cf-4832-b347-6d58b624eb25" providerId="ADAL" clId="{90962266-3D1C-B740-AFF2-D22E9FE7A8BA}" dt="2022-08-30T01:09:34.794" v="352" actId="20577"/>
      <pc:docMkLst>
        <pc:docMk/>
      </pc:docMkLst>
      <pc:sldChg chg="modSp mod">
        <pc:chgData name="Mehdi Davoodi" userId="374eff1b-b6cf-4832-b347-6d58b624eb25" providerId="ADAL" clId="{90962266-3D1C-B740-AFF2-D22E9FE7A8BA}" dt="2022-08-23T00:51:51.489" v="4" actId="20577"/>
        <pc:sldMkLst>
          <pc:docMk/>
          <pc:sldMk cId="0" sldId="257"/>
        </pc:sldMkLst>
        <pc:spChg chg="mod">
          <ac:chgData name="Mehdi Davoodi" userId="374eff1b-b6cf-4832-b347-6d58b624eb25" providerId="ADAL" clId="{90962266-3D1C-B740-AFF2-D22E9FE7A8BA}" dt="2022-08-23T00:51:51.489" v="4" actId="20577"/>
          <ac:spMkLst>
            <pc:docMk/>
            <pc:sldMk cId="0" sldId="257"/>
            <ac:spMk id="61" creationId="{00000000-0000-0000-0000-000000000000}"/>
          </ac:spMkLst>
        </pc:spChg>
      </pc:sldChg>
      <pc:sldChg chg="modSp mod">
        <pc:chgData name="Mehdi Davoodi" userId="374eff1b-b6cf-4832-b347-6d58b624eb25" providerId="ADAL" clId="{90962266-3D1C-B740-AFF2-D22E9FE7A8BA}" dt="2022-08-30T00:01:39.516" v="162" actId="12"/>
        <pc:sldMkLst>
          <pc:docMk/>
          <pc:sldMk cId="1430673309" sldId="479"/>
        </pc:sldMkLst>
        <pc:spChg chg="mod">
          <ac:chgData name="Mehdi Davoodi" userId="374eff1b-b6cf-4832-b347-6d58b624eb25" providerId="ADAL" clId="{90962266-3D1C-B740-AFF2-D22E9FE7A8BA}" dt="2022-08-30T00:01:39.516" v="162" actId="12"/>
          <ac:spMkLst>
            <pc:docMk/>
            <pc:sldMk cId="1430673309" sldId="479"/>
            <ac:spMk id="3" creationId="{12DBA6E8-D2BC-77FE-D416-4722D27D8D8B}"/>
          </ac:spMkLst>
        </pc:spChg>
      </pc:sldChg>
      <pc:sldChg chg="addSp delSp modSp mod ord modClrScheme chgLayout">
        <pc:chgData name="Mehdi Davoodi" userId="374eff1b-b6cf-4832-b347-6d58b624eb25" providerId="ADAL" clId="{90962266-3D1C-B740-AFF2-D22E9FE7A8BA}" dt="2022-08-29T23:48:55.190" v="68" actId="20577"/>
        <pc:sldMkLst>
          <pc:docMk/>
          <pc:sldMk cId="1889061546" sldId="480"/>
        </pc:sldMkLst>
        <pc:spChg chg="mod ord">
          <ac:chgData name="Mehdi Davoodi" userId="374eff1b-b6cf-4832-b347-6d58b624eb25" providerId="ADAL" clId="{90962266-3D1C-B740-AFF2-D22E9FE7A8BA}" dt="2022-08-29T22:53:24.739" v="30" actId="700"/>
          <ac:spMkLst>
            <pc:docMk/>
            <pc:sldMk cId="1889061546" sldId="480"/>
            <ac:spMk id="2" creationId="{9070674E-4785-E017-0EDB-5E38DF6B01E9}"/>
          </ac:spMkLst>
        </pc:spChg>
        <pc:spChg chg="mod ord">
          <ac:chgData name="Mehdi Davoodi" userId="374eff1b-b6cf-4832-b347-6d58b624eb25" providerId="ADAL" clId="{90962266-3D1C-B740-AFF2-D22E9FE7A8BA}" dt="2022-08-29T22:53:24.739" v="30" actId="700"/>
          <ac:spMkLst>
            <pc:docMk/>
            <pc:sldMk cId="1889061546" sldId="480"/>
            <ac:spMk id="4" creationId="{42339926-5004-7131-743A-338087963C1B}"/>
          </ac:spMkLst>
        </pc:spChg>
        <pc:spChg chg="add del">
          <ac:chgData name="Mehdi Davoodi" userId="374eff1b-b6cf-4832-b347-6d58b624eb25" providerId="ADAL" clId="{90962266-3D1C-B740-AFF2-D22E9FE7A8BA}" dt="2022-08-29T22:51:52.908" v="22" actId="22"/>
          <ac:spMkLst>
            <pc:docMk/>
            <pc:sldMk cId="1889061546" sldId="480"/>
            <ac:spMk id="5" creationId="{218204A2-41E6-BAFD-B155-CA3C0F4B4709}"/>
          </ac:spMkLst>
        </pc:spChg>
        <pc:spChg chg="add del mod">
          <ac:chgData name="Mehdi Davoodi" userId="374eff1b-b6cf-4832-b347-6d58b624eb25" providerId="ADAL" clId="{90962266-3D1C-B740-AFF2-D22E9FE7A8BA}" dt="2022-08-29T22:53:38.846" v="34" actId="1076"/>
          <ac:spMkLst>
            <pc:docMk/>
            <pc:sldMk cId="1889061546" sldId="480"/>
            <ac:spMk id="6" creationId="{9900AC83-2F7F-80F6-71FF-54471641E939}"/>
          </ac:spMkLst>
        </pc:spChg>
        <pc:spChg chg="del">
          <ac:chgData name="Mehdi Davoodi" userId="374eff1b-b6cf-4832-b347-6d58b624eb25" providerId="ADAL" clId="{90962266-3D1C-B740-AFF2-D22E9FE7A8BA}" dt="2022-08-29T22:52:29.537" v="28" actId="478"/>
          <ac:spMkLst>
            <pc:docMk/>
            <pc:sldMk cId="1889061546" sldId="480"/>
            <ac:spMk id="7" creationId="{67ACB3B7-C794-EA0C-D234-2D45B980FEC3}"/>
          </ac:spMkLst>
        </pc:spChg>
        <pc:spChg chg="add del">
          <ac:chgData name="Mehdi Davoodi" userId="374eff1b-b6cf-4832-b347-6d58b624eb25" providerId="ADAL" clId="{90962266-3D1C-B740-AFF2-D22E9FE7A8BA}" dt="2022-08-29T22:51:56.232" v="24" actId="22"/>
          <ac:spMkLst>
            <pc:docMk/>
            <pc:sldMk cId="1889061546" sldId="480"/>
            <ac:spMk id="9" creationId="{F6EA4094-9B70-AA13-A0BA-6D39B4FFDAFD}"/>
          </ac:spMkLst>
        </pc:spChg>
        <pc:spChg chg="add del mod ord">
          <ac:chgData name="Mehdi Davoodi" userId="374eff1b-b6cf-4832-b347-6d58b624eb25" providerId="ADAL" clId="{90962266-3D1C-B740-AFF2-D22E9FE7A8BA}" dt="2022-08-29T22:53:41.225" v="36"/>
          <ac:spMkLst>
            <pc:docMk/>
            <pc:sldMk cId="1889061546" sldId="480"/>
            <ac:spMk id="10" creationId="{D5AC77F1-4B59-97C5-3E7D-B9A5F241924A}"/>
          </ac:spMkLst>
        </pc:spChg>
        <pc:spChg chg="add mod ord">
          <ac:chgData name="Mehdi Davoodi" userId="374eff1b-b6cf-4832-b347-6d58b624eb25" providerId="ADAL" clId="{90962266-3D1C-B740-AFF2-D22E9FE7A8BA}" dt="2022-08-29T23:48:55.190" v="68" actId="20577"/>
          <ac:spMkLst>
            <pc:docMk/>
            <pc:sldMk cId="1889061546" sldId="480"/>
            <ac:spMk id="11" creationId="{30AF9A54-B714-0D04-8EA8-919CC805BDCD}"/>
          </ac:spMkLst>
        </pc:spChg>
        <pc:picChg chg="add mod">
          <ac:chgData name="Mehdi Davoodi" userId="374eff1b-b6cf-4832-b347-6d58b624eb25" providerId="ADAL" clId="{90962266-3D1C-B740-AFF2-D22E9FE7A8BA}" dt="2022-08-29T22:53:46.773" v="37" actId="1076"/>
          <ac:picMkLst>
            <pc:docMk/>
            <pc:sldMk cId="1889061546" sldId="480"/>
            <ac:picMk id="12" creationId="{00A7AE66-670C-B92C-BE28-40215256F5E1}"/>
          </ac:picMkLst>
        </pc:picChg>
        <pc:picChg chg="del">
          <ac:chgData name="Mehdi Davoodi" userId="374eff1b-b6cf-4832-b347-6d58b624eb25" providerId="ADAL" clId="{90962266-3D1C-B740-AFF2-D22E9FE7A8BA}" dt="2022-08-29T22:53:40.351" v="35" actId="21"/>
          <ac:picMkLst>
            <pc:docMk/>
            <pc:sldMk cId="1889061546" sldId="480"/>
            <ac:picMk id="2050" creationId="{4D3F4104-2648-10A3-36C0-CC08C2717256}"/>
          </ac:picMkLst>
        </pc:picChg>
        <pc:picChg chg="del">
          <ac:chgData name="Mehdi Davoodi" userId="374eff1b-b6cf-4832-b347-6d58b624eb25" providerId="ADAL" clId="{90962266-3D1C-B740-AFF2-D22E9FE7A8BA}" dt="2022-08-29T22:52:25.977" v="26" actId="478"/>
          <ac:picMkLst>
            <pc:docMk/>
            <pc:sldMk cId="1889061546" sldId="480"/>
            <ac:picMk id="2052" creationId="{730262CA-E64C-42A0-E581-3517B5EBF691}"/>
          </ac:picMkLst>
        </pc:picChg>
        <pc:picChg chg="del">
          <ac:chgData name="Mehdi Davoodi" userId="374eff1b-b6cf-4832-b347-6d58b624eb25" providerId="ADAL" clId="{90962266-3D1C-B740-AFF2-D22E9FE7A8BA}" dt="2022-08-29T22:52:27.290" v="27" actId="478"/>
          <ac:picMkLst>
            <pc:docMk/>
            <pc:sldMk cId="1889061546" sldId="480"/>
            <ac:picMk id="2054" creationId="{C67C2D43-3AF7-C08D-E0A4-E10C4E4D1415}"/>
          </ac:picMkLst>
        </pc:picChg>
      </pc:sldChg>
      <pc:sldChg chg="modSp mod ord">
        <pc:chgData name="Mehdi Davoodi" userId="374eff1b-b6cf-4832-b347-6d58b624eb25" providerId="ADAL" clId="{90962266-3D1C-B740-AFF2-D22E9FE7A8BA}" dt="2022-08-30T00:07:08.666" v="208" actId="20578"/>
        <pc:sldMkLst>
          <pc:docMk/>
          <pc:sldMk cId="1349587963" sldId="481"/>
        </pc:sldMkLst>
        <pc:spChg chg="mod">
          <ac:chgData name="Mehdi Davoodi" userId="374eff1b-b6cf-4832-b347-6d58b624eb25" providerId="ADAL" clId="{90962266-3D1C-B740-AFF2-D22E9FE7A8BA}" dt="2022-08-29T22:17:20.493" v="6" actId="1076"/>
          <ac:spMkLst>
            <pc:docMk/>
            <pc:sldMk cId="1349587963" sldId="481"/>
            <ac:spMk id="9" creationId="{48BE3427-4247-93CB-4A99-9853F3465DF4}"/>
          </ac:spMkLst>
        </pc:spChg>
      </pc:sldChg>
      <pc:sldChg chg="addSp delSp modSp mod modClrScheme chgLayout">
        <pc:chgData name="Mehdi Davoodi" userId="374eff1b-b6cf-4832-b347-6d58b624eb25" providerId="ADAL" clId="{90962266-3D1C-B740-AFF2-D22E9FE7A8BA}" dt="2022-08-30T00:11:40.347" v="248" actId="139"/>
        <pc:sldMkLst>
          <pc:docMk/>
          <pc:sldMk cId="3804539954" sldId="483"/>
        </pc:sldMkLst>
        <pc:spChg chg="mod ord">
          <ac:chgData name="Mehdi Davoodi" userId="374eff1b-b6cf-4832-b347-6d58b624eb25" providerId="ADAL" clId="{90962266-3D1C-B740-AFF2-D22E9FE7A8BA}" dt="2022-08-30T00:10:32.080" v="234" actId="5793"/>
          <ac:spMkLst>
            <pc:docMk/>
            <pc:sldMk cId="3804539954" sldId="483"/>
            <ac:spMk id="2" creationId="{87D696C9-67CE-E40F-14AF-45DBBA1D232A}"/>
          </ac:spMkLst>
        </pc:spChg>
        <pc:spChg chg="mod ord">
          <ac:chgData name="Mehdi Davoodi" userId="374eff1b-b6cf-4832-b347-6d58b624eb25" providerId="ADAL" clId="{90962266-3D1C-B740-AFF2-D22E9FE7A8BA}" dt="2022-08-30T00:10:05.578" v="228" actId="700"/>
          <ac:spMkLst>
            <pc:docMk/>
            <pc:sldMk cId="3804539954" sldId="483"/>
            <ac:spMk id="3" creationId="{728D6F1D-19A0-C544-EDC3-10DCD1D89667}"/>
          </ac:spMkLst>
        </pc:spChg>
        <pc:spChg chg="add del mod ord">
          <ac:chgData name="Mehdi Davoodi" userId="374eff1b-b6cf-4832-b347-6d58b624eb25" providerId="ADAL" clId="{90962266-3D1C-B740-AFF2-D22E9FE7A8BA}" dt="2022-08-30T00:10:05.578" v="228" actId="700"/>
          <ac:spMkLst>
            <pc:docMk/>
            <pc:sldMk cId="3804539954" sldId="483"/>
            <ac:spMk id="4" creationId="{5D30521B-19B0-5A50-16B4-B5F5F5DBF1BE}"/>
          </ac:spMkLst>
        </pc:spChg>
        <pc:spChg chg="add mod ord">
          <ac:chgData name="Mehdi Davoodi" userId="374eff1b-b6cf-4832-b347-6d58b624eb25" providerId="ADAL" clId="{90962266-3D1C-B740-AFF2-D22E9FE7A8BA}" dt="2022-08-30T00:11:40.347" v="248" actId="139"/>
          <ac:spMkLst>
            <pc:docMk/>
            <pc:sldMk cId="3804539954" sldId="483"/>
            <ac:spMk id="6" creationId="{F091E181-F350-E260-3C04-6F9E4795D5F4}"/>
          </ac:spMkLst>
        </pc:spChg>
        <pc:spChg chg="add del mod ord">
          <ac:chgData name="Mehdi Davoodi" userId="374eff1b-b6cf-4832-b347-6d58b624eb25" providerId="ADAL" clId="{90962266-3D1C-B740-AFF2-D22E9FE7A8BA}" dt="2022-08-30T00:10:08.054" v="230"/>
          <ac:spMkLst>
            <pc:docMk/>
            <pc:sldMk cId="3804539954" sldId="483"/>
            <ac:spMk id="7" creationId="{2928700F-97C7-BC5D-DD2D-787724BA640E}"/>
          </ac:spMkLst>
        </pc:spChg>
        <pc:picChg chg="add mod">
          <ac:chgData name="Mehdi Davoodi" userId="374eff1b-b6cf-4832-b347-6d58b624eb25" providerId="ADAL" clId="{90962266-3D1C-B740-AFF2-D22E9FE7A8BA}" dt="2022-08-30T00:10:26.482" v="232" actId="1076"/>
          <ac:picMkLst>
            <pc:docMk/>
            <pc:sldMk cId="3804539954" sldId="483"/>
            <ac:picMk id="8" creationId="{1DA2C796-0836-5995-2E63-5CDB3E442BB4}"/>
          </ac:picMkLst>
        </pc:picChg>
        <pc:picChg chg="add del">
          <ac:chgData name="Mehdi Davoodi" userId="374eff1b-b6cf-4832-b347-6d58b624eb25" providerId="ADAL" clId="{90962266-3D1C-B740-AFF2-D22E9FE7A8BA}" dt="2022-08-30T00:10:07.162" v="229" actId="21"/>
          <ac:picMkLst>
            <pc:docMk/>
            <pc:sldMk cId="3804539954" sldId="483"/>
            <ac:picMk id="4100" creationId="{DBC3C23A-3370-D7EB-7B88-A47D9B3D94D5}"/>
          </ac:picMkLst>
        </pc:picChg>
      </pc:sldChg>
      <pc:sldChg chg="addSp modSp mod">
        <pc:chgData name="Mehdi Davoodi" userId="374eff1b-b6cf-4832-b347-6d58b624eb25" providerId="ADAL" clId="{90962266-3D1C-B740-AFF2-D22E9FE7A8BA}" dt="2022-08-30T00:20:00.279" v="260" actId="1076"/>
        <pc:sldMkLst>
          <pc:docMk/>
          <pc:sldMk cId="3363212341" sldId="485"/>
        </pc:sldMkLst>
        <pc:spChg chg="add mod">
          <ac:chgData name="Mehdi Davoodi" userId="374eff1b-b6cf-4832-b347-6d58b624eb25" providerId="ADAL" clId="{90962266-3D1C-B740-AFF2-D22E9FE7A8BA}" dt="2022-08-30T00:20:00.279" v="260" actId="1076"/>
          <ac:spMkLst>
            <pc:docMk/>
            <pc:sldMk cId="3363212341" sldId="485"/>
            <ac:spMk id="3" creationId="{35C5BE90-C17D-F688-CD4C-D3F7E531DBEA}"/>
          </ac:spMkLst>
        </pc:spChg>
        <pc:picChg chg="mod">
          <ac:chgData name="Mehdi Davoodi" userId="374eff1b-b6cf-4832-b347-6d58b624eb25" providerId="ADAL" clId="{90962266-3D1C-B740-AFF2-D22E9FE7A8BA}" dt="2022-08-30T00:19:33.438" v="251" actId="1076"/>
          <ac:picMkLst>
            <pc:docMk/>
            <pc:sldMk cId="3363212341" sldId="485"/>
            <ac:picMk id="5" creationId="{2D9D4CB6-AD4A-06E2-4813-1DA2F59EBA4B}"/>
          </ac:picMkLst>
        </pc:picChg>
      </pc:sldChg>
      <pc:sldChg chg="modSp mod">
        <pc:chgData name="Mehdi Davoodi" userId="374eff1b-b6cf-4832-b347-6d58b624eb25" providerId="ADAL" clId="{90962266-3D1C-B740-AFF2-D22E9FE7A8BA}" dt="2022-08-30T00:43:05.650" v="337" actId="20577"/>
        <pc:sldMkLst>
          <pc:docMk/>
          <pc:sldMk cId="1953757003" sldId="486"/>
        </pc:sldMkLst>
        <pc:spChg chg="mod">
          <ac:chgData name="Mehdi Davoodi" userId="374eff1b-b6cf-4832-b347-6d58b624eb25" providerId="ADAL" clId="{90962266-3D1C-B740-AFF2-D22E9FE7A8BA}" dt="2022-08-30T00:43:05.650" v="337" actId="20577"/>
          <ac:spMkLst>
            <pc:docMk/>
            <pc:sldMk cId="1953757003" sldId="486"/>
            <ac:spMk id="19" creationId="{A92F42AF-7C58-F5AD-DBF3-77CF9E2256BA}"/>
          </ac:spMkLst>
        </pc:spChg>
      </pc:sldChg>
      <pc:sldChg chg="modSp mod">
        <pc:chgData name="Mehdi Davoodi" userId="374eff1b-b6cf-4832-b347-6d58b624eb25" providerId="ADAL" clId="{90962266-3D1C-B740-AFF2-D22E9FE7A8BA}" dt="2022-08-30T01:00:59.825" v="341" actId="20577"/>
        <pc:sldMkLst>
          <pc:docMk/>
          <pc:sldMk cId="3989914212" sldId="488"/>
        </pc:sldMkLst>
        <pc:spChg chg="mod">
          <ac:chgData name="Mehdi Davoodi" userId="374eff1b-b6cf-4832-b347-6d58b624eb25" providerId="ADAL" clId="{90962266-3D1C-B740-AFF2-D22E9FE7A8BA}" dt="2022-08-30T01:00:59.825" v="341" actId="20577"/>
          <ac:spMkLst>
            <pc:docMk/>
            <pc:sldMk cId="3989914212" sldId="488"/>
            <ac:spMk id="3" creationId="{1D38A893-1269-E276-D231-80D1BA03151E}"/>
          </ac:spMkLst>
        </pc:spChg>
      </pc:sldChg>
      <pc:sldChg chg="modSp mod">
        <pc:chgData name="Mehdi Davoodi" userId="374eff1b-b6cf-4832-b347-6d58b624eb25" providerId="ADAL" clId="{90962266-3D1C-B740-AFF2-D22E9FE7A8BA}" dt="2022-08-30T00:39:59.918" v="333" actId="1076"/>
        <pc:sldMkLst>
          <pc:docMk/>
          <pc:sldMk cId="3220095335" sldId="489"/>
        </pc:sldMkLst>
        <pc:spChg chg="mod">
          <ac:chgData name="Mehdi Davoodi" userId="374eff1b-b6cf-4832-b347-6d58b624eb25" providerId="ADAL" clId="{90962266-3D1C-B740-AFF2-D22E9FE7A8BA}" dt="2022-08-30T00:39:59.918" v="333" actId="1076"/>
          <ac:spMkLst>
            <pc:docMk/>
            <pc:sldMk cId="3220095335" sldId="489"/>
            <ac:spMk id="9" creationId="{BCF2D13C-D715-AE61-01C8-66A4B5A1D4BB}"/>
          </ac:spMkLst>
        </pc:spChg>
        <pc:spChg chg="mod">
          <ac:chgData name="Mehdi Davoodi" userId="374eff1b-b6cf-4832-b347-6d58b624eb25" providerId="ADAL" clId="{90962266-3D1C-B740-AFF2-D22E9FE7A8BA}" dt="2022-08-30T00:39:42.620" v="330" actId="1076"/>
          <ac:spMkLst>
            <pc:docMk/>
            <pc:sldMk cId="3220095335" sldId="489"/>
            <ac:spMk id="10" creationId="{B6EF9A51-8D57-0A11-54D5-9EB6BE039A7C}"/>
          </ac:spMkLst>
        </pc:spChg>
        <pc:spChg chg="mod">
          <ac:chgData name="Mehdi Davoodi" userId="374eff1b-b6cf-4832-b347-6d58b624eb25" providerId="ADAL" clId="{90962266-3D1C-B740-AFF2-D22E9FE7A8BA}" dt="2022-08-30T00:39:56.146" v="332" actId="1076"/>
          <ac:spMkLst>
            <pc:docMk/>
            <pc:sldMk cId="3220095335" sldId="489"/>
            <ac:spMk id="16" creationId="{2DA2AD81-42BD-B81C-F95B-ECBF9A8FBD2B}"/>
          </ac:spMkLst>
        </pc:spChg>
      </pc:sldChg>
      <pc:sldChg chg="modSp mod chgLayout modNotesTx">
        <pc:chgData name="Mehdi Davoodi" userId="374eff1b-b6cf-4832-b347-6d58b624eb25" providerId="ADAL" clId="{90962266-3D1C-B740-AFF2-D22E9FE7A8BA}" dt="2022-08-30T01:09:34.794" v="352" actId="20577"/>
        <pc:sldMkLst>
          <pc:docMk/>
          <pc:sldMk cId="4285411824" sldId="490"/>
        </pc:sldMkLst>
        <pc:spChg chg="mod ord">
          <ac:chgData name="Mehdi Davoodi" userId="374eff1b-b6cf-4832-b347-6d58b624eb25" providerId="ADAL" clId="{90962266-3D1C-B740-AFF2-D22E9FE7A8BA}" dt="2022-08-30T01:03:03.696" v="343" actId="700"/>
          <ac:spMkLst>
            <pc:docMk/>
            <pc:sldMk cId="4285411824" sldId="490"/>
            <ac:spMk id="2" creationId="{576D64EB-4BA6-7CAE-507D-D4DF0F8B09BE}"/>
          </ac:spMkLst>
        </pc:spChg>
        <pc:spChg chg="mod ord">
          <ac:chgData name="Mehdi Davoodi" userId="374eff1b-b6cf-4832-b347-6d58b624eb25" providerId="ADAL" clId="{90962266-3D1C-B740-AFF2-D22E9FE7A8BA}" dt="2022-08-30T01:05:50.522" v="348" actId="20577"/>
          <ac:spMkLst>
            <pc:docMk/>
            <pc:sldMk cId="4285411824" sldId="490"/>
            <ac:spMk id="3" creationId="{911D1B25-6406-13EE-BFD1-B8044D17D443}"/>
          </ac:spMkLst>
        </pc:spChg>
        <pc:spChg chg="mod ord">
          <ac:chgData name="Mehdi Davoodi" userId="374eff1b-b6cf-4832-b347-6d58b624eb25" providerId="ADAL" clId="{90962266-3D1C-B740-AFF2-D22E9FE7A8BA}" dt="2022-08-30T01:03:03.696" v="343" actId="700"/>
          <ac:spMkLst>
            <pc:docMk/>
            <pc:sldMk cId="4285411824" sldId="490"/>
            <ac:spMk id="4" creationId="{017B72BE-110B-525F-4D49-28D67CAB8CB8}"/>
          </ac:spMkLst>
        </pc:spChg>
        <pc:picChg chg="mod">
          <ac:chgData name="Mehdi Davoodi" userId="374eff1b-b6cf-4832-b347-6d58b624eb25" providerId="ADAL" clId="{90962266-3D1C-B740-AFF2-D22E9FE7A8BA}" dt="2022-08-30T01:05:56.656" v="349" actId="1076"/>
          <ac:picMkLst>
            <pc:docMk/>
            <pc:sldMk cId="4285411824" sldId="490"/>
            <ac:picMk id="5" creationId="{2891E06E-DD81-A6D3-BA15-1CED30FDD2BC}"/>
          </ac:picMkLst>
        </pc:picChg>
        <pc:picChg chg="mod">
          <ac:chgData name="Mehdi Davoodi" userId="374eff1b-b6cf-4832-b347-6d58b624eb25" providerId="ADAL" clId="{90962266-3D1C-B740-AFF2-D22E9FE7A8BA}" dt="2022-08-30T01:06:02.144" v="351" actId="1076"/>
          <ac:picMkLst>
            <pc:docMk/>
            <pc:sldMk cId="4285411824" sldId="490"/>
            <ac:picMk id="6" creationId="{49A59C7E-7827-279F-E59A-C0E3E2CF06C8}"/>
          </ac:picMkLst>
        </pc:picChg>
      </pc:sldChg>
      <pc:sldChg chg="addSp delSp modSp add mod modClrScheme chgLayout">
        <pc:chgData name="Mehdi Davoodi" userId="374eff1b-b6cf-4832-b347-6d58b624eb25" providerId="ADAL" clId="{90962266-3D1C-B740-AFF2-D22E9FE7A8BA}" dt="2022-08-29T23:52:14.985" v="93" actId="1076"/>
        <pc:sldMkLst>
          <pc:docMk/>
          <pc:sldMk cId="2449791626" sldId="493"/>
        </pc:sldMkLst>
        <pc:spChg chg="mod ord">
          <ac:chgData name="Mehdi Davoodi" userId="374eff1b-b6cf-4832-b347-6d58b624eb25" providerId="ADAL" clId="{90962266-3D1C-B740-AFF2-D22E9FE7A8BA}" dt="2022-08-29T23:49:16.492" v="72" actId="700"/>
          <ac:spMkLst>
            <pc:docMk/>
            <pc:sldMk cId="2449791626" sldId="493"/>
            <ac:spMk id="2" creationId="{9070674E-4785-E017-0EDB-5E38DF6B01E9}"/>
          </ac:spMkLst>
        </pc:spChg>
        <pc:spChg chg="add del mod ord">
          <ac:chgData name="Mehdi Davoodi" userId="374eff1b-b6cf-4832-b347-6d58b624eb25" providerId="ADAL" clId="{90962266-3D1C-B740-AFF2-D22E9FE7A8BA}" dt="2022-08-29T23:49:19.791" v="74"/>
          <ac:spMkLst>
            <pc:docMk/>
            <pc:sldMk cId="2449791626" sldId="493"/>
            <ac:spMk id="3" creationId="{624CA608-40E0-5EEC-74A6-01B5B1466617}"/>
          </ac:spMkLst>
        </pc:spChg>
        <pc:spChg chg="mod ord">
          <ac:chgData name="Mehdi Davoodi" userId="374eff1b-b6cf-4832-b347-6d58b624eb25" providerId="ADAL" clId="{90962266-3D1C-B740-AFF2-D22E9FE7A8BA}" dt="2022-08-29T23:49:16.492" v="72" actId="700"/>
          <ac:spMkLst>
            <pc:docMk/>
            <pc:sldMk cId="2449791626" sldId="493"/>
            <ac:spMk id="4" creationId="{42339926-5004-7131-743A-338087963C1B}"/>
          </ac:spMkLst>
        </pc:spChg>
        <pc:spChg chg="add del mod ord">
          <ac:chgData name="Mehdi Davoodi" userId="374eff1b-b6cf-4832-b347-6d58b624eb25" providerId="ADAL" clId="{90962266-3D1C-B740-AFF2-D22E9FE7A8BA}" dt="2022-08-29T23:49:21.947" v="76"/>
          <ac:spMkLst>
            <pc:docMk/>
            <pc:sldMk cId="2449791626" sldId="493"/>
            <ac:spMk id="5" creationId="{CFC66B71-781D-EAB2-3024-699904E71C06}"/>
          </ac:spMkLst>
        </pc:spChg>
        <pc:spChg chg="del">
          <ac:chgData name="Mehdi Davoodi" userId="374eff1b-b6cf-4832-b347-6d58b624eb25" providerId="ADAL" clId="{90962266-3D1C-B740-AFF2-D22E9FE7A8BA}" dt="2022-08-29T23:49:12.355" v="71" actId="478"/>
          <ac:spMkLst>
            <pc:docMk/>
            <pc:sldMk cId="2449791626" sldId="493"/>
            <ac:spMk id="6" creationId="{9900AC83-2F7F-80F6-71FF-54471641E939}"/>
          </ac:spMkLst>
        </pc:spChg>
        <pc:spChg chg="mod">
          <ac:chgData name="Mehdi Davoodi" userId="374eff1b-b6cf-4832-b347-6d58b624eb25" providerId="ADAL" clId="{90962266-3D1C-B740-AFF2-D22E9FE7A8BA}" dt="2022-08-29T23:49:25.039" v="77" actId="1076"/>
          <ac:spMkLst>
            <pc:docMk/>
            <pc:sldMk cId="2449791626" sldId="493"/>
            <ac:spMk id="7" creationId="{67ACB3B7-C794-EA0C-D234-2D45B980FEC3}"/>
          </ac:spMkLst>
        </pc:spChg>
        <pc:spChg chg="add mod">
          <ac:chgData name="Mehdi Davoodi" userId="374eff1b-b6cf-4832-b347-6d58b624eb25" providerId="ADAL" clId="{90962266-3D1C-B740-AFF2-D22E9FE7A8BA}" dt="2022-08-29T23:51:47.812" v="83" actId="1076"/>
          <ac:spMkLst>
            <pc:docMk/>
            <pc:sldMk cId="2449791626" sldId="493"/>
            <ac:spMk id="11" creationId="{560AC0AA-90DC-BA59-CB6D-CACA4D6ED23E}"/>
          </ac:spMkLst>
        </pc:spChg>
        <pc:spChg chg="add mod">
          <ac:chgData name="Mehdi Davoodi" userId="374eff1b-b6cf-4832-b347-6d58b624eb25" providerId="ADAL" clId="{90962266-3D1C-B740-AFF2-D22E9FE7A8BA}" dt="2022-08-29T23:52:14.985" v="93" actId="1076"/>
          <ac:spMkLst>
            <pc:docMk/>
            <pc:sldMk cId="2449791626" sldId="493"/>
            <ac:spMk id="12" creationId="{F7F4F4AD-8B29-F82F-B2BD-C2577A9B6B13}"/>
          </ac:spMkLst>
        </pc:spChg>
        <pc:picChg chg="add mod">
          <ac:chgData name="Mehdi Davoodi" userId="374eff1b-b6cf-4832-b347-6d58b624eb25" providerId="ADAL" clId="{90962266-3D1C-B740-AFF2-D22E9FE7A8BA}" dt="2022-08-29T23:49:19.791" v="74"/>
          <ac:picMkLst>
            <pc:docMk/>
            <pc:sldMk cId="2449791626" sldId="493"/>
            <ac:picMk id="8" creationId="{52A156AC-AC8B-9A2A-47CC-7E32F4A127E8}"/>
          </ac:picMkLst>
        </pc:picChg>
        <pc:picChg chg="add mod">
          <ac:chgData name="Mehdi Davoodi" userId="374eff1b-b6cf-4832-b347-6d58b624eb25" providerId="ADAL" clId="{90962266-3D1C-B740-AFF2-D22E9FE7A8BA}" dt="2022-08-29T23:49:21.947" v="76"/>
          <ac:picMkLst>
            <pc:docMk/>
            <pc:sldMk cId="2449791626" sldId="493"/>
            <ac:picMk id="9" creationId="{A49FD2AE-AF39-4855-F4F5-03BF613D2699}"/>
          </ac:picMkLst>
        </pc:picChg>
        <pc:picChg chg="del">
          <ac:chgData name="Mehdi Davoodi" userId="374eff1b-b6cf-4832-b347-6d58b624eb25" providerId="ADAL" clId="{90962266-3D1C-B740-AFF2-D22E9FE7A8BA}" dt="2022-08-29T23:49:10.461" v="70" actId="478"/>
          <ac:picMkLst>
            <pc:docMk/>
            <pc:sldMk cId="2449791626" sldId="493"/>
            <ac:picMk id="2050" creationId="{4D3F4104-2648-10A3-36C0-CC08C2717256}"/>
          </ac:picMkLst>
        </pc:picChg>
        <pc:picChg chg="del">
          <ac:chgData name="Mehdi Davoodi" userId="374eff1b-b6cf-4832-b347-6d58b624eb25" providerId="ADAL" clId="{90962266-3D1C-B740-AFF2-D22E9FE7A8BA}" dt="2022-08-29T23:49:18.818" v="73" actId="21"/>
          <ac:picMkLst>
            <pc:docMk/>
            <pc:sldMk cId="2449791626" sldId="493"/>
            <ac:picMk id="2052" creationId="{730262CA-E64C-42A0-E581-3517B5EBF691}"/>
          </ac:picMkLst>
        </pc:picChg>
        <pc:picChg chg="del">
          <ac:chgData name="Mehdi Davoodi" userId="374eff1b-b6cf-4832-b347-6d58b624eb25" providerId="ADAL" clId="{90962266-3D1C-B740-AFF2-D22E9FE7A8BA}" dt="2022-08-29T23:49:21.270" v="75" actId="21"/>
          <ac:picMkLst>
            <pc:docMk/>
            <pc:sldMk cId="2449791626" sldId="493"/>
            <ac:picMk id="2054" creationId="{C67C2D43-3AF7-C08D-E0A4-E10C4E4D1415}"/>
          </ac:picMkLst>
        </pc:picChg>
      </pc:sldChg>
      <pc:sldChg chg="add del">
        <pc:chgData name="Mehdi Davoodi" userId="374eff1b-b6cf-4832-b347-6d58b624eb25" providerId="ADAL" clId="{90962266-3D1C-B740-AFF2-D22E9FE7A8BA}" dt="2022-08-29T23:49:07.679" v="69" actId="2696"/>
        <pc:sldMkLst>
          <pc:docMk/>
          <pc:sldMk cId="47700250" sldId="494"/>
        </pc:sldMkLst>
      </pc:sldChg>
      <pc:sldChg chg="addSp delSp modSp add mod">
        <pc:chgData name="Mehdi Davoodi" userId="374eff1b-b6cf-4832-b347-6d58b624eb25" providerId="ADAL" clId="{90962266-3D1C-B740-AFF2-D22E9FE7A8BA}" dt="2022-08-30T00:07:32.462" v="223" actId="20577"/>
        <pc:sldMkLst>
          <pc:docMk/>
          <pc:sldMk cId="2051016730" sldId="494"/>
        </pc:sldMkLst>
        <pc:spChg chg="add del mod">
          <ac:chgData name="Mehdi Davoodi" userId="374eff1b-b6cf-4832-b347-6d58b624eb25" providerId="ADAL" clId="{90962266-3D1C-B740-AFF2-D22E9FE7A8BA}" dt="2022-08-30T00:04:24.859" v="169"/>
          <ac:spMkLst>
            <pc:docMk/>
            <pc:sldMk cId="2051016730" sldId="494"/>
            <ac:spMk id="3" creationId="{450AAC17-2582-4653-CF83-BFDDEA031698}"/>
          </ac:spMkLst>
        </pc:spChg>
        <pc:spChg chg="add del mod">
          <ac:chgData name="Mehdi Davoodi" userId="374eff1b-b6cf-4832-b347-6d58b624eb25" providerId="ADAL" clId="{90962266-3D1C-B740-AFF2-D22E9FE7A8BA}" dt="2022-08-30T00:05:10.648" v="186"/>
          <ac:spMkLst>
            <pc:docMk/>
            <pc:sldMk cId="2051016730" sldId="494"/>
            <ac:spMk id="5" creationId="{0A160B57-B643-CBB1-BB35-0EFE6967BA54}"/>
          </ac:spMkLst>
        </pc:spChg>
        <pc:spChg chg="mod">
          <ac:chgData name="Mehdi Davoodi" userId="374eff1b-b6cf-4832-b347-6d58b624eb25" providerId="ADAL" clId="{90962266-3D1C-B740-AFF2-D22E9FE7A8BA}" dt="2022-08-30T00:07:32.462" v="223" actId="20577"/>
          <ac:spMkLst>
            <pc:docMk/>
            <pc:sldMk cId="2051016730" sldId="494"/>
            <ac:spMk id="7" creationId="{67ACB3B7-C794-EA0C-D234-2D45B980FEC3}"/>
          </ac:spMkLst>
        </pc:spChg>
        <pc:spChg chg="add mod">
          <ac:chgData name="Mehdi Davoodi" userId="374eff1b-b6cf-4832-b347-6d58b624eb25" providerId="ADAL" clId="{90962266-3D1C-B740-AFF2-D22E9FE7A8BA}" dt="2022-08-30T00:05:04.692" v="185" actId="1076"/>
          <ac:spMkLst>
            <pc:docMk/>
            <pc:sldMk cId="2051016730" sldId="494"/>
            <ac:spMk id="10" creationId="{FE81A775-61CF-4FB5-B424-6BA1A490BE75}"/>
          </ac:spMkLst>
        </pc:spChg>
        <pc:spChg chg="del">
          <ac:chgData name="Mehdi Davoodi" userId="374eff1b-b6cf-4832-b347-6d58b624eb25" providerId="ADAL" clId="{90962266-3D1C-B740-AFF2-D22E9FE7A8BA}" dt="2022-08-30T00:05:00.302" v="183" actId="478"/>
          <ac:spMkLst>
            <pc:docMk/>
            <pc:sldMk cId="2051016730" sldId="494"/>
            <ac:spMk id="11" creationId="{560AC0AA-90DC-BA59-CB6D-CACA4D6ED23E}"/>
          </ac:spMkLst>
        </pc:spChg>
        <pc:spChg chg="del">
          <ac:chgData name="Mehdi Davoodi" userId="374eff1b-b6cf-4832-b347-6d58b624eb25" providerId="ADAL" clId="{90962266-3D1C-B740-AFF2-D22E9FE7A8BA}" dt="2022-08-30T00:05:18.960" v="189" actId="478"/>
          <ac:spMkLst>
            <pc:docMk/>
            <pc:sldMk cId="2051016730" sldId="494"/>
            <ac:spMk id="12" creationId="{F7F4F4AD-8B29-F82F-B2BD-C2577A9B6B13}"/>
          </ac:spMkLst>
        </pc:spChg>
        <pc:spChg chg="add mod">
          <ac:chgData name="Mehdi Davoodi" userId="374eff1b-b6cf-4832-b347-6d58b624eb25" providerId="ADAL" clId="{90962266-3D1C-B740-AFF2-D22E9FE7A8BA}" dt="2022-08-30T00:05:49.504" v="201" actId="1076"/>
          <ac:spMkLst>
            <pc:docMk/>
            <pc:sldMk cId="2051016730" sldId="494"/>
            <ac:spMk id="14" creationId="{B43D2095-B88B-79F1-60C1-14C5C2605230}"/>
          </ac:spMkLst>
        </pc:spChg>
        <pc:spChg chg="add del mod">
          <ac:chgData name="Mehdi Davoodi" userId="374eff1b-b6cf-4832-b347-6d58b624eb25" providerId="ADAL" clId="{90962266-3D1C-B740-AFF2-D22E9FE7A8BA}" dt="2022-08-30T00:07:31.049" v="221"/>
          <ac:spMkLst>
            <pc:docMk/>
            <pc:sldMk cId="2051016730" sldId="494"/>
            <ac:spMk id="15" creationId="{B7454CDF-E98C-2CDD-B4F2-922DDE83595D}"/>
          </ac:spMkLst>
        </pc:spChg>
        <pc:picChg chg="add mod">
          <ac:chgData name="Mehdi Davoodi" userId="374eff1b-b6cf-4832-b347-6d58b624eb25" providerId="ADAL" clId="{90962266-3D1C-B740-AFF2-D22E9FE7A8BA}" dt="2022-08-30T00:06:00.864" v="202" actId="14100"/>
          <ac:picMkLst>
            <pc:docMk/>
            <pc:sldMk cId="2051016730" sldId="494"/>
            <ac:picMk id="6" creationId="{D1F4DFE1-9888-5C3A-7A4C-817139B8E32A}"/>
          </ac:picMkLst>
        </pc:picChg>
        <pc:picChg chg="del">
          <ac:chgData name="Mehdi Davoodi" userId="374eff1b-b6cf-4832-b347-6d58b624eb25" providerId="ADAL" clId="{90962266-3D1C-B740-AFF2-D22E9FE7A8BA}" dt="2022-08-30T00:04:16.302" v="167" actId="478"/>
          <ac:picMkLst>
            <pc:docMk/>
            <pc:sldMk cId="2051016730" sldId="494"/>
            <ac:picMk id="8" creationId="{52A156AC-AC8B-9A2A-47CC-7E32F4A127E8}"/>
          </ac:picMkLst>
        </pc:picChg>
        <pc:picChg chg="del">
          <ac:chgData name="Mehdi Davoodi" userId="374eff1b-b6cf-4832-b347-6d58b624eb25" providerId="ADAL" clId="{90962266-3D1C-B740-AFF2-D22E9FE7A8BA}" dt="2022-08-30T00:04:18.863" v="168" actId="478"/>
          <ac:picMkLst>
            <pc:docMk/>
            <pc:sldMk cId="2051016730" sldId="494"/>
            <ac:picMk id="9" creationId="{A49FD2AE-AF39-4855-F4F5-03BF613D2699}"/>
          </ac:picMkLst>
        </pc:picChg>
        <pc:picChg chg="add mod">
          <ac:chgData name="Mehdi Davoodi" userId="374eff1b-b6cf-4832-b347-6d58b624eb25" providerId="ADAL" clId="{90962266-3D1C-B740-AFF2-D22E9FE7A8BA}" dt="2022-08-30T00:06:12.454" v="207" actId="1076"/>
          <ac:picMkLst>
            <pc:docMk/>
            <pc:sldMk cId="2051016730" sldId="494"/>
            <ac:picMk id="13" creationId="{739C28D6-3496-E656-C649-D6A57894A6ED}"/>
          </ac:picMkLst>
        </pc:picChg>
      </pc:sldChg>
      <pc:sldChg chg="add del ord">
        <pc:chgData name="Mehdi Davoodi" userId="374eff1b-b6cf-4832-b347-6d58b624eb25" providerId="ADAL" clId="{90962266-3D1C-B740-AFF2-D22E9FE7A8BA}" dt="2022-08-30T00:03:32.054" v="165" actId="2696"/>
        <pc:sldMkLst>
          <pc:docMk/>
          <pc:sldMk cId="3697052673" sldId="494"/>
        </pc:sldMkLst>
      </pc:sldChg>
      <pc:sldChg chg="addSp delSp modSp add mod modClrScheme chgLayout">
        <pc:chgData name="Mehdi Davoodi" userId="374eff1b-b6cf-4832-b347-6d58b624eb25" providerId="ADAL" clId="{90962266-3D1C-B740-AFF2-D22E9FE7A8BA}" dt="2022-08-30T00:37:09.937" v="325" actId="20577"/>
        <pc:sldMkLst>
          <pc:docMk/>
          <pc:sldMk cId="1898882683" sldId="495"/>
        </pc:sldMkLst>
        <pc:spChg chg="mod ord">
          <ac:chgData name="Mehdi Davoodi" userId="374eff1b-b6cf-4832-b347-6d58b624eb25" providerId="ADAL" clId="{90962266-3D1C-B740-AFF2-D22E9FE7A8BA}" dt="2022-08-30T00:29:27.509" v="266" actId="700"/>
          <ac:spMkLst>
            <pc:docMk/>
            <pc:sldMk cId="1898882683" sldId="495"/>
            <ac:spMk id="2" creationId="{782E1593-7D5B-05AC-8561-017CD9922344}"/>
          </ac:spMkLst>
        </pc:spChg>
        <pc:spChg chg="mod ord">
          <ac:chgData name="Mehdi Davoodi" userId="374eff1b-b6cf-4832-b347-6d58b624eb25" providerId="ADAL" clId="{90962266-3D1C-B740-AFF2-D22E9FE7A8BA}" dt="2022-08-30T00:37:09.937" v="325" actId="20577"/>
          <ac:spMkLst>
            <pc:docMk/>
            <pc:sldMk cId="1898882683" sldId="495"/>
            <ac:spMk id="3" creationId="{C7866E7A-2163-38D0-6909-D96C92CA6FE4}"/>
          </ac:spMkLst>
        </pc:spChg>
        <pc:spChg chg="mod ord">
          <ac:chgData name="Mehdi Davoodi" userId="374eff1b-b6cf-4832-b347-6d58b624eb25" providerId="ADAL" clId="{90962266-3D1C-B740-AFF2-D22E9FE7A8BA}" dt="2022-08-30T00:29:27.509" v="266" actId="700"/>
          <ac:spMkLst>
            <pc:docMk/>
            <pc:sldMk cId="1898882683" sldId="495"/>
            <ac:spMk id="4" creationId="{9FB0B370-32AF-A9AD-5AC1-2152921C04CA}"/>
          </ac:spMkLst>
        </pc:spChg>
        <pc:spChg chg="add del mod ord">
          <ac:chgData name="Mehdi Davoodi" userId="374eff1b-b6cf-4832-b347-6d58b624eb25" providerId="ADAL" clId="{90962266-3D1C-B740-AFF2-D22E9FE7A8BA}" dt="2022-08-30T00:29:41.239" v="274"/>
          <ac:spMkLst>
            <pc:docMk/>
            <pc:sldMk cId="1898882683" sldId="495"/>
            <ac:spMk id="7" creationId="{F6F46669-DBCF-AD4B-144C-C87C14E210A5}"/>
          </ac:spMkLst>
        </pc:spChg>
        <pc:picChg chg="del">
          <ac:chgData name="Mehdi Davoodi" userId="374eff1b-b6cf-4832-b347-6d58b624eb25" providerId="ADAL" clId="{90962266-3D1C-B740-AFF2-D22E9FE7A8BA}" dt="2022-08-30T00:29:00.025" v="262" actId="478"/>
          <ac:picMkLst>
            <pc:docMk/>
            <pc:sldMk cId="1898882683" sldId="495"/>
            <ac:picMk id="5" creationId="{2CAF2204-418E-2C4B-09A9-0DB5B1588D6A}"/>
          </ac:picMkLst>
        </pc:picChg>
        <pc:picChg chg="add del mod">
          <ac:chgData name="Mehdi Davoodi" userId="374eff1b-b6cf-4832-b347-6d58b624eb25" providerId="ADAL" clId="{90962266-3D1C-B740-AFF2-D22E9FE7A8BA}" dt="2022-08-30T00:29:29.165" v="267" actId="21"/>
          <ac:picMkLst>
            <pc:docMk/>
            <pc:sldMk cId="1898882683" sldId="495"/>
            <ac:picMk id="6" creationId="{CEECBB90-EC7C-44B6-F9B5-CA6E8D8D3945}"/>
          </ac:picMkLst>
        </pc:picChg>
        <pc:picChg chg="add del mod">
          <ac:chgData name="Mehdi Davoodi" userId="374eff1b-b6cf-4832-b347-6d58b624eb25" providerId="ADAL" clId="{90962266-3D1C-B740-AFF2-D22E9FE7A8BA}" dt="2022-08-30T00:29:40.316" v="273"/>
          <ac:picMkLst>
            <pc:docMk/>
            <pc:sldMk cId="1898882683" sldId="495"/>
            <ac:picMk id="8" creationId="{AD2D888E-F7FB-A7DF-C718-6A75FAC216F3}"/>
          </ac:picMkLst>
        </pc:picChg>
        <pc:picChg chg="add mod">
          <ac:chgData name="Mehdi Davoodi" userId="374eff1b-b6cf-4832-b347-6d58b624eb25" providerId="ADAL" clId="{90962266-3D1C-B740-AFF2-D22E9FE7A8BA}" dt="2022-08-30T00:29:41.239" v="274"/>
          <ac:picMkLst>
            <pc:docMk/>
            <pc:sldMk cId="1898882683" sldId="495"/>
            <ac:picMk id="9" creationId="{7000839C-AF2E-F240-A3C6-5395BEDFAC15}"/>
          </ac:picMkLst>
        </pc:picChg>
      </pc:sldChg>
      <pc:sldChg chg="add del">
        <pc:chgData name="Mehdi Davoodi" userId="374eff1b-b6cf-4832-b347-6d58b624eb25" providerId="ADAL" clId="{90962266-3D1C-B740-AFF2-D22E9FE7A8BA}" dt="2022-08-29T23:51:22.376" v="81"/>
        <pc:sldMkLst>
          <pc:docMk/>
          <pc:sldMk cId="989359" sldId="2113"/>
        </pc:sldMkLst>
      </pc:sldChg>
      <pc:sldChg chg="modSp add del mod">
        <pc:chgData name="Mehdi Davoodi" userId="374eff1b-b6cf-4832-b347-6d58b624eb25" providerId="ADAL" clId="{90962266-3D1C-B740-AFF2-D22E9FE7A8BA}" dt="2022-08-29T23:51:22.376" v="81"/>
        <pc:sldMkLst>
          <pc:docMk/>
          <pc:sldMk cId="1709456869" sldId="2114"/>
        </pc:sldMkLst>
        <pc:spChg chg="mod">
          <ac:chgData name="Mehdi Davoodi" userId="374eff1b-b6cf-4832-b347-6d58b624eb25" providerId="ADAL" clId="{90962266-3D1C-B740-AFF2-D22E9FE7A8BA}" dt="2022-08-29T23:51:22.376" v="81"/>
          <ac:spMkLst>
            <pc:docMk/>
            <pc:sldMk cId="1709456869" sldId="2114"/>
            <ac:spMk id="3" creationId="{C83D0E2C-4669-4570-BEF8-AB587D8721AB}"/>
          </ac:spMkLst>
        </pc:spChg>
      </pc:sldChg>
      <pc:sldChg chg="add del">
        <pc:chgData name="Mehdi Davoodi" userId="374eff1b-b6cf-4832-b347-6d58b624eb25" providerId="ADAL" clId="{90962266-3D1C-B740-AFF2-D22E9FE7A8BA}" dt="2022-08-29T23:51:22.376" v="81"/>
        <pc:sldMkLst>
          <pc:docMk/>
          <pc:sldMk cId="3392555442" sldId="2115"/>
        </pc:sldMkLst>
      </pc:sldChg>
      <pc:sldMasterChg chg="addSp delSp modSp mod modSldLayout">
        <pc:chgData name="Mehdi Davoodi" userId="374eff1b-b6cf-4832-b347-6d58b624eb25" providerId="ADAL" clId="{90962266-3D1C-B740-AFF2-D22E9FE7A8BA}" dt="2022-08-30T00:12:03.215" v="250" actId="113"/>
        <pc:sldMasterMkLst>
          <pc:docMk/>
          <pc:sldMasterMk cId="0" sldId="2147483659"/>
        </pc:sldMasterMkLst>
        <pc:picChg chg="add del mod">
          <ac:chgData name="Mehdi Davoodi" userId="374eff1b-b6cf-4832-b347-6d58b624eb25" providerId="ADAL" clId="{90962266-3D1C-B740-AFF2-D22E9FE7A8BA}" dt="2022-08-21T03:01:11.973" v="1" actId="478"/>
          <ac:picMkLst>
            <pc:docMk/>
            <pc:sldMasterMk cId="0" sldId="2147483659"/>
            <ac:picMk id="2" creationId="{BF549315-83C1-AA40-3097-A12A8A1803D4}"/>
          </ac:picMkLst>
        </pc:picChg>
        <pc:picChg chg="add mod">
          <ac:chgData name="Mehdi Davoodi" userId="374eff1b-b6cf-4832-b347-6d58b624eb25" providerId="ADAL" clId="{90962266-3D1C-B740-AFF2-D22E9FE7A8BA}" dt="2022-08-21T03:01:12.325" v="2"/>
          <ac:picMkLst>
            <pc:docMk/>
            <pc:sldMasterMk cId="0" sldId="2147483659"/>
            <ac:picMk id="3" creationId="{B98279B6-75D1-570A-FA08-19DC087AE737}"/>
          </ac:picMkLst>
        </pc:picChg>
        <pc:sldLayoutChg chg="modSp">
          <pc:chgData name="Mehdi Davoodi" userId="374eff1b-b6cf-4832-b347-6d58b624eb25" providerId="ADAL" clId="{90962266-3D1C-B740-AFF2-D22E9FE7A8BA}" dt="2022-08-30T00:11:55.940" v="249" actId="113"/>
          <pc:sldLayoutMkLst>
            <pc:docMk/>
            <pc:sldMasterMk cId="0" sldId="2147483659"/>
            <pc:sldLayoutMk cId="2520204634" sldId="2147483663"/>
          </pc:sldLayoutMkLst>
          <pc:spChg chg="mod">
            <ac:chgData name="Mehdi Davoodi" userId="374eff1b-b6cf-4832-b347-6d58b624eb25" providerId="ADAL" clId="{90962266-3D1C-B740-AFF2-D22E9FE7A8BA}" dt="2022-08-30T00:11:55.940" v="249" actId="113"/>
            <ac:spMkLst>
              <pc:docMk/>
              <pc:sldMasterMk cId="0" sldId="2147483659"/>
              <pc:sldLayoutMk cId="2520204634" sldId="2147483663"/>
              <ac:spMk id="2" creationId="{00000000-0000-0000-0000-000000000000}"/>
            </ac:spMkLst>
          </pc:spChg>
        </pc:sldLayoutChg>
        <pc:sldLayoutChg chg="modSp">
          <pc:chgData name="Mehdi Davoodi" userId="374eff1b-b6cf-4832-b347-6d58b624eb25" providerId="ADAL" clId="{90962266-3D1C-B740-AFF2-D22E9FE7A8BA}" dt="2022-08-30T00:12:03.215" v="250" actId="113"/>
          <pc:sldLayoutMkLst>
            <pc:docMk/>
            <pc:sldMasterMk cId="0" sldId="2147483659"/>
            <pc:sldLayoutMk cId="3174458027" sldId="2147483664"/>
          </pc:sldLayoutMkLst>
          <pc:spChg chg="mod">
            <ac:chgData name="Mehdi Davoodi" userId="374eff1b-b6cf-4832-b347-6d58b624eb25" providerId="ADAL" clId="{90962266-3D1C-B740-AFF2-D22E9FE7A8BA}" dt="2022-08-30T00:12:03.215" v="250" actId="113"/>
            <ac:spMkLst>
              <pc:docMk/>
              <pc:sldMasterMk cId="0" sldId="2147483659"/>
              <pc:sldLayoutMk cId="3174458027" sldId="2147483664"/>
              <ac:spMk id="2" creationId="{00000000-0000-0000-0000-000000000000}"/>
            </ac:spMkLst>
          </pc:spChg>
        </pc:sldLayoutChg>
      </pc:sldMasterChg>
    </pc:docChg>
  </pc:docChgLst>
  <pc:docChgLst>
    <pc:chgData name="Elnaz Asghari Torkamani" userId="84155aea-ecf7-4f3c-9534-d8f898149db7" providerId="ADAL" clId="{4BF2E2AF-C210-1241-A505-982C7311E21A}"/>
    <pc:docChg chg="undo custSel addSld delSld modSld sldOrd modMainMaster">
      <pc:chgData name="Elnaz Asghari Torkamani" userId="84155aea-ecf7-4f3c-9534-d8f898149db7" providerId="ADAL" clId="{4BF2E2AF-C210-1241-A505-982C7311E21A}" dt="2022-09-11T23:49:02.794" v="2317" actId="1076"/>
      <pc:docMkLst>
        <pc:docMk/>
      </pc:docMkLst>
      <pc:sldChg chg="modSp mod">
        <pc:chgData name="Elnaz Asghari Torkamani" userId="84155aea-ecf7-4f3c-9534-d8f898149db7" providerId="ADAL" clId="{4BF2E2AF-C210-1241-A505-982C7311E21A}" dt="2022-09-11T16:52:38.227" v="0" actId="20577"/>
        <pc:sldMkLst>
          <pc:docMk/>
          <pc:sldMk cId="0" sldId="256"/>
        </pc:sldMkLst>
        <pc:spChg chg="mod">
          <ac:chgData name="Elnaz Asghari Torkamani" userId="84155aea-ecf7-4f3c-9534-d8f898149db7" providerId="ADAL" clId="{4BF2E2AF-C210-1241-A505-982C7311E21A}" dt="2022-09-11T16:52:38.227" v="0" actId="20577"/>
          <ac:spMkLst>
            <pc:docMk/>
            <pc:sldMk cId="0" sldId="256"/>
            <ac:spMk id="54" creationId="{00000000-0000-0000-0000-000000000000}"/>
          </ac:spMkLst>
        </pc:spChg>
      </pc:sldChg>
      <pc:sldChg chg="modSp mod">
        <pc:chgData name="Elnaz Asghari Torkamani" userId="84155aea-ecf7-4f3c-9534-d8f898149db7" providerId="ADAL" clId="{4BF2E2AF-C210-1241-A505-982C7311E21A}" dt="2022-09-11T16:52:55.458" v="2"/>
        <pc:sldMkLst>
          <pc:docMk/>
          <pc:sldMk cId="0" sldId="257"/>
        </pc:sldMkLst>
        <pc:spChg chg="mod">
          <ac:chgData name="Elnaz Asghari Torkamani" userId="84155aea-ecf7-4f3c-9534-d8f898149db7" providerId="ADAL" clId="{4BF2E2AF-C210-1241-A505-982C7311E21A}" dt="2022-09-11T16:52:55.458" v="2"/>
          <ac:spMkLst>
            <pc:docMk/>
            <pc:sldMk cId="0" sldId="257"/>
            <ac:spMk id="61" creationId="{00000000-0000-0000-0000-000000000000}"/>
          </ac:spMkLst>
        </pc:spChg>
      </pc:sldChg>
      <pc:sldChg chg="modSp mod">
        <pc:chgData name="Elnaz Asghari Torkamani" userId="84155aea-ecf7-4f3c-9534-d8f898149db7" providerId="ADAL" clId="{4BF2E2AF-C210-1241-A505-982C7311E21A}" dt="2022-09-11T20:47:27.141" v="1199"/>
        <pc:sldMkLst>
          <pc:docMk/>
          <pc:sldMk cId="3953920736" sldId="476"/>
        </pc:sldMkLst>
        <pc:spChg chg="mod">
          <ac:chgData name="Elnaz Asghari Torkamani" userId="84155aea-ecf7-4f3c-9534-d8f898149db7" providerId="ADAL" clId="{4BF2E2AF-C210-1241-A505-982C7311E21A}" dt="2022-09-11T18:21:31.217" v="435"/>
          <ac:spMkLst>
            <pc:docMk/>
            <pc:sldMk cId="3953920736" sldId="476"/>
            <ac:spMk id="2" creationId="{C0A90AF8-B42B-F536-4196-7AE1FE8ACFD3}"/>
          </ac:spMkLst>
        </pc:spChg>
        <pc:spChg chg="mod">
          <ac:chgData name="Elnaz Asghari Torkamani" userId="84155aea-ecf7-4f3c-9534-d8f898149db7" providerId="ADAL" clId="{4BF2E2AF-C210-1241-A505-982C7311E21A}" dt="2022-09-11T20:47:27.141" v="1199"/>
          <ac:spMkLst>
            <pc:docMk/>
            <pc:sldMk cId="3953920736" sldId="476"/>
            <ac:spMk id="3" creationId="{8A48DCBE-9D9E-C190-E3A1-F8CEC83D1980}"/>
          </ac:spMkLst>
        </pc:spChg>
      </pc:sldChg>
      <pc:sldChg chg="del">
        <pc:chgData name="Elnaz Asghari Torkamani" userId="84155aea-ecf7-4f3c-9534-d8f898149db7" providerId="ADAL" clId="{4BF2E2AF-C210-1241-A505-982C7311E21A}" dt="2022-09-11T18:22:32.765" v="441" actId="2696"/>
        <pc:sldMkLst>
          <pc:docMk/>
          <pc:sldMk cId="3118667945" sldId="477"/>
        </pc:sldMkLst>
      </pc:sldChg>
      <pc:sldChg chg="del">
        <pc:chgData name="Elnaz Asghari Torkamani" userId="84155aea-ecf7-4f3c-9534-d8f898149db7" providerId="ADAL" clId="{4BF2E2AF-C210-1241-A505-982C7311E21A}" dt="2022-09-11T18:22:40.362" v="442" actId="2696"/>
        <pc:sldMkLst>
          <pc:docMk/>
          <pc:sldMk cId="176199785" sldId="478"/>
        </pc:sldMkLst>
      </pc:sldChg>
      <pc:sldChg chg="del">
        <pc:chgData name="Elnaz Asghari Torkamani" userId="84155aea-ecf7-4f3c-9534-d8f898149db7" providerId="ADAL" clId="{4BF2E2AF-C210-1241-A505-982C7311E21A}" dt="2022-09-11T18:22:56.380" v="443" actId="2696"/>
        <pc:sldMkLst>
          <pc:docMk/>
          <pc:sldMk cId="1430673309" sldId="479"/>
        </pc:sldMkLst>
      </pc:sldChg>
      <pc:sldChg chg="del">
        <pc:chgData name="Elnaz Asghari Torkamani" userId="84155aea-ecf7-4f3c-9534-d8f898149db7" providerId="ADAL" clId="{4BF2E2AF-C210-1241-A505-982C7311E21A}" dt="2022-09-11T18:22:56.380" v="443" actId="2696"/>
        <pc:sldMkLst>
          <pc:docMk/>
          <pc:sldMk cId="1889061546" sldId="480"/>
        </pc:sldMkLst>
      </pc:sldChg>
      <pc:sldChg chg="del">
        <pc:chgData name="Elnaz Asghari Torkamani" userId="84155aea-ecf7-4f3c-9534-d8f898149db7" providerId="ADAL" clId="{4BF2E2AF-C210-1241-A505-982C7311E21A}" dt="2022-09-11T18:22:56.380" v="443" actId="2696"/>
        <pc:sldMkLst>
          <pc:docMk/>
          <pc:sldMk cId="1349587963" sldId="481"/>
        </pc:sldMkLst>
      </pc:sldChg>
      <pc:sldChg chg="del">
        <pc:chgData name="Elnaz Asghari Torkamani" userId="84155aea-ecf7-4f3c-9534-d8f898149db7" providerId="ADAL" clId="{4BF2E2AF-C210-1241-A505-982C7311E21A}" dt="2022-09-11T18:22:56.380" v="443" actId="2696"/>
        <pc:sldMkLst>
          <pc:docMk/>
          <pc:sldMk cId="23136683" sldId="482"/>
        </pc:sldMkLst>
      </pc:sldChg>
      <pc:sldChg chg="del">
        <pc:chgData name="Elnaz Asghari Torkamani" userId="84155aea-ecf7-4f3c-9534-d8f898149db7" providerId="ADAL" clId="{4BF2E2AF-C210-1241-A505-982C7311E21A}" dt="2022-09-11T18:22:56.380" v="443" actId="2696"/>
        <pc:sldMkLst>
          <pc:docMk/>
          <pc:sldMk cId="3804539954" sldId="483"/>
        </pc:sldMkLst>
      </pc:sldChg>
      <pc:sldChg chg="del">
        <pc:chgData name="Elnaz Asghari Torkamani" userId="84155aea-ecf7-4f3c-9534-d8f898149db7" providerId="ADAL" clId="{4BF2E2AF-C210-1241-A505-982C7311E21A}" dt="2022-09-11T18:22:56.380" v="443" actId="2696"/>
        <pc:sldMkLst>
          <pc:docMk/>
          <pc:sldMk cId="4130596194" sldId="484"/>
        </pc:sldMkLst>
      </pc:sldChg>
      <pc:sldChg chg="del">
        <pc:chgData name="Elnaz Asghari Torkamani" userId="84155aea-ecf7-4f3c-9534-d8f898149db7" providerId="ADAL" clId="{4BF2E2AF-C210-1241-A505-982C7311E21A}" dt="2022-09-11T18:22:56.380" v="443" actId="2696"/>
        <pc:sldMkLst>
          <pc:docMk/>
          <pc:sldMk cId="3363212341" sldId="485"/>
        </pc:sldMkLst>
      </pc:sldChg>
      <pc:sldChg chg="del">
        <pc:chgData name="Elnaz Asghari Torkamani" userId="84155aea-ecf7-4f3c-9534-d8f898149db7" providerId="ADAL" clId="{4BF2E2AF-C210-1241-A505-982C7311E21A}" dt="2022-09-11T18:23:06.041" v="444" actId="2696"/>
        <pc:sldMkLst>
          <pc:docMk/>
          <pc:sldMk cId="1953757003" sldId="486"/>
        </pc:sldMkLst>
      </pc:sldChg>
      <pc:sldChg chg="del">
        <pc:chgData name="Elnaz Asghari Torkamani" userId="84155aea-ecf7-4f3c-9534-d8f898149db7" providerId="ADAL" clId="{4BF2E2AF-C210-1241-A505-982C7311E21A}" dt="2022-09-11T18:22:56.380" v="443" actId="2696"/>
        <pc:sldMkLst>
          <pc:docMk/>
          <pc:sldMk cId="4053447884" sldId="487"/>
        </pc:sldMkLst>
      </pc:sldChg>
      <pc:sldChg chg="del">
        <pc:chgData name="Elnaz Asghari Torkamani" userId="84155aea-ecf7-4f3c-9534-d8f898149db7" providerId="ADAL" clId="{4BF2E2AF-C210-1241-A505-982C7311E21A}" dt="2022-09-11T18:23:06.041" v="444" actId="2696"/>
        <pc:sldMkLst>
          <pc:docMk/>
          <pc:sldMk cId="3989914212" sldId="488"/>
        </pc:sldMkLst>
      </pc:sldChg>
      <pc:sldChg chg="del">
        <pc:chgData name="Elnaz Asghari Torkamani" userId="84155aea-ecf7-4f3c-9534-d8f898149db7" providerId="ADAL" clId="{4BF2E2AF-C210-1241-A505-982C7311E21A}" dt="2022-09-11T18:23:06.041" v="444" actId="2696"/>
        <pc:sldMkLst>
          <pc:docMk/>
          <pc:sldMk cId="3220095335" sldId="489"/>
        </pc:sldMkLst>
      </pc:sldChg>
      <pc:sldChg chg="del">
        <pc:chgData name="Elnaz Asghari Torkamani" userId="84155aea-ecf7-4f3c-9534-d8f898149db7" providerId="ADAL" clId="{4BF2E2AF-C210-1241-A505-982C7311E21A}" dt="2022-09-11T18:23:06.041" v="444" actId="2696"/>
        <pc:sldMkLst>
          <pc:docMk/>
          <pc:sldMk cId="4285411824" sldId="490"/>
        </pc:sldMkLst>
      </pc:sldChg>
      <pc:sldChg chg="addSp modSp mod">
        <pc:chgData name="Elnaz Asghari Torkamani" userId="84155aea-ecf7-4f3c-9534-d8f898149db7" providerId="ADAL" clId="{4BF2E2AF-C210-1241-A505-982C7311E21A}" dt="2022-09-11T23:49:02.794" v="2317" actId="1076"/>
        <pc:sldMkLst>
          <pc:docMk/>
          <pc:sldMk cId="3859307221" sldId="491"/>
        </pc:sldMkLst>
        <pc:spChg chg="mod">
          <ac:chgData name="Elnaz Asghari Torkamani" userId="84155aea-ecf7-4f3c-9534-d8f898149db7" providerId="ADAL" clId="{4BF2E2AF-C210-1241-A505-982C7311E21A}" dt="2022-09-11T23:48:55.197" v="2314" actId="14100"/>
          <ac:spMkLst>
            <pc:docMk/>
            <pc:sldMk cId="3859307221" sldId="491"/>
            <ac:spMk id="3" creationId="{C0705A98-E9EC-D9CA-E282-6F52D90A4512}"/>
          </ac:spMkLst>
        </pc:spChg>
        <pc:spChg chg="add mod">
          <ac:chgData name="Elnaz Asghari Torkamani" userId="84155aea-ecf7-4f3c-9534-d8f898149db7" providerId="ADAL" clId="{4BF2E2AF-C210-1241-A505-982C7311E21A}" dt="2022-09-11T23:49:02.794" v="2317" actId="1076"/>
          <ac:spMkLst>
            <pc:docMk/>
            <pc:sldMk cId="3859307221" sldId="491"/>
            <ac:spMk id="6" creationId="{ABFA5B24-302E-6A88-F049-8202914FB369}"/>
          </ac:spMkLst>
        </pc:spChg>
        <pc:picChg chg="add mod">
          <ac:chgData name="Elnaz Asghari Torkamani" userId="84155aea-ecf7-4f3c-9534-d8f898149db7" providerId="ADAL" clId="{4BF2E2AF-C210-1241-A505-982C7311E21A}" dt="2022-09-11T23:49:00.342" v="2316" actId="1076"/>
          <ac:picMkLst>
            <pc:docMk/>
            <pc:sldMk cId="3859307221" sldId="491"/>
            <ac:picMk id="2050" creationId="{2082F09A-5653-4857-DAC8-98092BD8BCD8}"/>
          </ac:picMkLst>
        </pc:picChg>
      </pc:sldChg>
      <pc:sldChg chg="del">
        <pc:chgData name="Elnaz Asghari Torkamani" userId="84155aea-ecf7-4f3c-9534-d8f898149db7" providerId="ADAL" clId="{4BF2E2AF-C210-1241-A505-982C7311E21A}" dt="2022-09-11T18:23:06.041" v="444" actId="2696"/>
        <pc:sldMkLst>
          <pc:docMk/>
          <pc:sldMk cId="3150224239" sldId="492"/>
        </pc:sldMkLst>
      </pc:sldChg>
      <pc:sldChg chg="del">
        <pc:chgData name="Elnaz Asghari Torkamani" userId="84155aea-ecf7-4f3c-9534-d8f898149db7" providerId="ADAL" clId="{4BF2E2AF-C210-1241-A505-982C7311E21A}" dt="2022-09-11T18:22:56.380" v="443" actId="2696"/>
        <pc:sldMkLst>
          <pc:docMk/>
          <pc:sldMk cId="2449791626" sldId="493"/>
        </pc:sldMkLst>
      </pc:sldChg>
      <pc:sldChg chg="del">
        <pc:chgData name="Elnaz Asghari Torkamani" userId="84155aea-ecf7-4f3c-9534-d8f898149db7" providerId="ADAL" clId="{4BF2E2AF-C210-1241-A505-982C7311E21A}" dt="2022-09-11T18:22:56.380" v="443" actId="2696"/>
        <pc:sldMkLst>
          <pc:docMk/>
          <pc:sldMk cId="2051016730" sldId="494"/>
        </pc:sldMkLst>
      </pc:sldChg>
      <pc:sldChg chg="del">
        <pc:chgData name="Elnaz Asghari Torkamani" userId="84155aea-ecf7-4f3c-9534-d8f898149db7" providerId="ADAL" clId="{4BF2E2AF-C210-1241-A505-982C7311E21A}" dt="2022-09-11T18:23:06.041" v="444" actId="2696"/>
        <pc:sldMkLst>
          <pc:docMk/>
          <pc:sldMk cId="1898882683" sldId="495"/>
        </pc:sldMkLst>
      </pc:sldChg>
      <pc:sldChg chg="modSp new mod">
        <pc:chgData name="Elnaz Asghari Torkamani" userId="84155aea-ecf7-4f3c-9534-d8f898149db7" providerId="ADAL" clId="{4BF2E2AF-C210-1241-A505-982C7311E21A}" dt="2022-09-11T18:20:30.721" v="432" actId="20577"/>
        <pc:sldMkLst>
          <pc:docMk/>
          <pc:sldMk cId="871718538" sldId="496"/>
        </pc:sldMkLst>
        <pc:spChg chg="mod">
          <ac:chgData name="Elnaz Asghari Torkamani" userId="84155aea-ecf7-4f3c-9534-d8f898149db7" providerId="ADAL" clId="{4BF2E2AF-C210-1241-A505-982C7311E21A}" dt="2022-09-11T17:30:59.291" v="39" actId="20577"/>
          <ac:spMkLst>
            <pc:docMk/>
            <pc:sldMk cId="871718538" sldId="496"/>
            <ac:spMk id="2" creationId="{309BADEB-6D36-88BD-794B-5B23863329C9}"/>
          </ac:spMkLst>
        </pc:spChg>
        <pc:spChg chg="mod">
          <ac:chgData name="Elnaz Asghari Torkamani" userId="84155aea-ecf7-4f3c-9534-d8f898149db7" providerId="ADAL" clId="{4BF2E2AF-C210-1241-A505-982C7311E21A}" dt="2022-09-11T18:20:30.721" v="432" actId="20577"/>
          <ac:spMkLst>
            <pc:docMk/>
            <pc:sldMk cId="871718538" sldId="496"/>
            <ac:spMk id="3" creationId="{3CD78365-BCCD-5100-AE66-F858C40828AA}"/>
          </ac:spMkLst>
        </pc:spChg>
      </pc:sldChg>
      <pc:sldChg chg="modSp new mod">
        <pc:chgData name="Elnaz Asghari Torkamani" userId="84155aea-ecf7-4f3c-9534-d8f898149db7" providerId="ADAL" clId="{4BF2E2AF-C210-1241-A505-982C7311E21A}" dt="2022-09-11T18:27:19.298" v="478" actId="20577"/>
        <pc:sldMkLst>
          <pc:docMk/>
          <pc:sldMk cId="1249543823" sldId="497"/>
        </pc:sldMkLst>
        <pc:spChg chg="mod">
          <ac:chgData name="Elnaz Asghari Torkamani" userId="84155aea-ecf7-4f3c-9534-d8f898149db7" providerId="ADAL" clId="{4BF2E2AF-C210-1241-A505-982C7311E21A}" dt="2022-09-11T18:24:23.427" v="463" actId="20577"/>
          <ac:spMkLst>
            <pc:docMk/>
            <pc:sldMk cId="1249543823" sldId="497"/>
            <ac:spMk id="2" creationId="{37B4B391-544B-276D-1721-FCFD4C30716A}"/>
          </ac:spMkLst>
        </pc:spChg>
        <pc:spChg chg="mod">
          <ac:chgData name="Elnaz Asghari Torkamani" userId="84155aea-ecf7-4f3c-9534-d8f898149db7" providerId="ADAL" clId="{4BF2E2AF-C210-1241-A505-982C7311E21A}" dt="2022-09-11T18:27:19.298" v="478" actId="20577"/>
          <ac:spMkLst>
            <pc:docMk/>
            <pc:sldMk cId="1249543823" sldId="497"/>
            <ac:spMk id="3" creationId="{C5666FC9-3C87-9C30-06F4-54B1AC106862}"/>
          </ac:spMkLst>
        </pc:spChg>
      </pc:sldChg>
      <pc:sldChg chg="addSp modSp new mod modAnim">
        <pc:chgData name="Elnaz Asghari Torkamani" userId="84155aea-ecf7-4f3c-9534-d8f898149db7" providerId="ADAL" clId="{4BF2E2AF-C210-1241-A505-982C7311E21A}" dt="2022-09-11T19:08:24.079" v="771" actId="20577"/>
        <pc:sldMkLst>
          <pc:docMk/>
          <pc:sldMk cId="4291328727" sldId="498"/>
        </pc:sldMkLst>
        <pc:spChg chg="mod">
          <ac:chgData name="Elnaz Asghari Torkamani" userId="84155aea-ecf7-4f3c-9534-d8f898149db7" providerId="ADAL" clId="{4BF2E2AF-C210-1241-A505-982C7311E21A}" dt="2022-09-11T18:41:54.381" v="645" actId="20577"/>
          <ac:spMkLst>
            <pc:docMk/>
            <pc:sldMk cId="4291328727" sldId="498"/>
            <ac:spMk id="2" creationId="{3D291C7F-6933-6E92-DFED-BE128121CD03}"/>
          </ac:spMkLst>
        </pc:spChg>
        <pc:spChg chg="mod">
          <ac:chgData name="Elnaz Asghari Torkamani" userId="84155aea-ecf7-4f3c-9534-d8f898149db7" providerId="ADAL" clId="{4BF2E2AF-C210-1241-A505-982C7311E21A}" dt="2022-09-11T18:42:28.182" v="648" actId="14100"/>
          <ac:spMkLst>
            <pc:docMk/>
            <pc:sldMk cId="4291328727" sldId="498"/>
            <ac:spMk id="3" creationId="{8185FBBA-CEF2-AA6D-8B62-62D8D499099B}"/>
          </ac:spMkLst>
        </pc:spChg>
        <pc:spChg chg="add mod">
          <ac:chgData name="Elnaz Asghari Torkamani" userId="84155aea-ecf7-4f3c-9534-d8f898149db7" providerId="ADAL" clId="{4BF2E2AF-C210-1241-A505-982C7311E21A}" dt="2022-09-11T19:08:24.079" v="771" actId="20577"/>
          <ac:spMkLst>
            <pc:docMk/>
            <pc:sldMk cId="4291328727" sldId="498"/>
            <ac:spMk id="6" creationId="{6CD0929E-5489-6C22-7F3C-F1A779921FD9}"/>
          </ac:spMkLst>
        </pc:spChg>
      </pc:sldChg>
      <pc:sldChg chg="modSp new mod modNotesTx">
        <pc:chgData name="Elnaz Asghari Torkamani" userId="84155aea-ecf7-4f3c-9534-d8f898149db7" providerId="ADAL" clId="{4BF2E2AF-C210-1241-A505-982C7311E21A}" dt="2022-09-11T18:54:19.058" v="751" actId="20577"/>
        <pc:sldMkLst>
          <pc:docMk/>
          <pc:sldMk cId="2255900587" sldId="499"/>
        </pc:sldMkLst>
        <pc:spChg chg="mod">
          <ac:chgData name="Elnaz Asghari Torkamani" userId="84155aea-ecf7-4f3c-9534-d8f898149db7" providerId="ADAL" clId="{4BF2E2AF-C210-1241-A505-982C7311E21A}" dt="2022-09-11T18:44:35.564" v="664"/>
          <ac:spMkLst>
            <pc:docMk/>
            <pc:sldMk cId="2255900587" sldId="499"/>
            <ac:spMk id="2" creationId="{74685B37-0549-A764-A45F-38762071B272}"/>
          </ac:spMkLst>
        </pc:spChg>
        <pc:spChg chg="mod">
          <ac:chgData name="Elnaz Asghari Torkamani" userId="84155aea-ecf7-4f3c-9534-d8f898149db7" providerId="ADAL" clId="{4BF2E2AF-C210-1241-A505-982C7311E21A}" dt="2022-09-11T18:53:01.529" v="742" actId="20577"/>
          <ac:spMkLst>
            <pc:docMk/>
            <pc:sldMk cId="2255900587" sldId="499"/>
            <ac:spMk id="3" creationId="{5F43EC0E-9E4F-D9CC-3C5F-3A7DE1624410}"/>
          </ac:spMkLst>
        </pc:spChg>
      </pc:sldChg>
      <pc:sldChg chg="addSp modSp new mod">
        <pc:chgData name="Elnaz Asghari Torkamani" userId="84155aea-ecf7-4f3c-9534-d8f898149db7" providerId="ADAL" clId="{4BF2E2AF-C210-1241-A505-982C7311E21A}" dt="2022-09-11T19:13:58.449" v="800"/>
        <pc:sldMkLst>
          <pc:docMk/>
          <pc:sldMk cId="2751620046" sldId="500"/>
        </pc:sldMkLst>
        <pc:spChg chg="mod">
          <ac:chgData name="Elnaz Asghari Torkamani" userId="84155aea-ecf7-4f3c-9534-d8f898149db7" providerId="ADAL" clId="{4BF2E2AF-C210-1241-A505-982C7311E21A}" dt="2022-09-11T19:13:58.449" v="800"/>
          <ac:spMkLst>
            <pc:docMk/>
            <pc:sldMk cId="2751620046" sldId="500"/>
            <ac:spMk id="2" creationId="{CA1B93E1-CAFE-54A1-E6B9-495D57302050}"/>
          </ac:spMkLst>
        </pc:spChg>
        <pc:spChg chg="mod">
          <ac:chgData name="Elnaz Asghari Torkamani" userId="84155aea-ecf7-4f3c-9534-d8f898149db7" providerId="ADAL" clId="{4BF2E2AF-C210-1241-A505-982C7311E21A}" dt="2022-09-11T19:11:48.771" v="788" actId="14100"/>
          <ac:spMkLst>
            <pc:docMk/>
            <pc:sldMk cId="2751620046" sldId="500"/>
            <ac:spMk id="3" creationId="{998D461D-D9C6-903C-D7B0-1DDF2A14BC00}"/>
          </ac:spMkLst>
        </pc:spChg>
        <pc:spChg chg="add mod">
          <ac:chgData name="Elnaz Asghari Torkamani" userId="84155aea-ecf7-4f3c-9534-d8f898149db7" providerId="ADAL" clId="{4BF2E2AF-C210-1241-A505-982C7311E21A}" dt="2022-09-11T19:12:47.338" v="799" actId="1076"/>
          <ac:spMkLst>
            <pc:docMk/>
            <pc:sldMk cId="2751620046" sldId="500"/>
            <ac:spMk id="6" creationId="{29A313FD-822C-7D53-8B47-E46CAFB52B56}"/>
          </ac:spMkLst>
        </pc:spChg>
      </pc:sldChg>
      <pc:sldChg chg="addSp delSp modSp new mod modAnim modNotesTx">
        <pc:chgData name="Elnaz Asghari Torkamani" userId="84155aea-ecf7-4f3c-9534-d8f898149db7" providerId="ADAL" clId="{4BF2E2AF-C210-1241-A505-982C7311E21A}" dt="2022-09-11T19:27:21.617" v="976" actId="20577"/>
        <pc:sldMkLst>
          <pc:docMk/>
          <pc:sldMk cId="2921556343" sldId="501"/>
        </pc:sldMkLst>
        <pc:spChg chg="mod">
          <ac:chgData name="Elnaz Asghari Torkamani" userId="84155aea-ecf7-4f3c-9534-d8f898149db7" providerId="ADAL" clId="{4BF2E2AF-C210-1241-A505-982C7311E21A}" dt="2022-09-11T19:26:38.176" v="968"/>
          <ac:spMkLst>
            <pc:docMk/>
            <pc:sldMk cId="2921556343" sldId="501"/>
            <ac:spMk id="2" creationId="{B7FA8452-B1D8-C553-8FCC-B6B0FC131362}"/>
          </ac:spMkLst>
        </pc:spChg>
        <pc:spChg chg="mod">
          <ac:chgData name="Elnaz Asghari Torkamani" userId="84155aea-ecf7-4f3c-9534-d8f898149db7" providerId="ADAL" clId="{4BF2E2AF-C210-1241-A505-982C7311E21A}" dt="2022-09-11T19:20:56.062" v="900" actId="14100"/>
          <ac:spMkLst>
            <pc:docMk/>
            <pc:sldMk cId="2921556343" sldId="501"/>
            <ac:spMk id="3" creationId="{FB4FEFBA-6EFF-42EA-6BDC-955BBD12573E}"/>
          </ac:spMkLst>
        </pc:spChg>
        <pc:spChg chg="add mod">
          <ac:chgData name="Elnaz Asghari Torkamani" userId="84155aea-ecf7-4f3c-9534-d8f898149db7" providerId="ADAL" clId="{4BF2E2AF-C210-1241-A505-982C7311E21A}" dt="2022-09-11T19:22:12.680" v="937" actId="2711"/>
          <ac:spMkLst>
            <pc:docMk/>
            <pc:sldMk cId="2921556343" sldId="501"/>
            <ac:spMk id="5" creationId="{BCFEF806-9780-3A92-6DBE-1679A0836943}"/>
          </ac:spMkLst>
        </pc:spChg>
        <pc:spChg chg="add mod">
          <ac:chgData name="Elnaz Asghari Torkamani" userId="84155aea-ecf7-4f3c-9534-d8f898149db7" providerId="ADAL" clId="{4BF2E2AF-C210-1241-A505-982C7311E21A}" dt="2022-09-11T19:22:12.680" v="937" actId="2711"/>
          <ac:spMkLst>
            <pc:docMk/>
            <pc:sldMk cId="2921556343" sldId="501"/>
            <ac:spMk id="7" creationId="{081A118D-4634-1183-0D8B-07803229390D}"/>
          </ac:spMkLst>
        </pc:spChg>
        <pc:spChg chg="add del mod">
          <ac:chgData name="Elnaz Asghari Torkamani" userId="84155aea-ecf7-4f3c-9534-d8f898149db7" providerId="ADAL" clId="{4BF2E2AF-C210-1241-A505-982C7311E21A}" dt="2022-09-11T19:26:21.500" v="964" actId="478"/>
          <ac:spMkLst>
            <pc:docMk/>
            <pc:sldMk cId="2921556343" sldId="501"/>
            <ac:spMk id="9" creationId="{0B269C4C-23FB-532B-8A55-E666D860BCD4}"/>
          </ac:spMkLst>
        </pc:spChg>
        <pc:picChg chg="add mod">
          <ac:chgData name="Elnaz Asghari Torkamani" userId="84155aea-ecf7-4f3c-9534-d8f898149db7" providerId="ADAL" clId="{4BF2E2AF-C210-1241-A505-982C7311E21A}" dt="2022-09-11T19:26:31.220" v="967" actId="1076"/>
          <ac:picMkLst>
            <pc:docMk/>
            <pc:sldMk cId="2921556343" sldId="501"/>
            <ac:picMk id="10" creationId="{47BBA99E-FC56-100B-58A5-55AFDAA4E4EF}"/>
          </ac:picMkLst>
        </pc:picChg>
      </pc:sldChg>
      <pc:sldChg chg="addSp modSp new mod">
        <pc:chgData name="Elnaz Asghari Torkamani" userId="84155aea-ecf7-4f3c-9534-d8f898149db7" providerId="ADAL" clId="{4BF2E2AF-C210-1241-A505-982C7311E21A}" dt="2022-09-11T19:39:07.254" v="1027" actId="208"/>
        <pc:sldMkLst>
          <pc:docMk/>
          <pc:sldMk cId="1531151644" sldId="502"/>
        </pc:sldMkLst>
        <pc:spChg chg="mod">
          <ac:chgData name="Elnaz Asghari Torkamani" userId="84155aea-ecf7-4f3c-9534-d8f898149db7" providerId="ADAL" clId="{4BF2E2AF-C210-1241-A505-982C7311E21A}" dt="2022-09-11T19:28:13.774" v="982" actId="20577"/>
          <ac:spMkLst>
            <pc:docMk/>
            <pc:sldMk cId="1531151644" sldId="502"/>
            <ac:spMk id="2" creationId="{A276BE5B-C1CF-3D2E-6D34-AB6FA30CF984}"/>
          </ac:spMkLst>
        </pc:spChg>
        <pc:spChg chg="mod">
          <ac:chgData name="Elnaz Asghari Torkamani" userId="84155aea-ecf7-4f3c-9534-d8f898149db7" providerId="ADAL" clId="{4BF2E2AF-C210-1241-A505-982C7311E21A}" dt="2022-09-11T19:38:47.821" v="1023" actId="14100"/>
          <ac:spMkLst>
            <pc:docMk/>
            <pc:sldMk cId="1531151644" sldId="502"/>
            <ac:spMk id="3" creationId="{FBD9301B-EB32-3218-9CA4-E215ACB529A1}"/>
          </ac:spMkLst>
        </pc:spChg>
        <pc:picChg chg="add mod">
          <ac:chgData name="Elnaz Asghari Torkamani" userId="84155aea-ecf7-4f3c-9534-d8f898149db7" providerId="ADAL" clId="{4BF2E2AF-C210-1241-A505-982C7311E21A}" dt="2022-09-11T19:39:07.254" v="1027" actId="208"/>
          <ac:picMkLst>
            <pc:docMk/>
            <pc:sldMk cId="1531151644" sldId="502"/>
            <ac:picMk id="5" creationId="{35B51E99-EA1B-7870-4A57-66A59914FC6F}"/>
          </ac:picMkLst>
        </pc:picChg>
      </pc:sldChg>
      <pc:sldChg chg="addSp modSp new mod">
        <pc:chgData name="Elnaz Asghari Torkamani" userId="84155aea-ecf7-4f3c-9534-d8f898149db7" providerId="ADAL" clId="{4BF2E2AF-C210-1241-A505-982C7311E21A}" dt="2022-09-11T21:43:14.821" v="1222" actId="1076"/>
        <pc:sldMkLst>
          <pc:docMk/>
          <pc:sldMk cId="3875836191" sldId="503"/>
        </pc:sldMkLst>
        <pc:spChg chg="mod">
          <ac:chgData name="Elnaz Asghari Torkamani" userId="84155aea-ecf7-4f3c-9534-d8f898149db7" providerId="ADAL" clId="{4BF2E2AF-C210-1241-A505-982C7311E21A}" dt="2022-09-11T19:40:11.134" v="1034" actId="20577"/>
          <ac:spMkLst>
            <pc:docMk/>
            <pc:sldMk cId="3875836191" sldId="503"/>
            <ac:spMk id="2" creationId="{B5562499-85DD-D294-8AA2-3FC7E589529E}"/>
          </ac:spMkLst>
        </pc:spChg>
        <pc:spChg chg="mod">
          <ac:chgData name="Elnaz Asghari Torkamani" userId="84155aea-ecf7-4f3c-9534-d8f898149db7" providerId="ADAL" clId="{4BF2E2AF-C210-1241-A505-982C7311E21A}" dt="2022-09-11T19:41:57.950" v="1052" actId="14100"/>
          <ac:spMkLst>
            <pc:docMk/>
            <pc:sldMk cId="3875836191" sldId="503"/>
            <ac:spMk id="3" creationId="{2769EA31-4C8A-9CEE-522E-FB5943280112}"/>
          </ac:spMkLst>
        </pc:spChg>
        <pc:spChg chg="add mod">
          <ac:chgData name="Elnaz Asghari Torkamani" userId="84155aea-ecf7-4f3c-9534-d8f898149db7" providerId="ADAL" clId="{4BF2E2AF-C210-1241-A505-982C7311E21A}" dt="2022-09-11T19:43:19.356" v="1078" actId="207"/>
          <ac:spMkLst>
            <pc:docMk/>
            <pc:sldMk cId="3875836191" sldId="503"/>
            <ac:spMk id="7" creationId="{61731225-D5CD-CCEA-F6C4-E0FCDD0D50F2}"/>
          </ac:spMkLst>
        </pc:spChg>
        <pc:spChg chg="add mod">
          <ac:chgData name="Elnaz Asghari Torkamani" userId="84155aea-ecf7-4f3c-9534-d8f898149db7" providerId="ADAL" clId="{4BF2E2AF-C210-1241-A505-982C7311E21A}" dt="2022-09-11T21:43:14.821" v="1222" actId="1076"/>
          <ac:spMkLst>
            <pc:docMk/>
            <pc:sldMk cId="3875836191" sldId="503"/>
            <ac:spMk id="8" creationId="{D1030293-E87C-8BFA-E8FC-199C67EB497C}"/>
          </ac:spMkLst>
        </pc:spChg>
        <pc:spChg chg="add mod">
          <ac:chgData name="Elnaz Asghari Torkamani" userId="84155aea-ecf7-4f3c-9534-d8f898149db7" providerId="ADAL" clId="{4BF2E2AF-C210-1241-A505-982C7311E21A}" dt="2022-09-11T21:43:14.821" v="1222" actId="1076"/>
          <ac:spMkLst>
            <pc:docMk/>
            <pc:sldMk cId="3875836191" sldId="503"/>
            <ac:spMk id="9" creationId="{5C128B6D-505F-1BAE-10FA-96B420E94401}"/>
          </ac:spMkLst>
        </pc:spChg>
        <pc:picChg chg="add mod">
          <ac:chgData name="Elnaz Asghari Torkamani" userId="84155aea-ecf7-4f3c-9534-d8f898149db7" providerId="ADAL" clId="{4BF2E2AF-C210-1241-A505-982C7311E21A}" dt="2022-09-11T19:42:11.133" v="1063" actId="1038"/>
          <ac:picMkLst>
            <pc:docMk/>
            <pc:sldMk cId="3875836191" sldId="503"/>
            <ac:picMk id="5" creationId="{A7065E61-A8B4-13E1-8E74-2F6BEAC59172}"/>
          </ac:picMkLst>
        </pc:picChg>
      </pc:sldChg>
      <pc:sldChg chg="addSp delSp modSp new mod">
        <pc:chgData name="Elnaz Asghari Torkamani" userId="84155aea-ecf7-4f3c-9534-d8f898149db7" providerId="ADAL" clId="{4BF2E2AF-C210-1241-A505-982C7311E21A}" dt="2022-09-11T22:00:42.730" v="1355" actId="1076"/>
        <pc:sldMkLst>
          <pc:docMk/>
          <pc:sldMk cId="793304033" sldId="504"/>
        </pc:sldMkLst>
        <pc:spChg chg="mod">
          <ac:chgData name="Elnaz Asghari Torkamani" userId="84155aea-ecf7-4f3c-9534-d8f898149db7" providerId="ADAL" clId="{4BF2E2AF-C210-1241-A505-982C7311E21A}" dt="2022-09-11T20:29:02.945" v="1079"/>
          <ac:spMkLst>
            <pc:docMk/>
            <pc:sldMk cId="793304033" sldId="504"/>
            <ac:spMk id="2" creationId="{B644B490-B5B4-5C86-8047-F1E4F180B966}"/>
          </ac:spMkLst>
        </pc:spChg>
        <pc:spChg chg="mod">
          <ac:chgData name="Elnaz Asghari Torkamani" userId="84155aea-ecf7-4f3c-9534-d8f898149db7" providerId="ADAL" clId="{4BF2E2AF-C210-1241-A505-982C7311E21A}" dt="2022-09-11T20:41:40.081" v="1158" actId="2711"/>
          <ac:spMkLst>
            <pc:docMk/>
            <pc:sldMk cId="793304033" sldId="504"/>
            <ac:spMk id="3" creationId="{C137F1C1-DB46-C5DD-C90A-8C71063ED9A6}"/>
          </ac:spMkLst>
        </pc:spChg>
        <pc:spChg chg="mod">
          <ac:chgData name="Elnaz Asghari Torkamani" userId="84155aea-ecf7-4f3c-9534-d8f898149db7" providerId="ADAL" clId="{4BF2E2AF-C210-1241-A505-982C7311E21A}" dt="2022-09-11T22:00:42.730" v="1355" actId="1076"/>
          <ac:spMkLst>
            <pc:docMk/>
            <pc:sldMk cId="793304033" sldId="504"/>
            <ac:spMk id="4" creationId="{E1F8D678-53C5-083E-4178-EFC651E224E5}"/>
          </ac:spMkLst>
        </pc:spChg>
        <pc:spChg chg="add del mod">
          <ac:chgData name="Elnaz Asghari Torkamani" userId="84155aea-ecf7-4f3c-9534-d8f898149db7" providerId="ADAL" clId="{4BF2E2AF-C210-1241-A505-982C7311E21A}" dt="2022-09-11T20:42:00.442" v="1162" actId="478"/>
          <ac:spMkLst>
            <pc:docMk/>
            <pc:sldMk cId="793304033" sldId="504"/>
            <ac:spMk id="6" creationId="{74B43E3D-2E7E-FE8A-5926-A5600430EFDC}"/>
          </ac:spMkLst>
        </pc:spChg>
        <pc:spChg chg="add mod">
          <ac:chgData name="Elnaz Asghari Torkamani" userId="84155aea-ecf7-4f3c-9534-d8f898149db7" providerId="ADAL" clId="{4BF2E2AF-C210-1241-A505-982C7311E21A}" dt="2022-09-11T22:00:37.455" v="1354" actId="1035"/>
          <ac:spMkLst>
            <pc:docMk/>
            <pc:sldMk cId="793304033" sldId="504"/>
            <ac:spMk id="8" creationId="{7ED76AA3-988C-F0FC-B208-B18899348E68}"/>
          </ac:spMkLst>
        </pc:spChg>
        <pc:spChg chg="add mod">
          <ac:chgData name="Elnaz Asghari Torkamani" userId="84155aea-ecf7-4f3c-9534-d8f898149db7" providerId="ADAL" clId="{4BF2E2AF-C210-1241-A505-982C7311E21A}" dt="2022-09-11T21:56:01.277" v="1230" actId="1076"/>
          <ac:spMkLst>
            <pc:docMk/>
            <pc:sldMk cId="793304033" sldId="504"/>
            <ac:spMk id="9" creationId="{F88E609E-AC99-9A57-6DA0-8B35F374E0AE}"/>
          </ac:spMkLst>
        </pc:spChg>
        <pc:spChg chg="add mod">
          <ac:chgData name="Elnaz Asghari Torkamani" userId="84155aea-ecf7-4f3c-9534-d8f898149db7" providerId="ADAL" clId="{4BF2E2AF-C210-1241-A505-982C7311E21A}" dt="2022-09-11T21:56:01.277" v="1230" actId="1076"/>
          <ac:spMkLst>
            <pc:docMk/>
            <pc:sldMk cId="793304033" sldId="504"/>
            <ac:spMk id="11" creationId="{5EF99DBD-2893-9CA6-A028-FDFBFC588FAC}"/>
          </ac:spMkLst>
        </pc:spChg>
        <pc:spChg chg="add mod">
          <ac:chgData name="Elnaz Asghari Torkamani" userId="84155aea-ecf7-4f3c-9534-d8f898149db7" providerId="ADAL" clId="{4BF2E2AF-C210-1241-A505-982C7311E21A}" dt="2022-09-11T22:00:37.455" v="1354" actId="1035"/>
          <ac:spMkLst>
            <pc:docMk/>
            <pc:sldMk cId="793304033" sldId="504"/>
            <ac:spMk id="13" creationId="{6192CF30-7B9F-03F4-4E10-0F03582130C6}"/>
          </ac:spMkLst>
        </pc:spChg>
        <pc:spChg chg="add mod">
          <ac:chgData name="Elnaz Asghari Torkamani" userId="84155aea-ecf7-4f3c-9534-d8f898149db7" providerId="ADAL" clId="{4BF2E2AF-C210-1241-A505-982C7311E21A}" dt="2022-09-11T22:00:37.455" v="1354" actId="1035"/>
          <ac:spMkLst>
            <pc:docMk/>
            <pc:sldMk cId="793304033" sldId="504"/>
            <ac:spMk id="14" creationId="{2EC6A62B-27ED-72DB-139D-E65933F70D80}"/>
          </ac:spMkLst>
        </pc:spChg>
        <pc:spChg chg="add mod">
          <ac:chgData name="Elnaz Asghari Torkamani" userId="84155aea-ecf7-4f3c-9534-d8f898149db7" providerId="ADAL" clId="{4BF2E2AF-C210-1241-A505-982C7311E21A}" dt="2022-09-11T22:00:37.455" v="1354" actId="1035"/>
          <ac:spMkLst>
            <pc:docMk/>
            <pc:sldMk cId="793304033" sldId="504"/>
            <ac:spMk id="15" creationId="{6A2D755A-F3CF-27FD-8685-A7FCCB9C8694}"/>
          </ac:spMkLst>
        </pc:spChg>
        <pc:spChg chg="add mod">
          <ac:chgData name="Elnaz Asghari Torkamani" userId="84155aea-ecf7-4f3c-9534-d8f898149db7" providerId="ADAL" clId="{4BF2E2AF-C210-1241-A505-982C7311E21A}" dt="2022-09-11T22:00:37.455" v="1354" actId="1035"/>
          <ac:spMkLst>
            <pc:docMk/>
            <pc:sldMk cId="793304033" sldId="504"/>
            <ac:spMk id="16" creationId="{8AE644DE-5DAE-E1B1-5D84-F29737A949FC}"/>
          </ac:spMkLst>
        </pc:spChg>
        <pc:spChg chg="add mod">
          <ac:chgData name="Elnaz Asghari Torkamani" userId="84155aea-ecf7-4f3c-9534-d8f898149db7" providerId="ADAL" clId="{4BF2E2AF-C210-1241-A505-982C7311E21A}" dt="2022-09-11T22:00:37.455" v="1354" actId="1035"/>
          <ac:spMkLst>
            <pc:docMk/>
            <pc:sldMk cId="793304033" sldId="504"/>
            <ac:spMk id="17" creationId="{154C507E-DF31-8939-EE1D-19232F23FC87}"/>
          </ac:spMkLst>
        </pc:spChg>
        <pc:spChg chg="add mod">
          <ac:chgData name="Elnaz Asghari Torkamani" userId="84155aea-ecf7-4f3c-9534-d8f898149db7" providerId="ADAL" clId="{4BF2E2AF-C210-1241-A505-982C7311E21A}" dt="2022-09-11T22:00:37.455" v="1354" actId="1035"/>
          <ac:spMkLst>
            <pc:docMk/>
            <pc:sldMk cId="793304033" sldId="504"/>
            <ac:spMk id="18" creationId="{82CD082C-89F0-BF4D-2511-84A5DEDC2269}"/>
          </ac:spMkLst>
        </pc:spChg>
      </pc:sldChg>
      <pc:sldChg chg="addSp delSp modSp new mod modAnim">
        <pc:chgData name="Elnaz Asghari Torkamani" userId="84155aea-ecf7-4f3c-9534-d8f898149db7" providerId="ADAL" clId="{4BF2E2AF-C210-1241-A505-982C7311E21A}" dt="2022-09-11T22:34:06.079" v="1455" actId="207"/>
        <pc:sldMkLst>
          <pc:docMk/>
          <pc:sldMk cId="1662335098" sldId="505"/>
        </pc:sldMkLst>
        <pc:spChg chg="mod">
          <ac:chgData name="Elnaz Asghari Torkamani" userId="84155aea-ecf7-4f3c-9534-d8f898149db7" providerId="ADAL" clId="{4BF2E2AF-C210-1241-A505-982C7311E21A}" dt="2022-09-11T20:45:15.518" v="1189"/>
          <ac:spMkLst>
            <pc:docMk/>
            <pc:sldMk cId="1662335098" sldId="505"/>
            <ac:spMk id="2" creationId="{3583B66C-8080-3371-11FF-CBD24F74B471}"/>
          </ac:spMkLst>
        </pc:spChg>
        <pc:spChg chg="mod">
          <ac:chgData name="Elnaz Asghari Torkamani" userId="84155aea-ecf7-4f3c-9534-d8f898149db7" providerId="ADAL" clId="{4BF2E2AF-C210-1241-A505-982C7311E21A}" dt="2022-09-11T22:21:41.108" v="1382" actId="14100"/>
          <ac:spMkLst>
            <pc:docMk/>
            <pc:sldMk cId="1662335098" sldId="505"/>
            <ac:spMk id="3" creationId="{E8035408-A1D1-2B7C-A953-5911CEC6D913}"/>
          </ac:spMkLst>
        </pc:spChg>
        <pc:spChg chg="add del mod">
          <ac:chgData name="Elnaz Asghari Torkamani" userId="84155aea-ecf7-4f3c-9534-d8f898149db7" providerId="ADAL" clId="{4BF2E2AF-C210-1241-A505-982C7311E21A}" dt="2022-09-11T22:21:55.930" v="1387" actId="21"/>
          <ac:spMkLst>
            <pc:docMk/>
            <pc:sldMk cId="1662335098" sldId="505"/>
            <ac:spMk id="5" creationId="{2A65851E-20FB-D058-0FAD-A5DAB00CB1D0}"/>
          </ac:spMkLst>
        </pc:spChg>
        <pc:spChg chg="add del mod">
          <ac:chgData name="Elnaz Asghari Torkamani" userId="84155aea-ecf7-4f3c-9534-d8f898149db7" providerId="ADAL" clId="{4BF2E2AF-C210-1241-A505-982C7311E21A}" dt="2022-09-11T22:21:55.930" v="1387" actId="21"/>
          <ac:spMkLst>
            <pc:docMk/>
            <pc:sldMk cId="1662335098" sldId="505"/>
            <ac:spMk id="6" creationId="{69D20185-F710-16E6-0537-F2A16546F7C1}"/>
          </ac:spMkLst>
        </pc:spChg>
        <pc:spChg chg="add mod">
          <ac:chgData name="Elnaz Asghari Torkamani" userId="84155aea-ecf7-4f3c-9534-d8f898149db7" providerId="ADAL" clId="{4BF2E2AF-C210-1241-A505-982C7311E21A}" dt="2022-09-11T22:33:44.335" v="1449" actId="1035"/>
          <ac:spMkLst>
            <pc:docMk/>
            <pc:sldMk cId="1662335098" sldId="505"/>
            <ac:spMk id="9" creationId="{34F33990-F07D-202A-5DCC-8FE3290CF7B6}"/>
          </ac:spMkLst>
        </pc:spChg>
        <pc:spChg chg="add mod">
          <ac:chgData name="Elnaz Asghari Torkamani" userId="84155aea-ecf7-4f3c-9534-d8f898149db7" providerId="ADAL" clId="{4BF2E2AF-C210-1241-A505-982C7311E21A}" dt="2022-09-11T22:34:06.079" v="1455" actId="207"/>
          <ac:spMkLst>
            <pc:docMk/>
            <pc:sldMk cId="1662335098" sldId="505"/>
            <ac:spMk id="10" creationId="{1AE51AF5-985F-A956-EEEC-72D2D48D4545}"/>
          </ac:spMkLst>
        </pc:spChg>
        <pc:picChg chg="add mod">
          <ac:chgData name="Elnaz Asghari Torkamani" userId="84155aea-ecf7-4f3c-9534-d8f898149db7" providerId="ADAL" clId="{4BF2E2AF-C210-1241-A505-982C7311E21A}" dt="2022-09-11T22:23:16.468" v="1406" actId="1076"/>
          <ac:picMkLst>
            <pc:docMk/>
            <pc:sldMk cId="1662335098" sldId="505"/>
            <ac:picMk id="7" creationId="{0F6BD44C-7493-A7E2-B235-61F7EBF452D7}"/>
          </ac:picMkLst>
        </pc:picChg>
        <pc:picChg chg="add mod">
          <ac:chgData name="Elnaz Asghari Torkamani" userId="84155aea-ecf7-4f3c-9534-d8f898149db7" providerId="ADAL" clId="{4BF2E2AF-C210-1241-A505-982C7311E21A}" dt="2022-09-11T22:33:44.335" v="1449" actId="1035"/>
          <ac:picMkLst>
            <pc:docMk/>
            <pc:sldMk cId="1662335098" sldId="505"/>
            <ac:picMk id="8" creationId="{8774A23B-1F21-7447-C684-7D2DBC35749B}"/>
          </ac:picMkLst>
        </pc:picChg>
        <pc:picChg chg="add mod">
          <ac:chgData name="Elnaz Asghari Torkamani" userId="84155aea-ecf7-4f3c-9534-d8f898149db7" providerId="ADAL" clId="{4BF2E2AF-C210-1241-A505-982C7311E21A}" dt="2022-09-11T22:33:51.065" v="1451" actId="14100"/>
          <ac:picMkLst>
            <pc:docMk/>
            <pc:sldMk cId="1662335098" sldId="505"/>
            <ac:picMk id="3074" creationId="{6E574D14-19CC-3E05-E0BA-A4D04A039BBC}"/>
          </ac:picMkLst>
        </pc:picChg>
        <pc:cxnChg chg="add mod">
          <ac:chgData name="Elnaz Asghari Torkamani" userId="84155aea-ecf7-4f3c-9534-d8f898149db7" providerId="ADAL" clId="{4BF2E2AF-C210-1241-A505-982C7311E21A}" dt="2022-09-11T22:34:00.626" v="1454" actId="14100"/>
          <ac:cxnSpMkLst>
            <pc:docMk/>
            <pc:sldMk cId="1662335098" sldId="505"/>
            <ac:cxnSpMk id="12" creationId="{8473AE4A-E5D1-7DC8-62C8-57D454002EA8}"/>
          </ac:cxnSpMkLst>
        </pc:cxnChg>
      </pc:sldChg>
      <pc:sldChg chg="addSp modSp new mod modNotesTx">
        <pc:chgData name="Elnaz Asghari Torkamani" userId="84155aea-ecf7-4f3c-9534-d8f898149db7" providerId="ADAL" clId="{4BF2E2AF-C210-1241-A505-982C7311E21A}" dt="2022-09-11T23:15:53.729" v="1826"/>
        <pc:sldMkLst>
          <pc:docMk/>
          <pc:sldMk cId="3823354473" sldId="506"/>
        </pc:sldMkLst>
        <pc:spChg chg="mod">
          <ac:chgData name="Elnaz Asghari Torkamani" userId="84155aea-ecf7-4f3c-9534-d8f898149db7" providerId="ADAL" clId="{4BF2E2AF-C210-1241-A505-982C7311E21A}" dt="2022-09-11T20:46:22.208" v="1195" actId="20577"/>
          <ac:spMkLst>
            <pc:docMk/>
            <pc:sldMk cId="3823354473" sldId="506"/>
            <ac:spMk id="2" creationId="{F5517109-2436-9FFD-3F5B-9740A675C516}"/>
          </ac:spMkLst>
        </pc:spChg>
        <pc:spChg chg="mod">
          <ac:chgData name="Elnaz Asghari Torkamani" userId="84155aea-ecf7-4f3c-9534-d8f898149db7" providerId="ADAL" clId="{4BF2E2AF-C210-1241-A505-982C7311E21A}" dt="2022-09-11T23:15:40.903" v="1820" actId="20577"/>
          <ac:spMkLst>
            <pc:docMk/>
            <pc:sldMk cId="3823354473" sldId="506"/>
            <ac:spMk id="3" creationId="{3EDA6110-8FC0-F782-105D-04FE5EF91728}"/>
          </ac:spMkLst>
        </pc:spChg>
        <pc:spChg chg="add mod">
          <ac:chgData name="Elnaz Asghari Torkamani" userId="84155aea-ecf7-4f3c-9534-d8f898149db7" providerId="ADAL" clId="{4BF2E2AF-C210-1241-A505-982C7311E21A}" dt="2022-09-11T23:12:59.560" v="1805" actId="1076"/>
          <ac:spMkLst>
            <pc:docMk/>
            <pc:sldMk cId="3823354473" sldId="506"/>
            <ac:spMk id="7" creationId="{AE08C616-02DC-A062-C8E7-C818D2F40F32}"/>
          </ac:spMkLst>
        </pc:spChg>
        <pc:spChg chg="add mod">
          <ac:chgData name="Elnaz Asghari Torkamani" userId="84155aea-ecf7-4f3c-9534-d8f898149db7" providerId="ADAL" clId="{4BF2E2AF-C210-1241-A505-982C7311E21A}" dt="2022-09-11T23:12:35.865" v="1799" actId="1076"/>
          <ac:spMkLst>
            <pc:docMk/>
            <pc:sldMk cId="3823354473" sldId="506"/>
            <ac:spMk id="8" creationId="{81ED8886-CE5C-E5D1-2525-5BD45E3655A5}"/>
          </ac:spMkLst>
        </pc:spChg>
        <pc:spChg chg="add mod">
          <ac:chgData name="Elnaz Asghari Torkamani" userId="84155aea-ecf7-4f3c-9534-d8f898149db7" providerId="ADAL" clId="{4BF2E2AF-C210-1241-A505-982C7311E21A}" dt="2022-09-11T23:12:54.430" v="1804" actId="1076"/>
          <ac:spMkLst>
            <pc:docMk/>
            <pc:sldMk cId="3823354473" sldId="506"/>
            <ac:spMk id="11" creationId="{431512DF-FBF9-1A1A-242B-6674BD307D0A}"/>
          </ac:spMkLst>
        </pc:spChg>
        <pc:picChg chg="add mod">
          <ac:chgData name="Elnaz Asghari Torkamani" userId="84155aea-ecf7-4f3c-9534-d8f898149db7" providerId="ADAL" clId="{4BF2E2AF-C210-1241-A505-982C7311E21A}" dt="2022-09-11T23:12:25.924" v="1797" actId="1076"/>
          <ac:picMkLst>
            <pc:docMk/>
            <pc:sldMk cId="3823354473" sldId="506"/>
            <ac:picMk id="5" creationId="{0F13B91C-966D-9C82-2696-32BED4C971F5}"/>
          </ac:picMkLst>
        </pc:picChg>
        <pc:picChg chg="add mod">
          <ac:chgData name="Elnaz Asghari Torkamani" userId="84155aea-ecf7-4f3c-9534-d8f898149db7" providerId="ADAL" clId="{4BF2E2AF-C210-1241-A505-982C7311E21A}" dt="2022-09-11T23:12:47.710" v="1803" actId="1076"/>
          <ac:picMkLst>
            <pc:docMk/>
            <pc:sldMk cId="3823354473" sldId="506"/>
            <ac:picMk id="9" creationId="{6D2231F4-A7DE-1F5C-776E-151B6B9267F6}"/>
          </ac:picMkLst>
        </pc:picChg>
        <pc:picChg chg="add mod">
          <ac:chgData name="Elnaz Asghari Torkamani" userId="84155aea-ecf7-4f3c-9534-d8f898149db7" providerId="ADAL" clId="{4BF2E2AF-C210-1241-A505-982C7311E21A}" dt="2022-09-11T23:15:53.729" v="1826"/>
          <ac:picMkLst>
            <pc:docMk/>
            <pc:sldMk cId="3823354473" sldId="506"/>
            <ac:picMk id="12" creationId="{B2A06A54-963E-702B-1DA5-864C6B1F8ED3}"/>
          </ac:picMkLst>
        </pc:picChg>
      </pc:sldChg>
      <pc:sldChg chg="addSp delSp modSp new mod">
        <pc:chgData name="Elnaz Asghari Torkamani" userId="84155aea-ecf7-4f3c-9534-d8f898149db7" providerId="ADAL" clId="{4BF2E2AF-C210-1241-A505-982C7311E21A}" dt="2022-09-11T22:15:34.538" v="1358" actId="1076"/>
        <pc:sldMkLst>
          <pc:docMk/>
          <pc:sldMk cId="1981918117" sldId="507"/>
        </pc:sldMkLst>
        <pc:spChg chg="del">
          <ac:chgData name="Elnaz Asghari Torkamani" userId="84155aea-ecf7-4f3c-9534-d8f898149db7" providerId="ADAL" clId="{4BF2E2AF-C210-1241-A505-982C7311E21A}" dt="2022-09-11T18:29:31.482" v="480" actId="478"/>
          <ac:spMkLst>
            <pc:docMk/>
            <pc:sldMk cId="1981918117" sldId="507"/>
            <ac:spMk id="2" creationId="{3A38AF72-4126-E903-EB45-8D49FDE97C12}"/>
          </ac:spMkLst>
        </pc:spChg>
        <pc:spChg chg="add mod">
          <ac:chgData name="Elnaz Asghari Torkamani" userId="84155aea-ecf7-4f3c-9534-d8f898149db7" providerId="ADAL" clId="{4BF2E2AF-C210-1241-A505-982C7311E21A}" dt="2022-09-11T18:33:30.493" v="527" actId="14100"/>
          <ac:spMkLst>
            <pc:docMk/>
            <pc:sldMk cId="1981918117" sldId="507"/>
            <ac:spMk id="9" creationId="{9D4ECCB6-EF4B-A1DF-4810-9BE505BB6BB0}"/>
          </ac:spMkLst>
        </pc:spChg>
        <pc:spChg chg="add mod">
          <ac:chgData name="Elnaz Asghari Torkamani" userId="84155aea-ecf7-4f3c-9534-d8f898149db7" providerId="ADAL" clId="{4BF2E2AF-C210-1241-A505-982C7311E21A}" dt="2022-09-11T18:36:34.583" v="638" actId="20577"/>
          <ac:spMkLst>
            <pc:docMk/>
            <pc:sldMk cId="1981918117" sldId="507"/>
            <ac:spMk id="11" creationId="{A5049999-32B8-72FB-6639-F427EB9988D6}"/>
          </ac:spMkLst>
        </pc:spChg>
        <pc:grpChg chg="add del mod">
          <ac:chgData name="Elnaz Asghari Torkamani" userId="84155aea-ecf7-4f3c-9534-d8f898149db7" providerId="ADAL" clId="{4BF2E2AF-C210-1241-A505-982C7311E21A}" dt="2022-09-11T18:32:55.575" v="522" actId="478"/>
          <ac:grpSpMkLst>
            <pc:docMk/>
            <pc:sldMk cId="1981918117" sldId="507"/>
            <ac:grpSpMk id="7" creationId="{A3C0D2E6-80F0-7014-77C6-14F7204299D0}"/>
          </ac:grpSpMkLst>
        </pc:grpChg>
        <pc:picChg chg="add mod modCrop">
          <ac:chgData name="Elnaz Asghari Torkamani" userId="84155aea-ecf7-4f3c-9534-d8f898149db7" providerId="ADAL" clId="{4BF2E2AF-C210-1241-A505-982C7311E21A}" dt="2022-09-11T18:32:39.202" v="518" actId="1076"/>
          <ac:picMkLst>
            <pc:docMk/>
            <pc:sldMk cId="1981918117" sldId="507"/>
            <ac:picMk id="4" creationId="{532FA360-F97B-C0A8-993F-3B648F782F5B}"/>
          </ac:picMkLst>
        </pc:picChg>
        <pc:picChg chg="add mod modCrop">
          <ac:chgData name="Elnaz Asghari Torkamani" userId="84155aea-ecf7-4f3c-9534-d8f898149db7" providerId="ADAL" clId="{4BF2E2AF-C210-1241-A505-982C7311E21A}" dt="2022-09-11T18:32:25.026" v="514" actId="14100"/>
          <ac:picMkLst>
            <pc:docMk/>
            <pc:sldMk cId="1981918117" sldId="507"/>
            <ac:picMk id="5" creationId="{6CE79150-96A0-1F0D-E503-E7C83BF670FF}"/>
          </ac:picMkLst>
        </pc:picChg>
        <pc:picChg chg="add mod modCrop">
          <ac:chgData name="Elnaz Asghari Torkamani" userId="84155aea-ecf7-4f3c-9534-d8f898149db7" providerId="ADAL" clId="{4BF2E2AF-C210-1241-A505-982C7311E21A}" dt="2022-09-11T18:32:35.822" v="516" actId="1076"/>
          <ac:picMkLst>
            <pc:docMk/>
            <pc:sldMk cId="1981918117" sldId="507"/>
            <ac:picMk id="6" creationId="{FAD275D3-7D90-4AB4-019C-67CD54355D9D}"/>
          </ac:picMkLst>
        </pc:picChg>
        <pc:picChg chg="add del mod">
          <ac:chgData name="Elnaz Asghari Torkamani" userId="84155aea-ecf7-4f3c-9534-d8f898149db7" providerId="ADAL" clId="{4BF2E2AF-C210-1241-A505-982C7311E21A}" dt="2022-09-11T22:15:29.976" v="1357" actId="478"/>
          <ac:picMkLst>
            <pc:docMk/>
            <pc:sldMk cId="1981918117" sldId="507"/>
            <ac:picMk id="8" creationId="{92A5A4CB-AC82-4AA8-750B-B71570D7EBBB}"/>
          </ac:picMkLst>
        </pc:picChg>
        <pc:picChg chg="add mod">
          <ac:chgData name="Elnaz Asghari Torkamani" userId="84155aea-ecf7-4f3c-9534-d8f898149db7" providerId="ADAL" clId="{4BF2E2AF-C210-1241-A505-982C7311E21A}" dt="2022-09-11T22:15:34.538" v="1358" actId="1076"/>
          <ac:picMkLst>
            <pc:docMk/>
            <pc:sldMk cId="1981918117" sldId="507"/>
            <ac:picMk id="1026" creationId="{C8220844-9E1D-FD5A-053E-1C7EB9FDB38F}"/>
          </ac:picMkLst>
        </pc:picChg>
      </pc:sldChg>
      <pc:sldChg chg="addSp delSp modSp new mod">
        <pc:chgData name="Elnaz Asghari Torkamani" userId="84155aea-ecf7-4f3c-9534-d8f898149db7" providerId="ADAL" clId="{4BF2E2AF-C210-1241-A505-982C7311E21A}" dt="2022-09-11T23:45:38.636" v="2133" actId="20577"/>
        <pc:sldMkLst>
          <pc:docMk/>
          <pc:sldMk cId="321251902" sldId="508"/>
        </pc:sldMkLst>
        <pc:spChg chg="mod">
          <ac:chgData name="Elnaz Asghari Torkamani" userId="84155aea-ecf7-4f3c-9534-d8f898149db7" providerId="ADAL" clId="{4BF2E2AF-C210-1241-A505-982C7311E21A}" dt="2022-09-11T20:47:16.704" v="1197"/>
          <ac:spMkLst>
            <pc:docMk/>
            <pc:sldMk cId="321251902" sldId="508"/>
            <ac:spMk id="2" creationId="{11CD8075-44F2-03A5-6024-F35521188CE7}"/>
          </ac:spMkLst>
        </pc:spChg>
        <pc:spChg chg="mod">
          <ac:chgData name="Elnaz Asghari Torkamani" userId="84155aea-ecf7-4f3c-9534-d8f898149db7" providerId="ADAL" clId="{4BF2E2AF-C210-1241-A505-982C7311E21A}" dt="2022-09-11T23:36:14.537" v="2039" actId="14100"/>
          <ac:spMkLst>
            <pc:docMk/>
            <pc:sldMk cId="321251902" sldId="508"/>
            <ac:spMk id="3" creationId="{5704110B-7E5E-4EC4-D104-762F811836EB}"/>
          </ac:spMkLst>
        </pc:spChg>
        <pc:graphicFrameChg chg="add del mod modGraphic">
          <ac:chgData name="Elnaz Asghari Torkamani" userId="84155aea-ecf7-4f3c-9534-d8f898149db7" providerId="ADAL" clId="{4BF2E2AF-C210-1241-A505-982C7311E21A}" dt="2022-09-11T23:41:03.352" v="2112" actId="21"/>
          <ac:graphicFrameMkLst>
            <pc:docMk/>
            <pc:sldMk cId="321251902" sldId="508"/>
            <ac:graphicFrameMk id="6" creationId="{87C32FB3-2CD6-9560-68B9-6959CE07E186}"/>
          </ac:graphicFrameMkLst>
        </pc:graphicFrameChg>
        <pc:graphicFrameChg chg="add mod modGraphic">
          <ac:chgData name="Elnaz Asghari Torkamani" userId="84155aea-ecf7-4f3c-9534-d8f898149db7" providerId="ADAL" clId="{4BF2E2AF-C210-1241-A505-982C7311E21A}" dt="2022-09-11T23:45:38.636" v="2133" actId="20577"/>
          <ac:graphicFrameMkLst>
            <pc:docMk/>
            <pc:sldMk cId="321251902" sldId="508"/>
            <ac:graphicFrameMk id="7" creationId="{69F69179-519D-BAA3-DD92-95A27F2BEC9C}"/>
          </ac:graphicFrameMkLst>
        </pc:graphicFrameChg>
        <pc:picChg chg="add mod">
          <ac:chgData name="Elnaz Asghari Torkamani" userId="84155aea-ecf7-4f3c-9534-d8f898149db7" providerId="ADAL" clId="{4BF2E2AF-C210-1241-A505-982C7311E21A}" dt="2022-09-11T23:35:40.604" v="2038" actId="1076"/>
          <ac:picMkLst>
            <pc:docMk/>
            <pc:sldMk cId="321251902" sldId="508"/>
            <ac:picMk id="5" creationId="{E860D166-50CD-66E8-B677-7CC15725D13A}"/>
          </ac:picMkLst>
        </pc:picChg>
      </pc:sldChg>
      <pc:sldChg chg="addSp delSp modSp new mod">
        <pc:chgData name="Elnaz Asghari Torkamani" userId="84155aea-ecf7-4f3c-9534-d8f898149db7" providerId="ADAL" clId="{4BF2E2AF-C210-1241-A505-982C7311E21A}" dt="2022-09-11T23:21:29.782" v="1866" actId="21"/>
        <pc:sldMkLst>
          <pc:docMk/>
          <pc:sldMk cId="2863704010" sldId="509"/>
        </pc:sldMkLst>
        <pc:spChg chg="mod">
          <ac:chgData name="Elnaz Asghari Torkamani" userId="84155aea-ecf7-4f3c-9534-d8f898149db7" providerId="ADAL" clId="{4BF2E2AF-C210-1241-A505-982C7311E21A}" dt="2022-09-11T22:36:32.120" v="1460"/>
          <ac:spMkLst>
            <pc:docMk/>
            <pc:sldMk cId="2863704010" sldId="509"/>
            <ac:spMk id="2" creationId="{8BF0FB8B-506A-60B2-0D4F-0E9AA1EA33F8}"/>
          </ac:spMkLst>
        </pc:spChg>
        <pc:spChg chg="mod">
          <ac:chgData name="Elnaz Asghari Torkamani" userId="84155aea-ecf7-4f3c-9534-d8f898149db7" providerId="ADAL" clId="{4BF2E2AF-C210-1241-A505-982C7311E21A}" dt="2022-09-11T22:38:17.154" v="1484" actId="14100"/>
          <ac:spMkLst>
            <pc:docMk/>
            <pc:sldMk cId="2863704010" sldId="509"/>
            <ac:spMk id="3" creationId="{6101055C-6CD7-D2C5-4156-F3A7D799CBDC}"/>
          </ac:spMkLst>
        </pc:spChg>
        <pc:picChg chg="add mod">
          <ac:chgData name="Elnaz Asghari Torkamani" userId="84155aea-ecf7-4f3c-9534-d8f898149db7" providerId="ADAL" clId="{4BF2E2AF-C210-1241-A505-982C7311E21A}" dt="2022-09-11T22:38:42.115" v="1486" actId="1076"/>
          <ac:picMkLst>
            <pc:docMk/>
            <pc:sldMk cId="2863704010" sldId="509"/>
            <ac:picMk id="5" creationId="{2FD72D28-6EC9-ABE0-8FB7-B15CFD564BCD}"/>
          </ac:picMkLst>
        </pc:picChg>
        <pc:picChg chg="add del mod">
          <ac:chgData name="Elnaz Asghari Torkamani" userId="84155aea-ecf7-4f3c-9534-d8f898149db7" providerId="ADAL" clId="{4BF2E2AF-C210-1241-A505-982C7311E21A}" dt="2022-09-11T23:15:49.223" v="1824" actId="21"/>
          <ac:picMkLst>
            <pc:docMk/>
            <pc:sldMk cId="2863704010" sldId="509"/>
            <ac:picMk id="6" creationId="{1E9F4F9C-53C3-3ACF-E747-D7CC284F5395}"/>
          </ac:picMkLst>
        </pc:picChg>
        <pc:picChg chg="add del mod">
          <ac:chgData name="Elnaz Asghari Torkamani" userId="84155aea-ecf7-4f3c-9534-d8f898149db7" providerId="ADAL" clId="{4BF2E2AF-C210-1241-A505-982C7311E21A}" dt="2022-09-11T23:21:29.782" v="1866" actId="21"/>
          <ac:picMkLst>
            <pc:docMk/>
            <pc:sldMk cId="2863704010" sldId="509"/>
            <ac:picMk id="7" creationId="{3F142A98-8478-AD10-AD61-929F5C0DD6D7}"/>
          </ac:picMkLst>
        </pc:picChg>
        <pc:picChg chg="add mod">
          <ac:chgData name="Elnaz Asghari Torkamani" userId="84155aea-ecf7-4f3c-9534-d8f898149db7" providerId="ADAL" clId="{4BF2E2AF-C210-1241-A505-982C7311E21A}" dt="2022-09-11T22:39:03.450" v="1494" actId="1076"/>
          <ac:picMkLst>
            <pc:docMk/>
            <pc:sldMk cId="2863704010" sldId="509"/>
            <ac:picMk id="4098" creationId="{C60A6390-D0DD-4C89-75B8-A92676B4734B}"/>
          </ac:picMkLst>
        </pc:picChg>
      </pc:sldChg>
      <pc:sldChg chg="addSp delSp modSp new mod ord">
        <pc:chgData name="Elnaz Asghari Torkamani" userId="84155aea-ecf7-4f3c-9534-d8f898149db7" providerId="ADAL" clId="{4BF2E2AF-C210-1241-A505-982C7311E21A}" dt="2022-09-11T23:21:39.478" v="1868" actId="1076"/>
        <pc:sldMkLst>
          <pc:docMk/>
          <pc:sldMk cId="708343631" sldId="510"/>
        </pc:sldMkLst>
        <pc:spChg chg="mod">
          <ac:chgData name="Elnaz Asghari Torkamani" userId="84155aea-ecf7-4f3c-9534-d8f898149db7" providerId="ADAL" clId="{4BF2E2AF-C210-1241-A505-982C7311E21A}" dt="2022-09-11T23:05:38.746" v="1741" actId="20577"/>
          <ac:spMkLst>
            <pc:docMk/>
            <pc:sldMk cId="708343631" sldId="510"/>
            <ac:spMk id="2" creationId="{4041E890-D82C-9949-B07C-BECA36063D8A}"/>
          </ac:spMkLst>
        </pc:spChg>
        <pc:spChg chg="mod">
          <ac:chgData name="Elnaz Asghari Torkamani" userId="84155aea-ecf7-4f3c-9534-d8f898149db7" providerId="ADAL" clId="{4BF2E2AF-C210-1241-A505-982C7311E21A}" dt="2022-09-11T22:50:03.122" v="1505" actId="14100"/>
          <ac:spMkLst>
            <pc:docMk/>
            <pc:sldMk cId="708343631" sldId="510"/>
            <ac:spMk id="3" creationId="{4D0D17EB-BAB3-BEAB-6211-EB1CCE16BC02}"/>
          </ac:spMkLst>
        </pc:spChg>
        <pc:spChg chg="add mod">
          <ac:chgData name="Elnaz Asghari Torkamani" userId="84155aea-ecf7-4f3c-9534-d8f898149db7" providerId="ADAL" clId="{4BF2E2AF-C210-1241-A505-982C7311E21A}" dt="2022-09-11T22:55:49.723" v="1669" actId="1076"/>
          <ac:spMkLst>
            <pc:docMk/>
            <pc:sldMk cId="708343631" sldId="510"/>
            <ac:spMk id="6" creationId="{765B68C5-49A8-DD35-DD74-F8BC0BED0FDD}"/>
          </ac:spMkLst>
        </pc:spChg>
        <pc:spChg chg="add del">
          <ac:chgData name="Elnaz Asghari Torkamani" userId="84155aea-ecf7-4f3c-9534-d8f898149db7" providerId="ADAL" clId="{4BF2E2AF-C210-1241-A505-982C7311E21A}" dt="2022-09-11T22:52:45.703" v="1641"/>
          <ac:spMkLst>
            <pc:docMk/>
            <pc:sldMk cId="708343631" sldId="510"/>
            <ac:spMk id="7" creationId="{1C0FAE9F-B696-741A-528A-58EFE438FF55}"/>
          </ac:spMkLst>
        </pc:spChg>
        <pc:spChg chg="add mod">
          <ac:chgData name="Elnaz Asghari Torkamani" userId="84155aea-ecf7-4f3c-9534-d8f898149db7" providerId="ADAL" clId="{4BF2E2AF-C210-1241-A505-982C7311E21A}" dt="2022-09-11T22:59:17.540" v="1738" actId="1035"/>
          <ac:spMkLst>
            <pc:docMk/>
            <pc:sldMk cId="708343631" sldId="510"/>
            <ac:spMk id="8" creationId="{5493C41C-0426-DA45-1087-BD021BA6821C}"/>
          </ac:spMkLst>
        </pc:spChg>
        <pc:spChg chg="add mod">
          <ac:chgData name="Elnaz Asghari Torkamani" userId="84155aea-ecf7-4f3c-9534-d8f898149db7" providerId="ADAL" clId="{4BF2E2AF-C210-1241-A505-982C7311E21A}" dt="2022-09-11T22:59:17.540" v="1738" actId="1035"/>
          <ac:spMkLst>
            <pc:docMk/>
            <pc:sldMk cId="708343631" sldId="510"/>
            <ac:spMk id="9" creationId="{A215B004-D870-322B-6DAA-A74FB08CE2E4}"/>
          </ac:spMkLst>
        </pc:spChg>
        <pc:spChg chg="add mod">
          <ac:chgData name="Elnaz Asghari Torkamani" userId="84155aea-ecf7-4f3c-9534-d8f898149db7" providerId="ADAL" clId="{4BF2E2AF-C210-1241-A505-982C7311E21A}" dt="2022-09-11T22:59:17.540" v="1738" actId="1035"/>
          <ac:spMkLst>
            <pc:docMk/>
            <pc:sldMk cId="708343631" sldId="510"/>
            <ac:spMk id="11" creationId="{D3936953-9BC2-101F-275C-27221A6A168B}"/>
          </ac:spMkLst>
        </pc:spChg>
        <pc:spChg chg="add mod">
          <ac:chgData name="Elnaz Asghari Torkamani" userId="84155aea-ecf7-4f3c-9534-d8f898149db7" providerId="ADAL" clId="{4BF2E2AF-C210-1241-A505-982C7311E21A}" dt="2022-09-11T22:59:17.540" v="1738" actId="1035"/>
          <ac:spMkLst>
            <pc:docMk/>
            <pc:sldMk cId="708343631" sldId="510"/>
            <ac:spMk id="13" creationId="{FFAA6EED-20FB-F378-CF6D-6D99B6AEC45B}"/>
          </ac:spMkLst>
        </pc:spChg>
        <pc:spChg chg="add mod">
          <ac:chgData name="Elnaz Asghari Torkamani" userId="84155aea-ecf7-4f3c-9534-d8f898149db7" providerId="ADAL" clId="{4BF2E2AF-C210-1241-A505-982C7311E21A}" dt="2022-09-11T22:59:17.540" v="1738" actId="1035"/>
          <ac:spMkLst>
            <pc:docMk/>
            <pc:sldMk cId="708343631" sldId="510"/>
            <ac:spMk id="14" creationId="{44AB9266-4B31-8A9F-D727-641FD9D26065}"/>
          </ac:spMkLst>
        </pc:spChg>
        <pc:picChg chg="add mod">
          <ac:chgData name="Elnaz Asghari Torkamani" userId="84155aea-ecf7-4f3c-9534-d8f898149db7" providerId="ADAL" clId="{4BF2E2AF-C210-1241-A505-982C7311E21A}" dt="2022-09-11T22:59:17.540" v="1738" actId="1035"/>
          <ac:picMkLst>
            <pc:docMk/>
            <pc:sldMk cId="708343631" sldId="510"/>
            <ac:picMk id="12" creationId="{F5D05C72-0C1A-B211-9137-5C961C5DC26B}"/>
          </ac:picMkLst>
        </pc:picChg>
        <pc:picChg chg="add mod">
          <ac:chgData name="Elnaz Asghari Torkamani" userId="84155aea-ecf7-4f3c-9534-d8f898149db7" providerId="ADAL" clId="{4BF2E2AF-C210-1241-A505-982C7311E21A}" dt="2022-09-11T23:21:39.478" v="1868" actId="1076"/>
          <ac:picMkLst>
            <pc:docMk/>
            <pc:sldMk cId="708343631" sldId="510"/>
            <ac:picMk id="15" creationId="{86903D72-D575-42DA-787E-975309B411E4}"/>
          </ac:picMkLst>
        </pc:picChg>
        <pc:picChg chg="add del mod">
          <ac:chgData name="Elnaz Asghari Torkamani" userId="84155aea-ecf7-4f3c-9534-d8f898149db7" providerId="ADAL" clId="{4BF2E2AF-C210-1241-A505-982C7311E21A}" dt="2022-09-11T22:57:36.324" v="1703" actId="478"/>
          <ac:picMkLst>
            <pc:docMk/>
            <pc:sldMk cId="708343631" sldId="510"/>
            <ac:picMk id="5124" creationId="{3CB4B111-DE79-7712-1439-2F63A7244B99}"/>
          </ac:picMkLst>
        </pc:picChg>
      </pc:sldChg>
      <pc:sldChg chg="addSp delSp modSp new mod">
        <pc:chgData name="Elnaz Asghari Torkamani" userId="84155aea-ecf7-4f3c-9534-d8f898149db7" providerId="ADAL" clId="{4BF2E2AF-C210-1241-A505-982C7311E21A}" dt="2022-09-11T23:21:59.006" v="1877" actId="1076"/>
        <pc:sldMkLst>
          <pc:docMk/>
          <pc:sldMk cId="3777268311" sldId="511"/>
        </pc:sldMkLst>
        <pc:spChg chg="mod">
          <ac:chgData name="Elnaz Asghari Torkamani" userId="84155aea-ecf7-4f3c-9534-d8f898149db7" providerId="ADAL" clId="{4BF2E2AF-C210-1241-A505-982C7311E21A}" dt="2022-09-11T23:16:44.211" v="1833" actId="20577"/>
          <ac:spMkLst>
            <pc:docMk/>
            <pc:sldMk cId="3777268311" sldId="511"/>
            <ac:spMk id="2" creationId="{3149FE01-9F51-DE5D-C6AE-E5C97113F179}"/>
          </ac:spMkLst>
        </pc:spChg>
        <pc:spChg chg="mod">
          <ac:chgData name="Elnaz Asghari Torkamani" userId="84155aea-ecf7-4f3c-9534-d8f898149db7" providerId="ADAL" clId="{4BF2E2AF-C210-1241-A505-982C7311E21A}" dt="2022-09-11T23:19:33.141" v="1841" actId="14100"/>
          <ac:spMkLst>
            <pc:docMk/>
            <pc:sldMk cId="3777268311" sldId="511"/>
            <ac:spMk id="3" creationId="{98F5B12E-C2CD-65C6-49D0-D0F26B6EDE57}"/>
          </ac:spMkLst>
        </pc:spChg>
        <pc:spChg chg="add del mod">
          <ac:chgData name="Elnaz Asghari Torkamani" userId="84155aea-ecf7-4f3c-9534-d8f898149db7" providerId="ADAL" clId="{4BF2E2AF-C210-1241-A505-982C7311E21A}" dt="2022-09-11T23:20:18.517" v="1856"/>
          <ac:spMkLst>
            <pc:docMk/>
            <pc:sldMk cId="3777268311" sldId="511"/>
            <ac:spMk id="6" creationId="{975B3FB1-0A61-4091-EE5C-E82515ADC66A}"/>
          </ac:spMkLst>
        </pc:spChg>
        <pc:spChg chg="add mod">
          <ac:chgData name="Elnaz Asghari Torkamani" userId="84155aea-ecf7-4f3c-9534-d8f898149db7" providerId="ADAL" clId="{4BF2E2AF-C210-1241-A505-982C7311E21A}" dt="2022-09-11T23:21:18.121" v="1865" actId="122"/>
          <ac:spMkLst>
            <pc:docMk/>
            <pc:sldMk cId="3777268311" sldId="511"/>
            <ac:spMk id="8" creationId="{CC8A2350-D290-AAAE-68EB-F5A712642577}"/>
          </ac:spMkLst>
        </pc:spChg>
        <pc:picChg chg="add mod">
          <ac:chgData name="Elnaz Asghari Torkamani" userId="84155aea-ecf7-4f3c-9534-d8f898149db7" providerId="ADAL" clId="{4BF2E2AF-C210-1241-A505-982C7311E21A}" dt="2022-09-11T23:21:12.123" v="1863" actId="1076"/>
          <ac:picMkLst>
            <pc:docMk/>
            <pc:sldMk cId="3777268311" sldId="511"/>
            <ac:picMk id="5" creationId="{1A535E4C-5D79-B39C-499E-5E47F4F8A2B0}"/>
          </ac:picMkLst>
        </pc:picChg>
        <pc:picChg chg="add mod">
          <ac:chgData name="Elnaz Asghari Torkamani" userId="84155aea-ecf7-4f3c-9534-d8f898149db7" providerId="ADAL" clId="{4BF2E2AF-C210-1241-A505-982C7311E21A}" dt="2022-09-11T23:21:59.006" v="1877" actId="1076"/>
          <ac:picMkLst>
            <pc:docMk/>
            <pc:sldMk cId="3777268311" sldId="511"/>
            <ac:picMk id="9" creationId="{AA923145-E17A-3D5A-9CED-DD9D18C466A8}"/>
          </ac:picMkLst>
        </pc:picChg>
      </pc:sldChg>
      <pc:sldChg chg="addSp modSp new mod modNotesTx">
        <pc:chgData name="Elnaz Asghari Torkamani" userId="84155aea-ecf7-4f3c-9534-d8f898149db7" providerId="ADAL" clId="{4BF2E2AF-C210-1241-A505-982C7311E21A}" dt="2022-09-11T23:33:36.603" v="2024" actId="1036"/>
        <pc:sldMkLst>
          <pc:docMk/>
          <pc:sldMk cId="1313005041" sldId="512"/>
        </pc:sldMkLst>
        <pc:spChg chg="mod">
          <ac:chgData name="Elnaz Asghari Torkamani" userId="84155aea-ecf7-4f3c-9534-d8f898149db7" providerId="ADAL" clId="{4BF2E2AF-C210-1241-A505-982C7311E21A}" dt="2022-09-11T23:23:52.227" v="1894" actId="20577"/>
          <ac:spMkLst>
            <pc:docMk/>
            <pc:sldMk cId="1313005041" sldId="512"/>
            <ac:spMk id="2" creationId="{A627DA1C-3808-C0C2-A533-480421EAF3E6}"/>
          </ac:spMkLst>
        </pc:spChg>
        <pc:spChg chg="mod">
          <ac:chgData name="Elnaz Asghari Torkamani" userId="84155aea-ecf7-4f3c-9534-d8f898149db7" providerId="ADAL" clId="{4BF2E2AF-C210-1241-A505-982C7311E21A}" dt="2022-09-11T23:28:56.168" v="1937" actId="14100"/>
          <ac:spMkLst>
            <pc:docMk/>
            <pc:sldMk cId="1313005041" sldId="512"/>
            <ac:spMk id="3" creationId="{8A24BEBA-2932-1B44-B1A3-8711ACB63039}"/>
          </ac:spMkLst>
        </pc:spChg>
        <pc:spChg chg="add mod">
          <ac:chgData name="Elnaz Asghari Torkamani" userId="84155aea-ecf7-4f3c-9534-d8f898149db7" providerId="ADAL" clId="{4BF2E2AF-C210-1241-A505-982C7311E21A}" dt="2022-09-11T23:33:36.603" v="2024" actId="1036"/>
          <ac:spMkLst>
            <pc:docMk/>
            <pc:sldMk cId="1313005041" sldId="512"/>
            <ac:spMk id="7" creationId="{E190940C-1DE7-13C7-AA20-0E00212E08E3}"/>
          </ac:spMkLst>
        </pc:spChg>
        <pc:spChg chg="add mod">
          <ac:chgData name="Elnaz Asghari Torkamani" userId="84155aea-ecf7-4f3c-9534-d8f898149db7" providerId="ADAL" clId="{4BF2E2AF-C210-1241-A505-982C7311E21A}" dt="2022-09-11T23:33:36.603" v="2024" actId="1036"/>
          <ac:spMkLst>
            <pc:docMk/>
            <pc:sldMk cId="1313005041" sldId="512"/>
            <ac:spMk id="10" creationId="{08D55F85-38E6-EA8F-CFF3-E8A61A7599E9}"/>
          </ac:spMkLst>
        </pc:spChg>
        <pc:spChg chg="add mod">
          <ac:chgData name="Elnaz Asghari Torkamani" userId="84155aea-ecf7-4f3c-9534-d8f898149db7" providerId="ADAL" clId="{4BF2E2AF-C210-1241-A505-982C7311E21A}" dt="2022-09-11T23:33:36.603" v="2024" actId="1036"/>
          <ac:spMkLst>
            <pc:docMk/>
            <pc:sldMk cId="1313005041" sldId="512"/>
            <ac:spMk id="12" creationId="{2F6F6A5A-5593-BE79-5303-94540D2DEF9E}"/>
          </ac:spMkLst>
        </pc:spChg>
        <pc:picChg chg="add mod modCrop">
          <ac:chgData name="Elnaz Asghari Torkamani" userId="84155aea-ecf7-4f3c-9534-d8f898149db7" providerId="ADAL" clId="{4BF2E2AF-C210-1241-A505-982C7311E21A}" dt="2022-09-11T23:33:36.603" v="2024" actId="1036"/>
          <ac:picMkLst>
            <pc:docMk/>
            <pc:sldMk cId="1313005041" sldId="512"/>
            <ac:picMk id="5" creationId="{A8807ECE-0F61-8AC8-5C54-41F5D299669F}"/>
          </ac:picMkLst>
        </pc:picChg>
        <pc:picChg chg="add mod modCrop">
          <ac:chgData name="Elnaz Asghari Torkamani" userId="84155aea-ecf7-4f3c-9534-d8f898149db7" providerId="ADAL" clId="{4BF2E2AF-C210-1241-A505-982C7311E21A}" dt="2022-09-11T23:32:39.699" v="2013" actId="14100"/>
          <ac:picMkLst>
            <pc:docMk/>
            <pc:sldMk cId="1313005041" sldId="512"/>
            <ac:picMk id="6" creationId="{34876A9C-9CDB-3DE2-3DA7-04F1E68BDAA0}"/>
          </ac:picMkLst>
        </pc:picChg>
        <pc:picChg chg="add mod modCrop">
          <ac:chgData name="Elnaz Asghari Torkamani" userId="84155aea-ecf7-4f3c-9534-d8f898149db7" providerId="ADAL" clId="{4BF2E2AF-C210-1241-A505-982C7311E21A}" dt="2022-09-11T23:33:36.603" v="2024" actId="1036"/>
          <ac:picMkLst>
            <pc:docMk/>
            <pc:sldMk cId="1313005041" sldId="512"/>
            <ac:picMk id="8" creationId="{F09552AF-CCCF-72A6-DBAF-2B88140B332C}"/>
          </ac:picMkLst>
        </pc:picChg>
      </pc:sldChg>
      <pc:sldMasterChg chg="delSldLayout modSldLayout">
        <pc:chgData name="Elnaz Asghari Torkamani" userId="84155aea-ecf7-4f3c-9534-d8f898149db7" providerId="ADAL" clId="{4BF2E2AF-C210-1241-A505-982C7311E21A}" dt="2022-09-11T18:49:48.740" v="715" actId="948"/>
        <pc:sldMasterMkLst>
          <pc:docMk/>
          <pc:sldMasterMk cId="0" sldId="2147483659"/>
        </pc:sldMasterMkLst>
        <pc:sldLayoutChg chg="modSp">
          <pc:chgData name="Elnaz Asghari Torkamani" userId="84155aea-ecf7-4f3c-9534-d8f898149db7" providerId="ADAL" clId="{4BF2E2AF-C210-1241-A505-982C7311E21A}" dt="2022-09-11T18:49:48.740" v="715" actId="948"/>
          <pc:sldLayoutMkLst>
            <pc:docMk/>
            <pc:sldMasterMk cId="0" sldId="2147483659"/>
            <pc:sldLayoutMk cId="2520204634" sldId="2147483663"/>
          </pc:sldLayoutMkLst>
          <pc:spChg chg="mod">
            <ac:chgData name="Elnaz Asghari Torkamani" userId="84155aea-ecf7-4f3c-9534-d8f898149db7" providerId="ADAL" clId="{4BF2E2AF-C210-1241-A505-982C7311E21A}" dt="2022-09-11T18:49:48.740" v="715" actId="948"/>
            <ac:spMkLst>
              <pc:docMk/>
              <pc:sldMasterMk cId="0" sldId="2147483659"/>
              <pc:sldLayoutMk cId="2520204634" sldId="2147483663"/>
              <ac:spMk id="3" creationId="{00000000-0000-0000-0000-000000000000}"/>
            </ac:spMkLst>
          </pc:spChg>
        </pc:sldLayoutChg>
        <pc:sldLayoutChg chg="del">
          <pc:chgData name="Elnaz Asghari Torkamani" userId="84155aea-ecf7-4f3c-9534-d8f898149db7" providerId="ADAL" clId="{4BF2E2AF-C210-1241-A505-982C7311E21A}" dt="2022-09-11T18:23:06.041" v="444" actId="2696"/>
          <pc:sldLayoutMkLst>
            <pc:docMk/>
            <pc:sldMasterMk cId="0" sldId="2147483659"/>
            <pc:sldLayoutMk cId="3174458027" sldId="2147483664"/>
          </pc:sldLayoutMkLst>
        </pc:sldLayoutChg>
      </pc:sldMasterChg>
    </pc:docChg>
  </pc:docChgLst>
  <pc:docChgLst>
    <pc:chgData name="Elnaz Asghari Torkamani" userId="84155aea-ecf7-4f3c-9534-d8f898149db7" providerId="ADAL" clId="{4B3BC3DF-E6A7-1245-9896-CD7248965061}"/>
    <pc:docChg chg="undo custSel addSld modSld modMainMaster">
      <pc:chgData name="Elnaz Asghari Torkamani" userId="84155aea-ecf7-4f3c-9534-d8f898149db7" providerId="ADAL" clId="{4B3BC3DF-E6A7-1245-9896-CD7248965061}" dt="2022-08-20T21:10:26.559" v="580" actId="2711"/>
      <pc:docMkLst>
        <pc:docMk/>
      </pc:docMkLst>
      <pc:sldChg chg="modSp mod">
        <pc:chgData name="Elnaz Asghari Torkamani" userId="84155aea-ecf7-4f3c-9534-d8f898149db7" providerId="ADAL" clId="{4B3BC3DF-E6A7-1245-9896-CD7248965061}" dt="2022-08-20T21:09:08.280" v="574" actId="20577"/>
        <pc:sldMkLst>
          <pc:docMk/>
          <pc:sldMk cId="3953920736" sldId="476"/>
        </pc:sldMkLst>
        <pc:spChg chg="mod">
          <ac:chgData name="Elnaz Asghari Torkamani" userId="84155aea-ecf7-4f3c-9534-d8f898149db7" providerId="ADAL" clId="{4B3BC3DF-E6A7-1245-9896-CD7248965061}" dt="2022-08-20T21:09:08.280" v="574" actId="20577"/>
          <ac:spMkLst>
            <pc:docMk/>
            <pc:sldMk cId="3953920736" sldId="476"/>
            <ac:spMk id="3" creationId="{8A48DCBE-9D9E-C190-E3A1-F8CEC83D1980}"/>
          </ac:spMkLst>
        </pc:spChg>
      </pc:sldChg>
      <pc:sldChg chg="modSp mod">
        <pc:chgData name="Elnaz Asghari Torkamani" userId="84155aea-ecf7-4f3c-9534-d8f898149db7" providerId="ADAL" clId="{4B3BC3DF-E6A7-1245-9896-CD7248965061}" dt="2022-08-18T22:06:01.396" v="480" actId="1076"/>
        <pc:sldMkLst>
          <pc:docMk/>
          <pc:sldMk cId="3118667945" sldId="477"/>
        </pc:sldMkLst>
        <pc:spChg chg="mod">
          <ac:chgData name="Elnaz Asghari Torkamani" userId="84155aea-ecf7-4f3c-9534-d8f898149db7" providerId="ADAL" clId="{4B3BC3DF-E6A7-1245-9896-CD7248965061}" dt="2022-08-18T21:23:54.396" v="17" actId="20577"/>
          <ac:spMkLst>
            <pc:docMk/>
            <pc:sldMk cId="3118667945" sldId="477"/>
            <ac:spMk id="2" creationId="{7FEF7236-2B25-4A09-FA31-8746125E9263}"/>
          </ac:spMkLst>
        </pc:spChg>
        <pc:spChg chg="mod">
          <ac:chgData name="Elnaz Asghari Torkamani" userId="84155aea-ecf7-4f3c-9534-d8f898149db7" providerId="ADAL" clId="{4B3BC3DF-E6A7-1245-9896-CD7248965061}" dt="2022-08-18T22:06:01.396" v="480" actId="1076"/>
          <ac:spMkLst>
            <pc:docMk/>
            <pc:sldMk cId="3118667945" sldId="477"/>
            <ac:spMk id="5" creationId="{AC564C58-BCD8-3ACF-7AED-325E5BC75773}"/>
          </ac:spMkLst>
        </pc:spChg>
      </pc:sldChg>
      <pc:sldChg chg="modSp mod">
        <pc:chgData name="Elnaz Asghari Torkamani" userId="84155aea-ecf7-4f3c-9534-d8f898149db7" providerId="ADAL" clId="{4B3BC3DF-E6A7-1245-9896-CD7248965061}" dt="2022-08-18T21:23:57.767" v="19" actId="20577"/>
        <pc:sldMkLst>
          <pc:docMk/>
          <pc:sldMk cId="176199785" sldId="478"/>
        </pc:sldMkLst>
        <pc:spChg chg="mod">
          <ac:chgData name="Elnaz Asghari Torkamani" userId="84155aea-ecf7-4f3c-9534-d8f898149db7" providerId="ADAL" clId="{4B3BC3DF-E6A7-1245-9896-CD7248965061}" dt="2022-08-18T21:23:57.767" v="19" actId="20577"/>
          <ac:spMkLst>
            <pc:docMk/>
            <pc:sldMk cId="176199785" sldId="478"/>
            <ac:spMk id="2" creationId="{9D402677-5AA8-6F3A-24D4-EB47B024FF32}"/>
          </ac:spMkLst>
        </pc:spChg>
      </pc:sldChg>
      <pc:sldChg chg="modSp mod">
        <pc:chgData name="Elnaz Asghari Torkamani" userId="84155aea-ecf7-4f3c-9534-d8f898149db7" providerId="ADAL" clId="{4B3BC3DF-E6A7-1245-9896-CD7248965061}" dt="2022-08-20T21:09:43.705" v="577" actId="20577"/>
        <pc:sldMkLst>
          <pc:docMk/>
          <pc:sldMk cId="1430673309" sldId="479"/>
        </pc:sldMkLst>
        <pc:spChg chg="mod">
          <ac:chgData name="Elnaz Asghari Torkamani" userId="84155aea-ecf7-4f3c-9534-d8f898149db7" providerId="ADAL" clId="{4B3BC3DF-E6A7-1245-9896-CD7248965061}" dt="2022-08-18T21:23:46.767" v="13" actId="20577"/>
          <ac:spMkLst>
            <pc:docMk/>
            <pc:sldMk cId="1430673309" sldId="479"/>
            <ac:spMk id="2" creationId="{33FB4F65-1251-6B27-B23C-A127525EF60C}"/>
          </ac:spMkLst>
        </pc:spChg>
        <pc:spChg chg="mod">
          <ac:chgData name="Elnaz Asghari Torkamani" userId="84155aea-ecf7-4f3c-9534-d8f898149db7" providerId="ADAL" clId="{4B3BC3DF-E6A7-1245-9896-CD7248965061}" dt="2022-08-20T21:09:43.705" v="577" actId="20577"/>
          <ac:spMkLst>
            <pc:docMk/>
            <pc:sldMk cId="1430673309" sldId="479"/>
            <ac:spMk id="3" creationId="{12DBA6E8-D2BC-77FE-D416-4722D27D8D8B}"/>
          </ac:spMkLst>
        </pc:spChg>
      </pc:sldChg>
      <pc:sldChg chg="modSp mod">
        <pc:chgData name="Elnaz Asghari Torkamani" userId="84155aea-ecf7-4f3c-9534-d8f898149db7" providerId="ADAL" clId="{4B3BC3DF-E6A7-1245-9896-CD7248965061}" dt="2022-08-18T21:24:05.578" v="25" actId="20577"/>
        <pc:sldMkLst>
          <pc:docMk/>
          <pc:sldMk cId="1889061546" sldId="480"/>
        </pc:sldMkLst>
        <pc:spChg chg="mod">
          <ac:chgData name="Elnaz Asghari Torkamani" userId="84155aea-ecf7-4f3c-9534-d8f898149db7" providerId="ADAL" clId="{4B3BC3DF-E6A7-1245-9896-CD7248965061}" dt="2022-08-18T21:24:05.578" v="25" actId="20577"/>
          <ac:spMkLst>
            <pc:docMk/>
            <pc:sldMk cId="1889061546" sldId="480"/>
            <ac:spMk id="2" creationId="{9070674E-4785-E017-0EDB-5E38DF6B01E9}"/>
          </ac:spMkLst>
        </pc:spChg>
      </pc:sldChg>
      <pc:sldChg chg="modSp mod">
        <pc:chgData name="Elnaz Asghari Torkamani" userId="84155aea-ecf7-4f3c-9534-d8f898149db7" providerId="ADAL" clId="{4B3BC3DF-E6A7-1245-9896-CD7248965061}" dt="2022-08-20T21:10:26.559" v="580" actId="2711"/>
        <pc:sldMkLst>
          <pc:docMk/>
          <pc:sldMk cId="1349587963" sldId="481"/>
        </pc:sldMkLst>
        <pc:spChg chg="mod">
          <ac:chgData name="Elnaz Asghari Torkamani" userId="84155aea-ecf7-4f3c-9534-d8f898149db7" providerId="ADAL" clId="{4B3BC3DF-E6A7-1245-9896-CD7248965061}" dt="2022-08-18T21:24:39.990" v="39" actId="20577"/>
          <ac:spMkLst>
            <pc:docMk/>
            <pc:sldMk cId="1349587963" sldId="481"/>
            <ac:spMk id="2" creationId="{B373A4FD-79CC-423B-9E77-2E6E0CC674F3}"/>
          </ac:spMkLst>
        </pc:spChg>
        <pc:spChg chg="mod">
          <ac:chgData name="Elnaz Asghari Torkamani" userId="84155aea-ecf7-4f3c-9534-d8f898149db7" providerId="ADAL" clId="{4B3BC3DF-E6A7-1245-9896-CD7248965061}" dt="2022-08-20T21:10:13.907" v="578" actId="2711"/>
          <ac:spMkLst>
            <pc:docMk/>
            <pc:sldMk cId="1349587963" sldId="481"/>
            <ac:spMk id="6" creationId="{0F9C95E6-D6DA-7800-9DA3-557912DDDCBB}"/>
          </ac:spMkLst>
        </pc:spChg>
        <pc:spChg chg="mod">
          <ac:chgData name="Elnaz Asghari Torkamani" userId="84155aea-ecf7-4f3c-9534-d8f898149db7" providerId="ADAL" clId="{4B3BC3DF-E6A7-1245-9896-CD7248965061}" dt="2022-08-20T21:10:26.559" v="580" actId="2711"/>
          <ac:spMkLst>
            <pc:docMk/>
            <pc:sldMk cId="1349587963" sldId="481"/>
            <ac:spMk id="9" creationId="{48BE3427-4247-93CB-4A99-9853F3465DF4}"/>
          </ac:spMkLst>
        </pc:spChg>
        <pc:spChg chg="mod">
          <ac:chgData name="Elnaz Asghari Torkamani" userId="84155aea-ecf7-4f3c-9534-d8f898149db7" providerId="ADAL" clId="{4B3BC3DF-E6A7-1245-9896-CD7248965061}" dt="2022-08-20T21:10:21.087" v="579" actId="2711"/>
          <ac:spMkLst>
            <pc:docMk/>
            <pc:sldMk cId="1349587963" sldId="481"/>
            <ac:spMk id="10" creationId="{14F5A554-003D-6D5D-ECB0-892DB263AD0C}"/>
          </ac:spMkLst>
        </pc:spChg>
      </pc:sldChg>
      <pc:sldChg chg="modSp mod">
        <pc:chgData name="Elnaz Asghari Torkamani" userId="84155aea-ecf7-4f3c-9534-d8f898149db7" providerId="ADAL" clId="{4B3BC3DF-E6A7-1245-9896-CD7248965061}" dt="2022-08-18T21:24:34.495" v="33" actId="20577"/>
        <pc:sldMkLst>
          <pc:docMk/>
          <pc:sldMk cId="23136683" sldId="482"/>
        </pc:sldMkLst>
        <pc:spChg chg="mod">
          <ac:chgData name="Elnaz Asghari Torkamani" userId="84155aea-ecf7-4f3c-9534-d8f898149db7" providerId="ADAL" clId="{4B3BC3DF-E6A7-1245-9896-CD7248965061}" dt="2022-08-18T21:24:34.495" v="33" actId="20577"/>
          <ac:spMkLst>
            <pc:docMk/>
            <pc:sldMk cId="23136683" sldId="482"/>
            <ac:spMk id="2" creationId="{0D0D33F5-A59F-CF34-2AED-AB1984BB07B7}"/>
          </ac:spMkLst>
        </pc:spChg>
      </pc:sldChg>
      <pc:sldChg chg="modSp mod">
        <pc:chgData name="Elnaz Asghari Torkamani" userId="84155aea-ecf7-4f3c-9534-d8f898149db7" providerId="ADAL" clId="{4B3BC3DF-E6A7-1245-9896-CD7248965061}" dt="2022-08-18T21:24:55.617" v="51" actId="20577"/>
        <pc:sldMkLst>
          <pc:docMk/>
          <pc:sldMk cId="4130596194" sldId="484"/>
        </pc:sldMkLst>
        <pc:spChg chg="mod">
          <ac:chgData name="Elnaz Asghari Torkamani" userId="84155aea-ecf7-4f3c-9534-d8f898149db7" providerId="ADAL" clId="{4B3BC3DF-E6A7-1245-9896-CD7248965061}" dt="2022-08-18T21:24:55.617" v="51" actId="20577"/>
          <ac:spMkLst>
            <pc:docMk/>
            <pc:sldMk cId="4130596194" sldId="484"/>
            <ac:spMk id="2" creationId="{BEA4360D-F737-4F34-59E1-8F4E97CA2C3F}"/>
          </ac:spMkLst>
        </pc:spChg>
      </pc:sldChg>
      <pc:sldChg chg="modSp mod">
        <pc:chgData name="Elnaz Asghari Torkamani" userId="84155aea-ecf7-4f3c-9534-d8f898149db7" providerId="ADAL" clId="{4B3BC3DF-E6A7-1245-9896-CD7248965061}" dt="2022-08-18T21:24:47.903" v="45" actId="20577"/>
        <pc:sldMkLst>
          <pc:docMk/>
          <pc:sldMk cId="3363212341" sldId="485"/>
        </pc:sldMkLst>
        <pc:spChg chg="mod">
          <ac:chgData name="Elnaz Asghari Torkamani" userId="84155aea-ecf7-4f3c-9534-d8f898149db7" providerId="ADAL" clId="{4B3BC3DF-E6A7-1245-9896-CD7248965061}" dt="2022-08-18T21:24:47.903" v="45" actId="20577"/>
          <ac:spMkLst>
            <pc:docMk/>
            <pc:sldMk cId="3363212341" sldId="485"/>
            <ac:spMk id="2" creationId="{EA53DD49-7B3C-71A9-92D1-944BEC1D2BF7}"/>
          </ac:spMkLst>
        </pc:spChg>
      </pc:sldChg>
      <pc:sldChg chg="modSp mod">
        <pc:chgData name="Elnaz Asghari Torkamani" userId="84155aea-ecf7-4f3c-9534-d8f898149db7" providerId="ADAL" clId="{4B3BC3DF-E6A7-1245-9896-CD7248965061}" dt="2022-08-18T21:25:17.065" v="67" actId="20577"/>
        <pc:sldMkLst>
          <pc:docMk/>
          <pc:sldMk cId="1953757003" sldId="486"/>
        </pc:sldMkLst>
        <pc:spChg chg="mod">
          <ac:chgData name="Elnaz Asghari Torkamani" userId="84155aea-ecf7-4f3c-9534-d8f898149db7" providerId="ADAL" clId="{4B3BC3DF-E6A7-1245-9896-CD7248965061}" dt="2022-08-18T21:25:17.065" v="67" actId="20577"/>
          <ac:spMkLst>
            <pc:docMk/>
            <pc:sldMk cId="1953757003" sldId="486"/>
            <ac:spMk id="2" creationId="{EE074442-0CE0-4B1C-84B8-8FCFB38BE005}"/>
          </ac:spMkLst>
        </pc:spChg>
      </pc:sldChg>
      <pc:sldChg chg="modSp mod">
        <pc:chgData name="Elnaz Asghari Torkamani" userId="84155aea-ecf7-4f3c-9534-d8f898149db7" providerId="ADAL" clId="{4B3BC3DF-E6A7-1245-9896-CD7248965061}" dt="2022-08-18T21:25:08.941" v="61" actId="20577"/>
        <pc:sldMkLst>
          <pc:docMk/>
          <pc:sldMk cId="4053447884" sldId="487"/>
        </pc:sldMkLst>
        <pc:spChg chg="mod">
          <ac:chgData name="Elnaz Asghari Torkamani" userId="84155aea-ecf7-4f3c-9534-d8f898149db7" providerId="ADAL" clId="{4B3BC3DF-E6A7-1245-9896-CD7248965061}" dt="2022-08-18T21:25:08.941" v="61" actId="20577"/>
          <ac:spMkLst>
            <pc:docMk/>
            <pc:sldMk cId="4053447884" sldId="487"/>
            <ac:spMk id="2" creationId="{782E1593-7D5B-05AC-8561-017CD9922344}"/>
          </ac:spMkLst>
        </pc:spChg>
      </pc:sldChg>
      <pc:sldChg chg="addSp delSp modSp mod">
        <pc:chgData name="Elnaz Asghari Torkamani" userId="84155aea-ecf7-4f3c-9534-d8f898149db7" providerId="ADAL" clId="{4B3BC3DF-E6A7-1245-9896-CD7248965061}" dt="2022-08-18T21:42:18.403" v="152" actId="22"/>
        <pc:sldMkLst>
          <pc:docMk/>
          <pc:sldMk cId="3989914212" sldId="488"/>
        </pc:sldMkLst>
        <pc:spChg chg="mod">
          <ac:chgData name="Elnaz Asghari Torkamani" userId="84155aea-ecf7-4f3c-9534-d8f898149db7" providerId="ADAL" clId="{4B3BC3DF-E6A7-1245-9896-CD7248965061}" dt="2022-08-18T21:25:33.821" v="79" actId="20577"/>
          <ac:spMkLst>
            <pc:docMk/>
            <pc:sldMk cId="3989914212" sldId="488"/>
            <ac:spMk id="2" creationId="{E2FEFC4C-09CE-0758-9021-3FD1F7AB6931}"/>
          </ac:spMkLst>
        </pc:spChg>
        <pc:spChg chg="mod">
          <ac:chgData name="Elnaz Asghari Torkamani" userId="84155aea-ecf7-4f3c-9534-d8f898149db7" providerId="ADAL" clId="{4B3BC3DF-E6A7-1245-9896-CD7248965061}" dt="2022-08-18T21:42:07.325" v="150" actId="948"/>
          <ac:spMkLst>
            <pc:docMk/>
            <pc:sldMk cId="3989914212" sldId="488"/>
            <ac:spMk id="3" creationId="{1D38A893-1269-E276-D231-80D1BA03151E}"/>
          </ac:spMkLst>
        </pc:spChg>
        <pc:spChg chg="add del">
          <ac:chgData name="Elnaz Asghari Torkamani" userId="84155aea-ecf7-4f3c-9534-d8f898149db7" providerId="ADAL" clId="{4B3BC3DF-E6A7-1245-9896-CD7248965061}" dt="2022-08-18T21:42:18.403" v="152" actId="22"/>
          <ac:spMkLst>
            <pc:docMk/>
            <pc:sldMk cId="3989914212" sldId="488"/>
            <ac:spMk id="6" creationId="{E7B3E907-DE73-3DBD-A20D-B5F5739BFF4C}"/>
          </ac:spMkLst>
        </pc:spChg>
      </pc:sldChg>
      <pc:sldChg chg="modSp mod">
        <pc:chgData name="Elnaz Asghari Torkamani" userId="84155aea-ecf7-4f3c-9534-d8f898149db7" providerId="ADAL" clId="{4B3BC3DF-E6A7-1245-9896-CD7248965061}" dt="2022-08-18T21:25:25.827" v="73" actId="20577"/>
        <pc:sldMkLst>
          <pc:docMk/>
          <pc:sldMk cId="3220095335" sldId="489"/>
        </pc:sldMkLst>
        <pc:spChg chg="mod">
          <ac:chgData name="Elnaz Asghari Torkamani" userId="84155aea-ecf7-4f3c-9534-d8f898149db7" providerId="ADAL" clId="{4B3BC3DF-E6A7-1245-9896-CD7248965061}" dt="2022-08-18T21:25:25.827" v="73" actId="20577"/>
          <ac:spMkLst>
            <pc:docMk/>
            <pc:sldMk cId="3220095335" sldId="489"/>
            <ac:spMk id="2" creationId="{1C73C31E-F31A-6BD5-53F2-162C4E761DC9}"/>
          </ac:spMkLst>
        </pc:spChg>
      </pc:sldChg>
      <pc:sldChg chg="addSp modSp mod">
        <pc:chgData name="Elnaz Asghari Torkamani" userId="84155aea-ecf7-4f3c-9534-d8f898149db7" providerId="ADAL" clId="{4B3BC3DF-E6A7-1245-9896-CD7248965061}" dt="2022-08-18T22:01:04.761" v="449" actId="14100"/>
        <pc:sldMkLst>
          <pc:docMk/>
          <pc:sldMk cId="4285411824" sldId="490"/>
        </pc:sldMkLst>
        <pc:spChg chg="mod">
          <ac:chgData name="Elnaz Asghari Torkamani" userId="84155aea-ecf7-4f3c-9534-d8f898149db7" providerId="ADAL" clId="{4B3BC3DF-E6A7-1245-9896-CD7248965061}" dt="2022-08-18T21:25:41.259" v="85" actId="20577"/>
          <ac:spMkLst>
            <pc:docMk/>
            <pc:sldMk cId="4285411824" sldId="490"/>
            <ac:spMk id="2" creationId="{576D64EB-4BA6-7CAE-507D-D4DF0F8B09BE}"/>
          </ac:spMkLst>
        </pc:spChg>
        <pc:spChg chg="mod">
          <ac:chgData name="Elnaz Asghari Torkamani" userId="84155aea-ecf7-4f3c-9534-d8f898149db7" providerId="ADAL" clId="{4B3BC3DF-E6A7-1245-9896-CD7248965061}" dt="2022-08-18T22:01:04.761" v="449" actId="14100"/>
          <ac:spMkLst>
            <pc:docMk/>
            <pc:sldMk cId="4285411824" sldId="490"/>
            <ac:spMk id="3" creationId="{911D1B25-6406-13EE-BFD1-B8044D17D443}"/>
          </ac:spMkLst>
        </pc:spChg>
        <pc:picChg chg="add mod">
          <ac:chgData name="Elnaz Asghari Torkamani" userId="84155aea-ecf7-4f3c-9534-d8f898149db7" providerId="ADAL" clId="{4B3BC3DF-E6A7-1245-9896-CD7248965061}" dt="2022-08-18T21:52:50.141" v="264" actId="1076"/>
          <ac:picMkLst>
            <pc:docMk/>
            <pc:sldMk cId="4285411824" sldId="490"/>
            <ac:picMk id="5" creationId="{2891E06E-DD81-A6D3-BA15-1CED30FDD2BC}"/>
          </ac:picMkLst>
        </pc:picChg>
        <pc:picChg chg="add mod">
          <ac:chgData name="Elnaz Asghari Torkamani" userId="84155aea-ecf7-4f3c-9534-d8f898149db7" providerId="ADAL" clId="{4B3BC3DF-E6A7-1245-9896-CD7248965061}" dt="2022-08-18T21:52:54.484" v="265" actId="1076"/>
          <ac:picMkLst>
            <pc:docMk/>
            <pc:sldMk cId="4285411824" sldId="490"/>
            <ac:picMk id="6" creationId="{49A59C7E-7827-279F-E59A-C0E3E2CF06C8}"/>
          </ac:picMkLst>
        </pc:picChg>
      </pc:sldChg>
      <pc:sldChg chg="addSp delSp modSp mod">
        <pc:chgData name="Elnaz Asghari Torkamani" userId="84155aea-ecf7-4f3c-9534-d8f898149db7" providerId="ADAL" clId="{4B3BC3DF-E6A7-1245-9896-CD7248965061}" dt="2022-08-18T22:08:30.613" v="572" actId="20577"/>
        <pc:sldMkLst>
          <pc:docMk/>
          <pc:sldMk cId="3859307221" sldId="491"/>
        </pc:sldMkLst>
        <pc:spChg chg="mod">
          <ac:chgData name="Elnaz Asghari Torkamani" userId="84155aea-ecf7-4f3c-9534-d8f898149db7" providerId="ADAL" clId="{4B3BC3DF-E6A7-1245-9896-CD7248965061}" dt="2022-08-18T22:08:30.613" v="572" actId="20577"/>
          <ac:spMkLst>
            <pc:docMk/>
            <pc:sldMk cId="3859307221" sldId="491"/>
            <ac:spMk id="3" creationId="{C0705A98-E9EC-D9CA-E282-6F52D90A4512}"/>
          </ac:spMkLst>
        </pc:spChg>
        <pc:spChg chg="add del">
          <ac:chgData name="Elnaz Asghari Torkamani" userId="84155aea-ecf7-4f3c-9534-d8f898149db7" providerId="ADAL" clId="{4B3BC3DF-E6A7-1245-9896-CD7248965061}" dt="2022-08-18T22:04:11.697" v="459" actId="478"/>
          <ac:spMkLst>
            <pc:docMk/>
            <pc:sldMk cId="3859307221" sldId="491"/>
            <ac:spMk id="6" creationId="{3033D8C2-F240-DA92-EBD7-68B6A21792F7}"/>
          </ac:spMkLst>
        </pc:spChg>
      </pc:sldChg>
      <pc:sldChg chg="addSp delSp modSp new mod modAnim">
        <pc:chgData name="Elnaz Asghari Torkamani" userId="84155aea-ecf7-4f3c-9534-d8f898149db7" providerId="ADAL" clId="{4B3BC3DF-E6A7-1245-9896-CD7248965061}" dt="2022-08-18T22:03:08.083" v="458" actId="948"/>
        <pc:sldMkLst>
          <pc:docMk/>
          <pc:sldMk cId="3150224239" sldId="492"/>
        </pc:sldMkLst>
        <pc:spChg chg="mod">
          <ac:chgData name="Elnaz Asghari Torkamani" userId="84155aea-ecf7-4f3c-9534-d8f898149db7" providerId="ADAL" clId="{4B3BC3DF-E6A7-1245-9896-CD7248965061}" dt="2022-08-18T21:42:31.023" v="154"/>
          <ac:spMkLst>
            <pc:docMk/>
            <pc:sldMk cId="3150224239" sldId="492"/>
            <ac:spMk id="2" creationId="{805EDEB9-DA4D-0954-F3F0-4E0B108E58BE}"/>
          </ac:spMkLst>
        </pc:spChg>
        <pc:spChg chg="mod">
          <ac:chgData name="Elnaz Asghari Torkamani" userId="84155aea-ecf7-4f3c-9534-d8f898149db7" providerId="ADAL" clId="{4B3BC3DF-E6A7-1245-9896-CD7248965061}" dt="2022-08-18T22:03:08.083" v="458" actId="948"/>
          <ac:spMkLst>
            <pc:docMk/>
            <pc:sldMk cId="3150224239" sldId="492"/>
            <ac:spMk id="3" creationId="{A9AD3E6C-3DE6-9941-39FD-37497A5BAFE2}"/>
          </ac:spMkLst>
        </pc:spChg>
        <pc:spChg chg="add mod">
          <ac:chgData name="Elnaz Asghari Torkamani" userId="84155aea-ecf7-4f3c-9534-d8f898149db7" providerId="ADAL" clId="{4B3BC3DF-E6A7-1245-9896-CD7248965061}" dt="2022-08-18T21:47:49.781" v="234" actId="1076"/>
          <ac:spMkLst>
            <pc:docMk/>
            <pc:sldMk cId="3150224239" sldId="492"/>
            <ac:spMk id="6" creationId="{2429C98F-2A58-0B3C-1F07-D942258DD850}"/>
          </ac:spMkLst>
        </pc:spChg>
        <pc:spChg chg="add mod">
          <ac:chgData name="Elnaz Asghari Torkamani" userId="84155aea-ecf7-4f3c-9534-d8f898149db7" providerId="ADAL" clId="{4B3BC3DF-E6A7-1245-9896-CD7248965061}" dt="2022-08-18T21:48:00.796" v="237" actId="1076"/>
          <ac:spMkLst>
            <pc:docMk/>
            <pc:sldMk cId="3150224239" sldId="492"/>
            <ac:spMk id="8" creationId="{C2AA67EE-9A00-CDFF-20CE-D86C92D23335}"/>
          </ac:spMkLst>
        </pc:spChg>
        <pc:picChg chg="add del mod modCrop">
          <ac:chgData name="Elnaz Asghari Torkamani" userId="84155aea-ecf7-4f3c-9534-d8f898149db7" providerId="ADAL" clId="{4B3BC3DF-E6A7-1245-9896-CD7248965061}" dt="2022-08-18T21:46:15.506" v="207" actId="478"/>
          <ac:picMkLst>
            <pc:docMk/>
            <pc:sldMk cId="3150224239" sldId="492"/>
            <ac:picMk id="9" creationId="{849AA87F-D886-8CE7-85C2-80A58F7248D7}"/>
          </ac:picMkLst>
        </pc:picChg>
        <pc:picChg chg="add del mod modCrop">
          <ac:chgData name="Elnaz Asghari Torkamani" userId="84155aea-ecf7-4f3c-9534-d8f898149db7" providerId="ADAL" clId="{4B3BC3DF-E6A7-1245-9896-CD7248965061}" dt="2022-08-18T21:46:21.180" v="209" actId="478"/>
          <ac:picMkLst>
            <pc:docMk/>
            <pc:sldMk cId="3150224239" sldId="492"/>
            <ac:picMk id="10" creationId="{6DB7632C-9285-CED4-6E29-6325E3A3C51B}"/>
          </ac:picMkLst>
        </pc:picChg>
        <pc:picChg chg="add mod">
          <ac:chgData name="Elnaz Asghari Torkamani" userId="84155aea-ecf7-4f3c-9534-d8f898149db7" providerId="ADAL" clId="{4B3BC3DF-E6A7-1245-9896-CD7248965061}" dt="2022-08-18T21:48:25.670" v="239" actId="208"/>
          <ac:picMkLst>
            <pc:docMk/>
            <pc:sldMk cId="3150224239" sldId="492"/>
            <ac:picMk id="11" creationId="{729BBC54-DB99-0D60-CE9C-C0E1D6CDD42D}"/>
          </ac:picMkLst>
        </pc:picChg>
        <pc:picChg chg="add mod">
          <ac:chgData name="Elnaz Asghari Torkamani" userId="84155aea-ecf7-4f3c-9534-d8f898149db7" providerId="ADAL" clId="{4B3BC3DF-E6A7-1245-9896-CD7248965061}" dt="2022-08-18T21:48:28.439" v="240" actId="208"/>
          <ac:picMkLst>
            <pc:docMk/>
            <pc:sldMk cId="3150224239" sldId="492"/>
            <ac:picMk id="12" creationId="{4921E57A-D20A-78E8-60F0-B8C0FDD13B4A}"/>
          </ac:picMkLst>
        </pc:picChg>
        <pc:picChg chg="add del">
          <ac:chgData name="Elnaz Asghari Torkamani" userId="84155aea-ecf7-4f3c-9534-d8f898149db7" providerId="ADAL" clId="{4B3BC3DF-E6A7-1245-9896-CD7248965061}" dt="2022-08-18T21:45:13.675" v="198"/>
          <ac:picMkLst>
            <pc:docMk/>
            <pc:sldMk cId="3150224239" sldId="492"/>
            <ac:picMk id="1026" creationId="{4882C817-BB8D-9EA7-42E4-B5B13DC25352}"/>
          </ac:picMkLst>
        </pc:picChg>
      </pc:sldChg>
      <pc:sldMasterChg chg="modSldLayout">
        <pc:chgData name="Elnaz Asghari Torkamani" userId="84155aea-ecf7-4f3c-9534-d8f898149db7" providerId="ADAL" clId="{4B3BC3DF-E6A7-1245-9896-CD7248965061}" dt="2022-08-18T22:01:21.676" v="450" actId="948"/>
        <pc:sldMasterMkLst>
          <pc:docMk/>
          <pc:sldMasterMk cId="0" sldId="2147483659"/>
        </pc:sldMasterMkLst>
        <pc:sldLayoutChg chg="modSp">
          <pc:chgData name="Elnaz Asghari Torkamani" userId="84155aea-ecf7-4f3c-9534-d8f898149db7" providerId="ADAL" clId="{4B3BC3DF-E6A7-1245-9896-CD7248965061}" dt="2022-08-18T22:01:21.676" v="450" actId="948"/>
          <pc:sldLayoutMkLst>
            <pc:docMk/>
            <pc:sldMasterMk cId="0" sldId="2147483659"/>
            <pc:sldLayoutMk cId="2520204634" sldId="2147483663"/>
          </pc:sldLayoutMkLst>
          <pc:spChg chg="mod">
            <ac:chgData name="Elnaz Asghari Torkamani" userId="84155aea-ecf7-4f3c-9534-d8f898149db7" providerId="ADAL" clId="{4B3BC3DF-E6A7-1245-9896-CD7248965061}" dt="2022-08-18T22:01:21.676" v="450" actId="948"/>
            <ac:spMkLst>
              <pc:docMk/>
              <pc:sldMasterMk cId="0" sldId="2147483659"/>
              <pc:sldLayoutMk cId="2520204634"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1728"/>
          </a:xfrm>
          <a:prstGeom prst="rect">
            <a:avLst/>
          </a:prstGeom>
        </p:spPr>
        <p:txBody>
          <a:bodyPr vert="horz" lIns="96773" tIns="48386" rIns="96773" bIns="48386"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773" tIns="48386" rIns="96773" bIns="48386" rtlCol="0"/>
          <a:lstStyle>
            <a:lvl1pPr algn="r">
              <a:defRPr sz="1200"/>
            </a:lvl1pPr>
          </a:lstStyle>
          <a:p>
            <a:fld id="{6B0B5B41-1523-4A32-9C7F-FB584E8F6049}" type="datetimeFigureOut">
              <a:rPr lang="en-US" smtClean="0"/>
              <a:t>9/12/22</a:t>
            </a:fld>
            <a:endParaRPr lang="en-US"/>
          </a:p>
        </p:txBody>
      </p:sp>
      <p:sp>
        <p:nvSpPr>
          <p:cNvPr id="4" name="Footer Placeholder 3"/>
          <p:cNvSpPr>
            <a:spLocks noGrp="1"/>
          </p:cNvSpPr>
          <p:nvPr>
            <p:ph type="ftr" sz="quarter" idx="2"/>
          </p:nvPr>
        </p:nvSpPr>
        <p:spPr>
          <a:xfrm>
            <a:off x="1" y="9119475"/>
            <a:ext cx="3169920" cy="481727"/>
          </a:xfrm>
          <a:prstGeom prst="rect">
            <a:avLst/>
          </a:prstGeom>
        </p:spPr>
        <p:txBody>
          <a:bodyPr vert="horz" lIns="96773" tIns="48386" rIns="96773" bIns="48386"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7"/>
          </a:xfrm>
          <a:prstGeom prst="rect">
            <a:avLst/>
          </a:prstGeom>
        </p:spPr>
        <p:txBody>
          <a:bodyPr vert="horz" lIns="96773" tIns="48386" rIns="96773" bIns="48386" rtlCol="0" anchor="b"/>
          <a:lstStyle>
            <a:lvl1pPr algn="r">
              <a:defRPr sz="1200"/>
            </a:lvl1pPr>
          </a:lstStyle>
          <a:p>
            <a:fld id="{EDE2735F-FBC1-4713-B149-FEE5E5716907}" type="slidenum">
              <a:rPr lang="en-US" smtClean="0"/>
              <a:t>‹#›</a:t>
            </a:fld>
            <a:endParaRPr lang="en-US"/>
          </a:p>
        </p:txBody>
      </p:sp>
    </p:spTree>
    <p:extLst>
      <p:ext uri="{BB962C8B-B14F-4D97-AF65-F5344CB8AC3E}">
        <p14:creationId xmlns:p14="http://schemas.microsoft.com/office/powerpoint/2010/main" val="2702254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8788" y="720725"/>
            <a:ext cx="6399212" cy="3598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2"/>
            <a:ext cx="5852160" cy="4320539"/>
          </a:xfrm>
          <a:prstGeom prst="rect">
            <a:avLst/>
          </a:prstGeom>
          <a:noFill/>
          <a:ln>
            <a:noFill/>
          </a:ln>
        </p:spPr>
        <p:txBody>
          <a:bodyPr spcFirstLastPara="1" wrap="square" lIns="96756" tIns="96756" rIns="96756" bIns="96756"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04657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31520" y="4560572"/>
            <a:ext cx="5852160" cy="4320539"/>
          </a:xfrm>
          <a:prstGeom prst="rect">
            <a:avLst/>
          </a:prstGeom>
        </p:spPr>
        <p:txBody>
          <a:bodyPr spcFirstLastPara="1" wrap="square" lIns="96756" tIns="96756" rIns="96756" bIns="96756"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75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fb2fce80e_0_8: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fb2fce80e_0_8:notes"/>
          <p:cNvSpPr txBox="1">
            <a:spLocks noGrp="1"/>
          </p:cNvSpPr>
          <p:nvPr>
            <p:ph type="body" idx="1"/>
          </p:nvPr>
        </p:nvSpPr>
        <p:spPr>
          <a:xfrm>
            <a:off x="731520" y="4560572"/>
            <a:ext cx="5852160" cy="4320539"/>
          </a:xfrm>
          <a:prstGeom prst="rect">
            <a:avLst/>
          </a:prstGeom>
        </p:spPr>
        <p:txBody>
          <a:bodyPr spcFirstLastPara="1" wrap="square" lIns="96756" tIns="96756" rIns="96756" bIns="96756"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chapter we will go through the main steps of this process. </a:t>
            </a:r>
          </a:p>
          <a:p>
            <a:r>
              <a:rPr lang="en-US"/>
              <a:t>We will proceed by example, repeatedly building a series of plots. </a:t>
            </a:r>
          </a:p>
          <a:p>
            <a:r>
              <a:rPr lang="en-US"/>
              <a:t>As noted earlier, I strongly encourage you go through this exercise manually, typing (rather than copying and pasting) the code yourself. This may seem a bit tedious, but it is by far the most effective way to get used to what is happening, and to get a feel for R’s syntax. While you’ll inevitably make some errors, you will also quickly find yourself becoming able to diagnose your own mistakes, as well as having a better grasp of the higher-level structure of plots.</a:t>
            </a:r>
          </a:p>
        </p:txBody>
      </p:sp>
    </p:spTree>
    <p:extLst>
      <p:ext uri="{BB962C8B-B14F-4D97-AF65-F5344CB8AC3E}">
        <p14:creationId xmlns:p14="http://schemas.microsoft.com/office/powerpoint/2010/main" val="159054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100"/>
              <a:t>--Following three rules makes a dataset tidy: </a:t>
            </a:r>
          </a:p>
          <a:p>
            <a:r>
              <a:rPr lang="en-US" sz="1100"/>
              <a:t>variables are in columns, </a:t>
            </a:r>
          </a:p>
          <a:p>
            <a:r>
              <a:rPr lang="en-US" sz="1100"/>
              <a:t>observations are in rows, </a:t>
            </a:r>
          </a:p>
          <a:p>
            <a:r>
              <a:rPr lang="en-US" sz="1100"/>
              <a:t>values are in cells. </a:t>
            </a:r>
          </a:p>
          <a:p>
            <a:endParaRPr lang="en-US" sz="1100"/>
          </a:p>
          <a:p>
            <a:pPr marL="158750" indent="0">
              <a:buNone/>
            </a:pPr>
            <a:r>
              <a:rPr lang="en-US"/>
              <a:t>--These three rules are interrelated because it’s impossible to only satisfy two of the three. </a:t>
            </a:r>
            <a:endParaRPr lang="en-US" sz="1100"/>
          </a:p>
          <a:p>
            <a:endParaRPr lang="en-US"/>
          </a:p>
        </p:txBody>
      </p:sp>
    </p:spTree>
    <p:extLst>
      <p:ext uri="{BB962C8B-B14F-4D97-AF65-F5344CB8AC3E}">
        <p14:creationId xmlns:p14="http://schemas.microsoft.com/office/powerpoint/2010/main" val="397166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546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8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27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default, </a:t>
            </a:r>
            <a:r>
              <a:rPr lang="en-US" err="1"/>
              <a:t>geoms</a:t>
            </a:r>
            <a:r>
              <a:rPr lang="en-US"/>
              <a:t> inherit their mappings from the </a:t>
            </a:r>
            <a:r>
              <a:rPr lang="en-US" err="1"/>
              <a:t>ggplot</a:t>
            </a:r>
            <a:r>
              <a:rPr lang="en-US"/>
              <a:t>() function. </a:t>
            </a:r>
          </a:p>
          <a:p>
            <a:r>
              <a:rPr lang="en-US"/>
              <a:t>We can change this by mapping the aesthetics we want only the </a:t>
            </a:r>
            <a:r>
              <a:rPr lang="en-US" err="1"/>
              <a:t>geom</a:t>
            </a:r>
            <a:r>
              <a:rPr lang="en-US"/>
              <a:t>_ functions that we want them to apply to. </a:t>
            </a:r>
          </a:p>
          <a:p>
            <a:r>
              <a:rPr lang="en-US"/>
              <a:t>We use the same mapping = </a:t>
            </a:r>
            <a:r>
              <a:rPr lang="en-US" err="1"/>
              <a:t>aes</a:t>
            </a:r>
            <a:r>
              <a:rPr lang="en-US"/>
              <a:t>(...) expression as in the initial call to </a:t>
            </a:r>
            <a:r>
              <a:rPr lang="en-US" err="1"/>
              <a:t>ggplot</a:t>
            </a:r>
            <a:r>
              <a:rPr lang="en-US"/>
              <a:t>(), but now use it in the </a:t>
            </a:r>
            <a:r>
              <a:rPr lang="en-US" err="1"/>
              <a:t>geom</a:t>
            </a:r>
            <a:r>
              <a:rPr lang="en-US"/>
              <a:t>_ functions as well, specifying only the mappings we want to apply to each one. Mappings specified only in the initial </a:t>
            </a:r>
            <a:r>
              <a:rPr lang="en-US" err="1"/>
              <a:t>ggplot</a:t>
            </a:r>
            <a:r>
              <a:rPr lang="en-US"/>
              <a:t>() function—here, x and y—will carry through to all subsequent </a:t>
            </a:r>
            <a:r>
              <a:rPr lang="en-US" err="1"/>
              <a:t>geoms</a:t>
            </a:r>
            <a:r>
              <a:rPr lang="en-US"/>
              <a:t>.</a:t>
            </a:r>
          </a:p>
        </p:txBody>
      </p:sp>
    </p:spTree>
    <p:extLst>
      <p:ext uri="{BB962C8B-B14F-4D97-AF65-F5344CB8AC3E}">
        <p14:creationId xmlns:p14="http://schemas.microsoft.com/office/powerpoint/2010/main" val="231325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Because every mapped variable has a scale, we can learn a lot about how a plot has been constructed, and what mappings it contains, by seeing what the legends look like. </a:t>
            </a:r>
          </a:p>
        </p:txBody>
      </p:sp>
    </p:spTree>
    <p:extLst>
      <p:ext uri="{BB962C8B-B14F-4D97-AF65-F5344CB8AC3E}">
        <p14:creationId xmlns:p14="http://schemas.microsoft.com/office/powerpoint/2010/main" val="148940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en-US"/>
              <a:t>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700" y="343808"/>
            <a:ext cx="8520600" cy="606030"/>
          </a:xfrm>
        </p:spPr>
        <p:txBody>
          <a:bodyPr anchor="ctr"/>
          <a:lstStyle>
            <a:lvl1pPr>
              <a:defRPr sz="2800" b="1">
                <a:solidFill>
                  <a:srgbClr val="562100"/>
                </a:solidFill>
              </a:defRPr>
            </a:lvl1pPr>
          </a:lstStyle>
          <a:p>
            <a:r>
              <a:rPr lang="en-US"/>
              <a:t>Click to edit Master title style</a:t>
            </a:r>
          </a:p>
        </p:txBody>
      </p:sp>
      <p:sp>
        <p:nvSpPr>
          <p:cNvPr id="3" name="Content Placeholder 2"/>
          <p:cNvSpPr>
            <a:spLocks noGrp="1"/>
          </p:cNvSpPr>
          <p:nvPr>
            <p:ph idx="1"/>
          </p:nvPr>
        </p:nvSpPr>
        <p:spPr>
          <a:xfrm>
            <a:off x="311700" y="1112972"/>
            <a:ext cx="8520600" cy="3455903"/>
          </a:xfrm>
        </p:spPr>
        <p:txBody>
          <a:bodyPr/>
          <a:lstStyle>
            <a:lvl1pPr marL="457200" indent="-342900">
              <a:lnSpc>
                <a:spcPct val="100000"/>
              </a:lnSpc>
              <a:spcBef>
                <a:spcPts val="450"/>
              </a:spcBef>
              <a:spcAft>
                <a:spcPts val="900"/>
              </a:spcAft>
              <a:buFont typeface="Arial" panose="020B0604020202020204" pitchFamily="34" charset="0"/>
              <a:buChar char="•"/>
              <a:defRPr sz="1800">
                <a:solidFill>
                  <a:schemeClr val="tx1"/>
                </a:solidFill>
              </a:defRPr>
            </a:lvl1pPr>
            <a:lvl2pPr marL="557213" indent="-214313">
              <a:lnSpc>
                <a:spcPct val="100000"/>
              </a:lnSpc>
              <a:spcBef>
                <a:spcPts val="600"/>
              </a:spcBef>
              <a:buFont typeface="Arial" panose="020B0604020202020204" pitchFamily="34" charset="0"/>
              <a:buChar char="•"/>
              <a:defRPr sz="1800">
                <a:solidFill>
                  <a:schemeClr val="tx1"/>
                </a:solidFill>
              </a:defRPr>
            </a:lvl2pPr>
            <a:lvl3pPr marL="1371600" indent="-317500">
              <a:lnSpc>
                <a:spcPct val="100000"/>
              </a:lnSpc>
              <a:spcBef>
                <a:spcPts val="600"/>
              </a:spcBef>
              <a:buFont typeface="Arial" panose="020B0604020202020204" pitchFamily="34" charset="0"/>
              <a:buChar char="•"/>
              <a:defRPr sz="1800">
                <a:solidFill>
                  <a:schemeClr val="tx1"/>
                </a:solidFill>
              </a:defRPr>
            </a:lvl3pPr>
            <a:lvl4pPr marL="1828800" indent="-317500">
              <a:lnSpc>
                <a:spcPct val="100000"/>
              </a:lnSpc>
              <a:spcBef>
                <a:spcPts val="600"/>
              </a:spcBef>
              <a:buFont typeface="Arial" panose="020B0604020202020204" pitchFamily="34" charset="0"/>
              <a:buChar char="•"/>
              <a:defRPr sz="1800">
                <a:solidFill>
                  <a:schemeClr val="tx1"/>
                </a:solidFill>
              </a:defRPr>
            </a:lvl4pPr>
            <a:lvl5pPr marL="2286000" indent="-317500">
              <a:lnSpc>
                <a:spcPct val="100000"/>
              </a:lnSpc>
              <a:spcBef>
                <a:spcPts val="600"/>
              </a:spcBef>
              <a:buFont typeface="Arial" panose="020B0604020202020204" pitchFamily="34" charset="0"/>
              <a:buChar cha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72458" y="4732225"/>
            <a:ext cx="548700" cy="393600"/>
          </a:xfrm>
        </p:spPr>
        <p:txBody>
          <a:bodyPr/>
          <a:lstStyle>
            <a:lvl1pPr>
              <a:defRPr/>
            </a:lvl1pPr>
          </a:lstStyle>
          <a:p>
            <a:pPr>
              <a:defRPr/>
            </a:pPr>
            <a:fld id="{5E4C3CE2-26D7-4A31-A6AF-35EF9ABDAEC5}" type="slidenum">
              <a:rPr lang="en-US"/>
              <a:pPr>
                <a:defRPr/>
              </a:pPr>
              <a:t>‹#›</a:t>
            </a:fld>
            <a:endParaRPr lang="en-US"/>
          </a:p>
        </p:txBody>
      </p:sp>
      <p:cxnSp>
        <p:nvCxnSpPr>
          <p:cNvPr id="7" name="Google Shape;63;p14">
            <a:extLst>
              <a:ext uri="{FF2B5EF4-FFF2-40B4-BE49-F238E27FC236}">
                <a16:creationId xmlns:a16="http://schemas.microsoft.com/office/drawing/2014/main" id="{A533FA80-39ED-E30C-83DC-342C9C79A241}"/>
              </a:ext>
            </a:extLst>
          </p:cNvPr>
          <p:cNvCxnSpPr/>
          <p:nvPr userDrawn="1"/>
        </p:nvCxnSpPr>
        <p:spPr>
          <a:xfrm>
            <a:off x="252000" y="102390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 name="Google Shape;64;p14">
            <a:extLst>
              <a:ext uri="{FF2B5EF4-FFF2-40B4-BE49-F238E27FC236}">
                <a16:creationId xmlns:a16="http://schemas.microsoft.com/office/drawing/2014/main" id="{8602023F-D166-5D68-9CA0-D3B7F7499A4C}"/>
              </a:ext>
            </a:extLst>
          </p:cNvPr>
          <p:cNvPicPr preferRelativeResize="0">
            <a:picLocks noChangeAspect="1"/>
          </p:cNvPicPr>
          <p:nvPr userDrawn="1"/>
        </p:nvPicPr>
        <p:blipFill>
          <a:blip r:embed="rId2">
            <a:alphaModFix/>
          </a:blip>
          <a:stretch>
            <a:fillRect/>
          </a:stretch>
        </p:blipFill>
        <p:spPr>
          <a:xfrm>
            <a:off x="103538" y="4929025"/>
            <a:ext cx="914400" cy="198104"/>
          </a:xfrm>
          <a:prstGeom prst="rect">
            <a:avLst/>
          </a:prstGeom>
          <a:noFill/>
          <a:ln>
            <a:noFill/>
          </a:ln>
        </p:spPr>
      </p:pic>
    </p:spTree>
    <p:extLst>
      <p:ext uri="{BB962C8B-B14F-4D97-AF65-F5344CB8AC3E}">
        <p14:creationId xmlns:p14="http://schemas.microsoft.com/office/powerpoint/2010/main" val="252020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pic>
        <p:nvPicPr>
          <p:cNvPr id="3" name="Google Shape;64;p14">
            <a:extLst>
              <a:ext uri="{FF2B5EF4-FFF2-40B4-BE49-F238E27FC236}">
                <a16:creationId xmlns:a16="http://schemas.microsoft.com/office/drawing/2014/main" id="{B98279B6-75D1-570A-FA08-19DC087AE737}"/>
              </a:ext>
            </a:extLst>
          </p:cNvPr>
          <p:cNvPicPr preferRelativeResize="0">
            <a:picLocks noChangeAspect="1"/>
          </p:cNvPicPr>
          <p:nvPr userDrawn="1"/>
        </p:nvPicPr>
        <p:blipFill>
          <a:blip r:embed="rId11">
            <a:alphaModFix/>
          </a:blip>
          <a:stretch>
            <a:fillRect/>
          </a:stretch>
        </p:blipFill>
        <p:spPr>
          <a:xfrm>
            <a:off x="103538" y="4929025"/>
            <a:ext cx="914400" cy="19810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63" r:id="rId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8.emf"/><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0300" y="1049375"/>
            <a:ext cx="8093400" cy="20526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US" sz="6000" b="1">
                <a:solidFill>
                  <a:schemeClr val="lt1"/>
                </a:solidFill>
              </a:rPr>
              <a:t>Business Analytics II</a:t>
            </a:r>
            <a:br>
              <a:rPr lang="en-US" sz="6000" b="1">
                <a:solidFill>
                  <a:schemeClr val="lt1"/>
                </a:solidFill>
              </a:rPr>
            </a:br>
            <a:r>
              <a:rPr lang="en-US" sz="3600" b="1">
                <a:solidFill>
                  <a:schemeClr val="lt1"/>
                </a:solidFill>
              </a:rPr>
              <a:t>(BIS 244 – Chapter 3)</a:t>
            </a:r>
            <a:endParaRPr sz="6000" b="1">
              <a:solidFill>
                <a:schemeClr val="lt1"/>
              </a:solidFill>
            </a:endParaRPr>
          </a:p>
        </p:txBody>
      </p:sp>
      <p:pic>
        <p:nvPicPr>
          <p:cNvPr id="55" name="Google Shape;55;p13"/>
          <p:cNvPicPr preferRelativeResize="0"/>
          <p:nvPr/>
        </p:nvPicPr>
        <p:blipFill>
          <a:blip r:embed="rId3">
            <a:alphaModFix/>
          </a:blip>
          <a:stretch>
            <a:fillRect/>
          </a:stretch>
        </p:blipFill>
        <p:spPr>
          <a:xfrm>
            <a:off x="6305400" y="4153250"/>
            <a:ext cx="2328174" cy="488625"/>
          </a:xfrm>
          <a:prstGeom prst="rect">
            <a:avLst/>
          </a:prstGeom>
          <a:noFill/>
          <a:ln>
            <a:noFill/>
          </a:ln>
        </p:spPr>
      </p:pic>
      <p:sp>
        <p:nvSpPr>
          <p:cNvPr id="2" name="TextBox 1">
            <a:extLst>
              <a:ext uri="{FF2B5EF4-FFF2-40B4-BE49-F238E27FC236}">
                <a16:creationId xmlns:a16="http://schemas.microsoft.com/office/drawing/2014/main" id="{69BFC9A4-4348-4F69-A75B-A83E9A1DD30B}"/>
              </a:ext>
            </a:extLst>
          </p:cNvPr>
          <p:cNvSpPr txBox="1"/>
          <p:nvPr/>
        </p:nvSpPr>
        <p:spPr>
          <a:xfrm>
            <a:off x="540300" y="4334098"/>
            <a:ext cx="3001143" cy="307777"/>
          </a:xfrm>
          <a:prstGeom prst="rect">
            <a:avLst/>
          </a:prstGeom>
          <a:noFill/>
        </p:spPr>
        <p:txBody>
          <a:bodyPr wrap="none" rtlCol="0">
            <a:spAutoFit/>
          </a:bodyPr>
          <a:lstStyle/>
          <a:p>
            <a:r>
              <a:rPr lang="en-US">
                <a:solidFill>
                  <a:schemeClr val="bg1"/>
                </a:solidFill>
              </a:rPr>
              <a:t>BIS 244 – Fall 2022 – Dr. </a:t>
            </a:r>
            <a:r>
              <a:rPr lang="en-US" err="1">
                <a:solidFill>
                  <a:schemeClr val="bg1"/>
                </a:solidFill>
              </a:rPr>
              <a:t>Davoodi</a:t>
            </a:r>
            <a:endParaRPr lang="en-US">
              <a:solidFill>
                <a:schemeClr val="bg1"/>
              </a:solidFill>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8452-B1D8-C553-8FCC-B6B0FC131362}"/>
              </a:ext>
            </a:extLst>
          </p:cNvPr>
          <p:cNvSpPr>
            <a:spLocks noGrp="1"/>
          </p:cNvSpPr>
          <p:nvPr>
            <p:ph type="title"/>
          </p:nvPr>
        </p:nvSpPr>
        <p:spPr/>
        <p:txBody>
          <a:bodyPr/>
          <a:lstStyle/>
          <a:p>
            <a:r>
              <a:rPr lang="en-US"/>
              <a:t>3.2 Tidy Data</a:t>
            </a:r>
          </a:p>
        </p:txBody>
      </p:sp>
      <p:sp>
        <p:nvSpPr>
          <p:cNvPr id="3" name="Content Placeholder 2">
            <a:extLst>
              <a:ext uri="{FF2B5EF4-FFF2-40B4-BE49-F238E27FC236}">
                <a16:creationId xmlns:a16="http://schemas.microsoft.com/office/drawing/2014/main" id="{FB4FEFBA-6EFF-42EA-6BDC-955BBD12573E}"/>
              </a:ext>
            </a:extLst>
          </p:cNvPr>
          <p:cNvSpPr>
            <a:spLocks noGrp="1"/>
          </p:cNvSpPr>
          <p:nvPr>
            <p:ph idx="1"/>
          </p:nvPr>
        </p:nvSpPr>
        <p:spPr>
          <a:xfrm>
            <a:off x="311700" y="1112972"/>
            <a:ext cx="8520600" cy="2255261"/>
          </a:xfrm>
        </p:spPr>
        <p:txBody>
          <a:bodyPr/>
          <a:lstStyle/>
          <a:p>
            <a:r>
              <a:rPr lang="en-US"/>
              <a:t>You can represent the same underlying data in multiple ways: Although all representations are showing the same data, they are not equally easy to use.</a:t>
            </a:r>
          </a:p>
          <a:p>
            <a:r>
              <a:rPr lang="en-US"/>
              <a:t>There are three interrelated rules which make a dataset tidy:</a:t>
            </a:r>
          </a:p>
          <a:p>
            <a:pPr marL="488633" lvl="1" indent="0">
              <a:spcBef>
                <a:spcPts val="0"/>
              </a:spcBef>
              <a:buNone/>
            </a:pPr>
            <a:r>
              <a:rPr lang="en-US"/>
              <a:t>(1) Each variable must have its own column.</a:t>
            </a:r>
          </a:p>
          <a:p>
            <a:pPr marL="488633" lvl="1" indent="0">
              <a:spcBef>
                <a:spcPts val="0"/>
              </a:spcBef>
              <a:buNone/>
            </a:pPr>
            <a:r>
              <a:rPr lang="en-US"/>
              <a:t>(2) Each observation must have its own row.</a:t>
            </a:r>
          </a:p>
          <a:p>
            <a:pPr marL="488633" lvl="1" indent="0">
              <a:spcBef>
                <a:spcPts val="0"/>
              </a:spcBef>
              <a:buNone/>
            </a:pPr>
            <a:r>
              <a:rPr lang="en-US"/>
              <a:t>(3) Each value must have its own cell.</a:t>
            </a:r>
          </a:p>
          <a:p>
            <a:endParaRPr lang="en-US"/>
          </a:p>
        </p:txBody>
      </p:sp>
      <p:sp>
        <p:nvSpPr>
          <p:cNvPr id="4" name="Slide Number Placeholder 3">
            <a:extLst>
              <a:ext uri="{FF2B5EF4-FFF2-40B4-BE49-F238E27FC236}">
                <a16:creationId xmlns:a16="http://schemas.microsoft.com/office/drawing/2014/main" id="{951DC1CD-6768-BFC7-B526-D06C00CB3B2F}"/>
              </a:ext>
            </a:extLst>
          </p:cNvPr>
          <p:cNvSpPr>
            <a:spLocks noGrp="1"/>
          </p:cNvSpPr>
          <p:nvPr>
            <p:ph type="sldNum" sz="quarter" idx="12"/>
          </p:nvPr>
        </p:nvSpPr>
        <p:spPr/>
        <p:txBody>
          <a:bodyPr/>
          <a:lstStyle/>
          <a:p>
            <a:pPr>
              <a:defRPr/>
            </a:pPr>
            <a:fld id="{5E4C3CE2-26D7-4A31-A6AF-35EF9ABDAEC5}" type="slidenum">
              <a:rPr lang="en-US" smtClean="0"/>
              <a:pPr>
                <a:defRPr/>
              </a:pPr>
              <a:t>10</a:t>
            </a:fld>
            <a:endParaRPr lang="en-US"/>
          </a:p>
        </p:txBody>
      </p:sp>
      <p:sp>
        <p:nvSpPr>
          <p:cNvPr id="5" name="Right Brace 4">
            <a:extLst>
              <a:ext uri="{FF2B5EF4-FFF2-40B4-BE49-F238E27FC236}">
                <a16:creationId xmlns:a16="http://schemas.microsoft.com/office/drawing/2014/main" id="{BCFEF806-9780-3A92-6DBE-1679A0836943}"/>
              </a:ext>
            </a:extLst>
          </p:cNvPr>
          <p:cNvSpPr/>
          <p:nvPr/>
        </p:nvSpPr>
        <p:spPr>
          <a:xfrm>
            <a:off x="5359074" y="2338086"/>
            <a:ext cx="462987" cy="10301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7" name="TextBox 6">
            <a:extLst>
              <a:ext uri="{FF2B5EF4-FFF2-40B4-BE49-F238E27FC236}">
                <a16:creationId xmlns:a16="http://schemas.microsoft.com/office/drawing/2014/main" id="{081A118D-4634-1183-0D8B-07803229390D}"/>
              </a:ext>
            </a:extLst>
          </p:cNvPr>
          <p:cNvSpPr txBox="1"/>
          <p:nvPr/>
        </p:nvSpPr>
        <p:spPr>
          <a:xfrm>
            <a:off x="5822062" y="2668493"/>
            <a:ext cx="1961909" cy="369332"/>
          </a:xfrm>
          <a:prstGeom prst="rect">
            <a:avLst/>
          </a:prstGeom>
          <a:noFill/>
        </p:spPr>
        <p:txBody>
          <a:bodyPr wrap="square">
            <a:spAutoFit/>
          </a:bodyPr>
          <a:lstStyle/>
          <a:p>
            <a:r>
              <a:rPr lang="en-US" sz="1800">
                <a:solidFill>
                  <a:schemeClr val="accent5">
                    <a:lumMod val="75000"/>
                  </a:schemeClr>
                </a:solidFill>
                <a:latin typeface="+mn-lt"/>
              </a:rPr>
              <a:t>The tidy dataset</a:t>
            </a:r>
            <a:endParaRPr lang="en-US" sz="1800">
              <a:latin typeface="+mn-lt"/>
            </a:endParaRPr>
          </a:p>
        </p:txBody>
      </p:sp>
      <p:pic>
        <p:nvPicPr>
          <p:cNvPr id="10" name="Picture 9">
            <a:extLst>
              <a:ext uri="{FF2B5EF4-FFF2-40B4-BE49-F238E27FC236}">
                <a16:creationId xmlns:a16="http://schemas.microsoft.com/office/drawing/2014/main" id="{47BBA99E-FC56-100B-58A5-55AFDAA4E4EF}"/>
              </a:ext>
            </a:extLst>
          </p:cNvPr>
          <p:cNvPicPr>
            <a:picLocks noChangeAspect="1"/>
          </p:cNvPicPr>
          <p:nvPr/>
        </p:nvPicPr>
        <p:blipFill>
          <a:blip r:embed="rId3"/>
          <a:stretch>
            <a:fillRect/>
          </a:stretch>
        </p:blipFill>
        <p:spPr>
          <a:xfrm>
            <a:off x="1830247" y="3594591"/>
            <a:ext cx="5483506" cy="1489449"/>
          </a:xfrm>
          <a:prstGeom prst="rect">
            <a:avLst/>
          </a:prstGeom>
        </p:spPr>
      </p:pic>
    </p:spTree>
    <p:extLst>
      <p:ext uri="{BB962C8B-B14F-4D97-AF65-F5344CB8AC3E}">
        <p14:creationId xmlns:p14="http://schemas.microsoft.com/office/powerpoint/2010/main" val="292155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BE5B-C1CF-3D2E-6D34-AB6FA30CF984}"/>
              </a:ext>
            </a:extLst>
          </p:cNvPr>
          <p:cNvSpPr>
            <a:spLocks noGrp="1"/>
          </p:cNvSpPr>
          <p:nvPr>
            <p:ph type="title"/>
          </p:nvPr>
        </p:nvSpPr>
        <p:spPr/>
        <p:txBody>
          <a:bodyPr/>
          <a:lstStyle/>
          <a:p>
            <a:r>
              <a:rPr lang="en-US"/>
              <a:t>3.3 Mappings Link Data to Things You See</a:t>
            </a:r>
          </a:p>
        </p:txBody>
      </p:sp>
      <p:sp>
        <p:nvSpPr>
          <p:cNvPr id="3" name="Content Placeholder 2">
            <a:extLst>
              <a:ext uri="{FF2B5EF4-FFF2-40B4-BE49-F238E27FC236}">
                <a16:creationId xmlns:a16="http://schemas.microsoft.com/office/drawing/2014/main" id="{FBD9301B-EB32-3218-9CA4-E215ACB529A1}"/>
              </a:ext>
            </a:extLst>
          </p:cNvPr>
          <p:cNvSpPr>
            <a:spLocks noGrp="1"/>
          </p:cNvSpPr>
          <p:nvPr>
            <p:ph idx="1"/>
          </p:nvPr>
        </p:nvSpPr>
        <p:spPr>
          <a:xfrm>
            <a:off x="311700" y="1112972"/>
            <a:ext cx="8520600" cy="1167241"/>
          </a:xfrm>
        </p:spPr>
        <p:txBody>
          <a:bodyPr/>
          <a:lstStyle/>
          <a:p>
            <a:r>
              <a:rPr lang="en-US" sz="2000">
                <a:solidFill>
                  <a:schemeClr val="accent5">
                    <a:lumMod val="75000"/>
                  </a:schemeClr>
                </a:solidFill>
                <a:latin typeface="Consolas" panose="020B0609020204030204" pitchFamily="49" charset="0"/>
                <a:cs typeface="Consolas" panose="020B0609020204030204" pitchFamily="49" charset="0"/>
              </a:rPr>
              <a:t>p &lt;- </a:t>
            </a:r>
            <a:r>
              <a:rPr lang="en-US" sz="2000" err="1">
                <a:solidFill>
                  <a:schemeClr val="accent5">
                    <a:lumMod val="75000"/>
                  </a:schemeClr>
                </a:solidFill>
                <a:latin typeface="Consolas" panose="020B0609020204030204" pitchFamily="49" charset="0"/>
                <a:cs typeface="Consolas" panose="020B0609020204030204" pitchFamily="49" charset="0"/>
              </a:rPr>
              <a:t>ggplot</a:t>
            </a:r>
            <a:r>
              <a:rPr lang="en-US" sz="2000">
                <a:solidFill>
                  <a:schemeClr val="accent5">
                    <a:lumMod val="75000"/>
                  </a:schemeClr>
                </a:solidFill>
                <a:latin typeface="Consolas" panose="020B0609020204030204" pitchFamily="49" charset="0"/>
                <a:cs typeface="Consolas" panose="020B0609020204030204" pitchFamily="49" charset="0"/>
              </a:rPr>
              <a:t>(data, mapping, ...)</a:t>
            </a:r>
          </a:p>
          <a:p>
            <a:r>
              <a:rPr lang="en-US"/>
              <a:t>We tell the core </a:t>
            </a:r>
            <a:r>
              <a:rPr lang="en-US" err="1"/>
              <a:t>ggplot</a:t>
            </a:r>
            <a:r>
              <a:rPr lang="en-US"/>
              <a:t> function what our data is.</a:t>
            </a:r>
          </a:p>
        </p:txBody>
      </p:sp>
      <p:sp>
        <p:nvSpPr>
          <p:cNvPr id="4" name="Slide Number Placeholder 3">
            <a:extLst>
              <a:ext uri="{FF2B5EF4-FFF2-40B4-BE49-F238E27FC236}">
                <a16:creationId xmlns:a16="http://schemas.microsoft.com/office/drawing/2014/main" id="{156D7771-2EA8-F391-F40C-807C707752AC}"/>
              </a:ext>
            </a:extLst>
          </p:cNvPr>
          <p:cNvSpPr>
            <a:spLocks noGrp="1"/>
          </p:cNvSpPr>
          <p:nvPr>
            <p:ph type="sldNum" sz="quarter" idx="12"/>
          </p:nvPr>
        </p:nvSpPr>
        <p:spPr/>
        <p:txBody>
          <a:bodyPr/>
          <a:lstStyle/>
          <a:p>
            <a:pPr>
              <a:defRPr/>
            </a:pPr>
            <a:fld id="{5E4C3CE2-26D7-4A31-A6AF-35EF9ABDAEC5}" type="slidenum">
              <a:rPr lang="en-US" smtClean="0"/>
              <a:pPr>
                <a:defRPr/>
              </a:pPr>
              <a:t>11</a:t>
            </a:fld>
            <a:endParaRPr lang="en-US"/>
          </a:p>
        </p:txBody>
      </p:sp>
      <p:pic>
        <p:nvPicPr>
          <p:cNvPr id="5" name="Picture 4">
            <a:extLst>
              <a:ext uri="{FF2B5EF4-FFF2-40B4-BE49-F238E27FC236}">
                <a16:creationId xmlns:a16="http://schemas.microsoft.com/office/drawing/2014/main" id="{35B51E99-EA1B-7870-4A57-66A59914FC6F}"/>
              </a:ext>
            </a:extLst>
          </p:cNvPr>
          <p:cNvPicPr>
            <a:picLocks noChangeAspect="1"/>
          </p:cNvPicPr>
          <p:nvPr/>
        </p:nvPicPr>
        <p:blipFill>
          <a:blip r:embed="rId2"/>
          <a:stretch>
            <a:fillRect/>
          </a:stretch>
        </p:blipFill>
        <p:spPr>
          <a:xfrm>
            <a:off x="1998766" y="2708235"/>
            <a:ext cx="5146467" cy="1167240"/>
          </a:xfrm>
          <a:prstGeom prst="rect">
            <a:avLst/>
          </a:prstGeom>
          <a:ln>
            <a:solidFill>
              <a:srgbClr val="FFC000"/>
            </a:solidFill>
          </a:ln>
        </p:spPr>
      </p:pic>
    </p:spTree>
    <p:extLst>
      <p:ext uri="{BB962C8B-B14F-4D97-AF65-F5344CB8AC3E}">
        <p14:creationId xmlns:p14="http://schemas.microsoft.com/office/powerpoint/2010/main" val="153115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2499-85DD-D294-8AA2-3FC7E589529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769EA31-4C8A-9CEE-522E-FB5943280112}"/>
              </a:ext>
            </a:extLst>
          </p:cNvPr>
          <p:cNvSpPr>
            <a:spLocks noGrp="1"/>
          </p:cNvSpPr>
          <p:nvPr>
            <p:ph idx="1"/>
          </p:nvPr>
        </p:nvSpPr>
        <p:spPr>
          <a:xfrm>
            <a:off x="311700" y="1112973"/>
            <a:ext cx="8520600" cy="1458778"/>
          </a:xfrm>
        </p:spPr>
        <p:txBody>
          <a:bodyPr/>
          <a:lstStyle/>
          <a:p>
            <a:r>
              <a:rPr lang="en-US"/>
              <a:t>We’ll use the </a:t>
            </a:r>
            <a:r>
              <a:rPr lang="en-US" err="1">
                <a:solidFill>
                  <a:schemeClr val="accent5">
                    <a:lumMod val="75000"/>
                  </a:schemeClr>
                </a:solidFill>
                <a:latin typeface="Consolas" panose="020B0609020204030204" pitchFamily="49" charset="0"/>
                <a:cs typeface="Consolas" panose="020B0609020204030204" pitchFamily="49" charset="0"/>
              </a:rPr>
              <a:t>gapminder</a:t>
            </a:r>
            <a:r>
              <a:rPr lang="en-US"/>
              <a:t> data to make our first plots. </a:t>
            </a:r>
          </a:p>
          <a:p>
            <a:r>
              <a:rPr lang="en-US"/>
              <a:t>Make sure the library containing the data is loaded:</a:t>
            </a:r>
          </a:p>
          <a:p>
            <a:pPr marL="114300" indent="0">
              <a:buNone/>
            </a:pPr>
            <a:r>
              <a:rPr lang="en-US" sz="1800">
                <a:solidFill>
                  <a:srgbClr val="0432FF"/>
                </a:solidFill>
                <a:effectLst/>
                <a:latin typeface="Consolas" panose="020B0609020204030204" pitchFamily="49" charset="0"/>
                <a:cs typeface="Consolas" panose="020B0609020204030204" pitchFamily="49" charset="0"/>
              </a:rPr>
              <a:t>library</a:t>
            </a:r>
            <a:r>
              <a:rPr lang="en-US" sz="1800">
                <a:effectLst/>
                <a:latin typeface="Consolas" panose="020B0609020204030204" pitchFamily="49" charset="0"/>
                <a:cs typeface="Consolas" panose="020B0609020204030204" pitchFamily="49" charset="0"/>
              </a:rPr>
              <a:t>(</a:t>
            </a:r>
            <a:r>
              <a:rPr lang="en-US" sz="1800" err="1">
                <a:effectLst/>
                <a:latin typeface="Consolas" panose="020B0609020204030204" pitchFamily="49" charset="0"/>
                <a:cs typeface="Consolas" panose="020B0609020204030204" pitchFamily="49" charset="0"/>
              </a:rPr>
              <a:t>gapminder</a:t>
            </a:r>
            <a:r>
              <a:rPr lang="en-US" sz="1800">
                <a:effectLst/>
                <a:latin typeface="Consolas" panose="020B0609020204030204" pitchFamily="49" charset="0"/>
                <a:cs typeface="Consolas" panose="020B0609020204030204" pitchFamily="49" charset="0"/>
              </a:rPr>
              <a:t>)</a:t>
            </a:r>
            <a:endParaRPr lang="en-US">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8163E12-B030-4DBB-16B6-636C7B4F42A7}"/>
              </a:ext>
            </a:extLst>
          </p:cNvPr>
          <p:cNvSpPr>
            <a:spLocks noGrp="1"/>
          </p:cNvSpPr>
          <p:nvPr>
            <p:ph type="sldNum" sz="quarter" idx="12"/>
          </p:nvPr>
        </p:nvSpPr>
        <p:spPr/>
        <p:txBody>
          <a:bodyPr/>
          <a:lstStyle/>
          <a:p>
            <a:pPr>
              <a:defRPr/>
            </a:pPr>
            <a:fld id="{5E4C3CE2-26D7-4A31-A6AF-35EF9ABDAEC5}" type="slidenum">
              <a:rPr lang="en-US" smtClean="0"/>
              <a:pPr>
                <a:defRPr/>
              </a:pPr>
              <a:t>12</a:t>
            </a:fld>
            <a:endParaRPr lang="en-US"/>
          </a:p>
        </p:txBody>
      </p:sp>
      <p:pic>
        <p:nvPicPr>
          <p:cNvPr id="5" name="Picture 4">
            <a:extLst>
              <a:ext uri="{FF2B5EF4-FFF2-40B4-BE49-F238E27FC236}">
                <a16:creationId xmlns:a16="http://schemas.microsoft.com/office/drawing/2014/main" id="{A7065E61-A8B4-13E1-8E74-2F6BEAC59172}"/>
              </a:ext>
            </a:extLst>
          </p:cNvPr>
          <p:cNvPicPr>
            <a:picLocks noChangeAspect="1"/>
          </p:cNvPicPr>
          <p:nvPr/>
        </p:nvPicPr>
        <p:blipFill>
          <a:blip r:embed="rId2"/>
          <a:stretch>
            <a:fillRect/>
          </a:stretch>
        </p:blipFill>
        <p:spPr>
          <a:xfrm>
            <a:off x="3480037" y="2395959"/>
            <a:ext cx="5200978" cy="2520392"/>
          </a:xfrm>
          <a:prstGeom prst="rect">
            <a:avLst/>
          </a:prstGeom>
        </p:spPr>
      </p:pic>
      <p:sp>
        <p:nvSpPr>
          <p:cNvPr id="7" name="TextBox 6">
            <a:extLst>
              <a:ext uri="{FF2B5EF4-FFF2-40B4-BE49-F238E27FC236}">
                <a16:creationId xmlns:a16="http://schemas.microsoft.com/office/drawing/2014/main" id="{61731225-D5CD-CCEA-F6C4-E0FCDD0D50F2}"/>
              </a:ext>
            </a:extLst>
          </p:cNvPr>
          <p:cNvSpPr txBox="1"/>
          <p:nvPr/>
        </p:nvSpPr>
        <p:spPr>
          <a:xfrm rot="16200000">
            <a:off x="1990489" y="3517345"/>
            <a:ext cx="2269362" cy="553998"/>
          </a:xfrm>
          <a:prstGeom prst="rect">
            <a:avLst/>
          </a:prstGeom>
          <a:noFill/>
        </p:spPr>
        <p:txBody>
          <a:bodyPr wrap="square">
            <a:spAutoFit/>
          </a:bodyPr>
          <a:lstStyle/>
          <a:p>
            <a:pPr marL="171450" indent="-171450">
              <a:buFont typeface="Arial" panose="020B0604020202020204" pitchFamily="34" charset="0"/>
              <a:buChar char="•"/>
            </a:pPr>
            <a:r>
              <a:rPr lang="en-US" sz="1000">
                <a:solidFill>
                  <a:schemeClr val="accent5">
                    <a:lumMod val="75000"/>
                  </a:schemeClr>
                </a:solidFill>
              </a:rPr>
              <a:t>We can remind ourselves again what it looks like by typing the name of the object at the console: </a:t>
            </a:r>
          </a:p>
        </p:txBody>
      </p:sp>
      <p:sp>
        <p:nvSpPr>
          <p:cNvPr id="8" name="Explosion 2 7">
            <a:extLst>
              <a:ext uri="{FF2B5EF4-FFF2-40B4-BE49-F238E27FC236}">
                <a16:creationId xmlns:a16="http://schemas.microsoft.com/office/drawing/2014/main" id="{D1030293-E87C-8BFA-E8FC-199C67EB497C}"/>
              </a:ext>
            </a:extLst>
          </p:cNvPr>
          <p:cNvSpPr/>
          <p:nvPr/>
        </p:nvSpPr>
        <p:spPr>
          <a:xfrm>
            <a:off x="324075" y="3316742"/>
            <a:ext cx="2372810" cy="1024864"/>
          </a:xfrm>
          <a:prstGeom prst="irregularSeal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128B6D-505F-1BAE-10FA-96B420E94401}"/>
              </a:ext>
            </a:extLst>
          </p:cNvPr>
          <p:cNvSpPr txBox="1"/>
          <p:nvPr/>
        </p:nvSpPr>
        <p:spPr>
          <a:xfrm>
            <a:off x="761019" y="3687496"/>
            <a:ext cx="1336876" cy="307777"/>
          </a:xfrm>
          <a:prstGeom prst="rect">
            <a:avLst/>
          </a:prstGeom>
          <a:noFill/>
        </p:spPr>
        <p:txBody>
          <a:bodyPr wrap="square">
            <a:spAutoFit/>
          </a:bodyPr>
          <a:lstStyle/>
          <a:p>
            <a:pPr algn="ctr"/>
            <a:r>
              <a:rPr lang="en-US" b="1"/>
              <a:t>Healy_CH3.R</a:t>
            </a:r>
          </a:p>
        </p:txBody>
      </p:sp>
    </p:spTree>
    <p:extLst>
      <p:ext uri="{BB962C8B-B14F-4D97-AF65-F5344CB8AC3E}">
        <p14:creationId xmlns:p14="http://schemas.microsoft.com/office/powerpoint/2010/main" val="38758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B490-B5B4-5C86-8047-F1E4F180B966}"/>
              </a:ext>
            </a:extLst>
          </p:cNvPr>
          <p:cNvSpPr>
            <a:spLocks noGrp="1"/>
          </p:cNvSpPr>
          <p:nvPr>
            <p:ph type="title"/>
          </p:nvPr>
        </p:nvSpPr>
        <p:spPr/>
        <p:txBody>
          <a:bodyPr/>
          <a:lstStyle/>
          <a:p>
            <a:r>
              <a:rPr lang="en-US"/>
              <a:t>3.4 Build Your Plots Layer by Layer</a:t>
            </a:r>
          </a:p>
        </p:txBody>
      </p:sp>
      <p:sp>
        <p:nvSpPr>
          <p:cNvPr id="3" name="Content Placeholder 2">
            <a:extLst>
              <a:ext uri="{FF2B5EF4-FFF2-40B4-BE49-F238E27FC236}">
                <a16:creationId xmlns:a16="http://schemas.microsoft.com/office/drawing/2014/main" id="{C137F1C1-DB46-C5DD-C90A-8C71063ED9A6}"/>
              </a:ext>
            </a:extLst>
          </p:cNvPr>
          <p:cNvSpPr>
            <a:spLocks noGrp="1"/>
          </p:cNvSpPr>
          <p:nvPr>
            <p:ph idx="1"/>
          </p:nvPr>
        </p:nvSpPr>
        <p:spPr>
          <a:xfrm>
            <a:off x="311700" y="1112973"/>
            <a:ext cx="8520600" cy="2208962"/>
          </a:xfrm>
        </p:spPr>
        <p:txBody>
          <a:bodyPr/>
          <a:lstStyle/>
          <a:p>
            <a:r>
              <a:rPr lang="en-US" sz="2000"/>
              <a:t>To create a data visualization using ggplot2, we’ll add up “layers” for each of the plot elements such as data points, lines, etc. </a:t>
            </a:r>
          </a:p>
          <a:p>
            <a:r>
              <a:rPr lang="en-US" sz="2000"/>
              <a:t>In this section, we will step through this process:</a:t>
            </a:r>
          </a:p>
          <a:p>
            <a:pPr lvl="2"/>
            <a:r>
              <a:rPr lang="en-US" sz="2000"/>
              <a:t>First, we will create a </a:t>
            </a:r>
            <a:r>
              <a:rPr lang="en-US" sz="2000" err="1"/>
              <a:t>ggplot</a:t>
            </a:r>
            <a:r>
              <a:rPr lang="en-US" sz="2000"/>
              <a:t> object (</a:t>
            </a:r>
            <a:r>
              <a:rPr lang="en-US" sz="2000">
                <a:solidFill>
                  <a:schemeClr val="accent5">
                    <a:lumMod val="75000"/>
                  </a:schemeClr>
                </a:solidFill>
                <a:latin typeface="Consolas" panose="020B0609020204030204" pitchFamily="49" charset="0"/>
                <a:cs typeface="Consolas" panose="020B0609020204030204" pitchFamily="49" charset="0"/>
              </a:rPr>
              <a:t>p</a:t>
            </a:r>
            <a:r>
              <a:rPr lang="en-US" sz="2000"/>
              <a:t>) using the </a:t>
            </a:r>
            <a:r>
              <a:rPr lang="en-US" sz="2000" err="1">
                <a:solidFill>
                  <a:schemeClr val="accent5">
                    <a:lumMod val="75000"/>
                  </a:schemeClr>
                </a:solidFill>
                <a:latin typeface="Consolas" panose="020B0609020204030204" pitchFamily="49" charset="0"/>
                <a:cs typeface="Consolas" panose="020B0609020204030204" pitchFamily="49" charset="0"/>
              </a:rPr>
              <a:t>ggplot</a:t>
            </a:r>
            <a:r>
              <a:rPr lang="en-US" sz="2000">
                <a:solidFill>
                  <a:schemeClr val="accent5">
                    <a:lumMod val="75000"/>
                  </a:schemeClr>
                </a:solidFill>
                <a:latin typeface="Consolas" panose="020B0609020204030204" pitchFamily="49" charset="0"/>
                <a:cs typeface="Consolas" panose="020B0609020204030204" pitchFamily="49" charset="0"/>
              </a:rPr>
              <a:t>()</a:t>
            </a:r>
            <a:r>
              <a:rPr lang="en-US" sz="2000"/>
              <a:t>,</a:t>
            </a:r>
          </a:p>
          <a:p>
            <a:pPr lvl="2"/>
            <a:r>
              <a:rPr lang="en-US" sz="2000"/>
              <a:t>Then we will add layers to it with </a:t>
            </a:r>
            <a:r>
              <a:rPr lang="en-US" sz="2000">
                <a:solidFill>
                  <a:schemeClr val="accent5">
                    <a:lumMod val="75000"/>
                  </a:schemeClr>
                </a:solidFill>
                <a:latin typeface="Consolas" panose="020B0609020204030204" pitchFamily="49" charset="0"/>
                <a:cs typeface="Consolas" panose="020B0609020204030204" pitchFamily="49" charset="0"/>
              </a:rPr>
              <a:t>+</a:t>
            </a:r>
            <a:r>
              <a:rPr lang="en-US" sz="2000"/>
              <a:t>.</a:t>
            </a:r>
          </a:p>
        </p:txBody>
      </p:sp>
      <p:sp>
        <p:nvSpPr>
          <p:cNvPr id="4" name="Slide Number Placeholder 3">
            <a:extLst>
              <a:ext uri="{FF2B5EF4-FFF2-40B4-BE49-F238E27FC236}">
                <a16:creationId xmlns:a16="http://schemas.microsoft.com/office/drawing/2014/main" id="{E1F8D678-53C5-083E-4178-EFC651E224E5}"/>
              </a:ext>
            </a:extLst>
          </p:cNvPr>
          <p:cNvSpPr>
            <a:spLocks noGrp="1"/>
          </p:cNvSpPr>
          <p:nvPr>
            <p:ph type="sldNum" sz="quarter" idx="12"/>
          </p:nvPr>
        </p:nvSpPr>
        <p:spPr>
          <a:xfrm>
            <a:off x="8472458" y="4738340"/>
            <a:ext cx="548700" cy="393600"/>
          </a:xfrm>
        </p:spPr>
        <p:txBody>
          <a:bodyPr/>
          <a:lstStyle/>
          <a:p>
            <a:pPr>
              <a:defRPr/>
            </a:pPr>
            <a:fld id="{5E4C3CE2-26D7-4A31-A6AF-35EF9ABDAEC5}" type="slidenum">
              <a:rPr lang="en-US" smtClean="0"/>
              <a:pPr>
                <a:defRPr/>
              </a:pPr>
              <a:t>13</a:t>
            </a:fld>
            <a:endParaRPr lang="en-US"/>
          </a:p>
        </p:txBody>
      </p:sp>
      <p:sp>
        <p:nvSpPr>
          <p:cNvPr id="8" name="TextBox 7">
            <a:extLst>
              <a:ext uri="{FF2B5EF4-FFF2-40B4-BE49-F238E27FC236}">
                <a16:creationId xmlns:a16="http://schemas.microsoft.com/office/drawing/2014/main" id="{7ED76AA3-988C-F0FC-B208-B18899348E68}"/>
              </a:ext>
            </a:extLst>
          </p:cNvPr>
          <p:cNvSpPr txBox="1"/>
          <p:nvPr/>
        </p:nvSpPr>
        <p:spPr>
          <a:xfrm>
            <a:off x="311700" y="3763907"/>
            <a:ext cx="8435108" cy="707886"/>
          </a:xfrm>
          <a:prstGeom prst="rect">
            <a:avLst/>
          </a:prstGeom>
          <a:noFill/>
        </p:spPr>
        <p:txBody>
          <a:bodyPr wrap="square">
            <a:spAutoFit/>
          </a:bodyPr>
          <a:lstStyle/>
          <a:p>
            <a:r>
              <a:rPr lang="en-US" sz="2000">
                <a:solidFill>
                  <a:schemeClr val="accent5">
                    <a:lumMod val="75000"/>
                  </a:schemeClr>
                </a:solidFill>
                <a:latin typeface="Consolas" panose="020B0609020204030204" pitchFamily="49" charset="0"/>
                <a:cs typeface="Consolas" panose="020B0609020204030204" pitchFamily="49" charset="0"/>
              </a:rPr>
              <a:t>p &lt;- </a:t>
            </a:r>
            <a:r>
              <a:rPr lang="en-US" sz="2000" err="1">
                <a:solidFill>
                  <a:schemeClr val="accent5">
                    <a:lumMod val="75000"/>
                  </a:schemeClr>
                </a:solidFill>
                <a:latin typeface="Consolas" panose="020B0609020204030204" pitchFamily="49" charset="0"/>
                <a:cs typeface="Consolas" panose="020B0609020204030204" pitchFamily="49" charset="0"/>
              </a:rPr>
              <a:t>ggplot</a:t>
            </a:r>
            <a:r>
              <a:rPr lang="en-US" sz="2000">
                <a:solidFill>
                  <a:schemeClr val="accent5">
                    <a:lumMod val="75000"/>
                  </a:schemeClr>
                </a:solidFill>
                <a:latin typeface="Consolas" panose="020B0609020204030204" pitchFamily="49" charset="0"/>
                <a:cs typeface="Consolas" panose="020B0609020204030204" pitchFamily="49" charset="0"/>
              </a:rPr>
              <a:t>(data)</a:t>
            </a:r>
          </a:p>
          <a:p>
            <a:r>
              <a:rPr lang="en-US" sz="2000">
                <a:solidFill>
                  <a:schemeClr val="accent5">
                    <a:lumMod val="75000"/>
                  </a:schemeClr>
                </a:solidFill>
                <a:latin typeface="Consolas" panose="020B0609020204030204" pitchFamily="49" charset="0"/>
                <a:cs typeface="Consolas" panose="020B0609020204030204" pitchFamily="49" charset="0"/>
              </a:rPr>
              <a:t>p + </a:t>
            </a:r>
            <a:r>
              <a:rPr lang="en-US" sz="2000" err="1">
                <a:solidFill>
                  <a:schemeClr val="accent5">
                    <a:lumMod val="75000"/>
                  </a:schemeClr>
                </a:solidFill>
                <a:latin typeface="Consolas" panose="020B0609020204030204" pitchFamily="49" charset="0"/>
                <a:cs typeface="Consolas" panose="020B0609020204030204" pitchFamily="49" charset="0"/>
              </a:rPr>
              <a:t>geom_point</a:t>
            </a:r>
            <a:r>
              <a:rPr lang="en-US" sz="2000">
                <a:solidFill>
                  <a:schemeClr val="accent5">
                    <a:lumMod val="75000"/>
                  </a:schemeClr>
                </a:solidFill>
                <a:latin typeface="Consolas" panose="020B0609020204030204" pitchFamily="49" charset="0"/>
                <a:cs typeface="Consolas" panose="020B0609020204030204" pitchFamily="49" charset="0"/>
              </a:rPr>
              <a:t>() + </a:t>
            </a:r>
            <a:r>
              <a:rPr lang="en-US" sz="2000" err="1">
                <a:solidFill>
                  <a:schemeClr val="accent5">
                    <a:lumMod val="75000"/>
                  </a:schemeClr>
                </a:solidFill>
                <a:latin typeface="Consolas" panose="020B0609020204030204" pitchFamily="49" charset="0"/>
                <a:cs typeface="Consolas" panose="020B0609020204030204" pitchFamily="49" charset="0"/>
              </a:rPr>
              <a:t>geom_smooth</a:t>
            </a:r>
            <a:r>
              <a:rPr lang="en-US" sz="2000">
                <a:solidFill>
                  <a:schemeClr val="accent5">
                    <a:lumMod val="75000"/>
                  </a:schemeClr>
                </a:solidFill>
                <a:latin typeface="Consolas" panose="020B0609020204030204" pitchFamily="49" charset="0"/>
                <a:cs typeface="Consolas" panose="020B0609020204030204" pitchFamily="49" charset="0"/>
              </a:rPr>
              <a:t>() + scale_x_log10() + ...</a:t>
            </a:r>
            <a:endParaRPr lang="en-US" sz="2000"/>
          </a:p>
        </p:txBody>
      </p:sp>
      <p:sp>
        <p:nvSpPr>
          <p:cNvPr id="9" name="Explosion 2 8">
            <a:extLst>
              <a:ext uri="{FF2B5EF4-FFF2-40B4-BE49-F238E27FC236}">
                <a16:creationId xmlns:a16="http://schemas.microsoft.com/office/drawing/2014/main" id="{F88E609E-AC99-9A57-6DA0-8B35F374E0AE}"/>
              </a:ext>
            </a:extLst>
          </p:cNvPr>
          <p:cNvSpPr/>
          <p:nvPr/>
        </p:nvSpPr>
        <p:spPr>
          <a:xfrm>
            <a:off x="6559193" y="2948305"/>
            <a:ext cx="2372810" cy="1024864"/>
          </a:xfrm>
          <a:prstGeom prst="irregularSeal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F99DBD-2893-9CA6-A028-FDFBFC588FAC}"/>
              </a:ext>
            </a:extLst>
          </p:cNvPr>
          <p:cNvSpPr txBox="1"/>
          <p:nvPr/>
        </p:nvSpPr>
        <p:spPr>
          <a:xfrm>
            <a:off x="6996137" y="3319059"/>
            <a:ext cx="1336876" cy="307777"/>
          </a:xfrm>
          <a:prstGeom prst="rect">
            <a:avLst/>
          </a:prstGeom>
          <a:noFill/>
        </p:spPr>
        <p:txBody>
          <a:bodyPr wrap="square">
            <a:spAutoFit/>
          </a:bodyPr>
          <a:lstStyle/>
          <a:p>
            <a:pPr algn="ctr"/>
            <a:r>
              <a:rPr lang="en-US" b="1"/>
              <a:t>Healy_CH3.R</a:t>
            </a:r>
          </a:p>
        </p:txBody>
      </p:sp>
      <p:sp>
        <p:nvSpPr>
          <p:cNvPr id="13" name="TextBox 12">
            <a:extLst>
              <a:ext uri="{FF2B5EF4-FFF2-40B4-BE49-F238E27FC236}">
                <a16:creationId xmlns:a16="http://schemas.microsoft.com/office/drawing/2014/main" id="{6192CF30-7B9F-03F4-4E10-0F03582130C6}"/>
              </a:ext>
            </a:extLst>
          </p:cNvPr>
          <p:cNvSpPr txBox="1"/>
          <p:nvPr/>
        </p:nvSpPr>
        <p:spPr>
          <a:xfrm>
            <a:off x="5418477" y="4603680"/>
            <a:ext cx="1834587" cy="276999"/>
          </a:xfrm>
          <a:prstGeom prst="rect">
            <a:avLst/>
          </a:prstGeom>
          <a:noFill/>
        </p:spPr>
        <p:txBody>
          <a:bodyPr wrap="square">
            <a:spAutoFit/>
          </a:bodyPr>
          <a:lstStyle/>
          <a:p>
            <a:pPr algn="ctr"/>
            <a:r>
              <a:rPr lang="en-US" sz="1200"/>
              <a:t>a log scale of x-axis</a:t>
            </a:r>
          </a:p>
        </p:txBody>
      </p:sp>
      <p:sp>
        <p:nvSpPr>
          <p:cNvPr id="14" name="Right Brace 13">
            <a:extLst>
              <a:ext uri="{FF2B5EF4-FFF2-40B4-BE49-F238E27FC236}">
                <a16:creationId xmlns:a16="http://schemas.microsoft.com/office/drawing/2014/main" id="{2EC6A62B-27ED-72DB-139D-E65933F70D80}"/>
              </a:ext>
            </a:extLst>
          </p:cNvPr>
          <p:cNvSpPr/>
          <p:nvPr/>
        </p:nvSpPr>
        <p:spPr>
          <a:xfrm rot="5400000">
            <a:off x="6254211" y="3484820"/>
            <a:ext cx="165852" cy="20718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6A2D755A-F3CF-27FD-8685-A7FCCB9C8694}"/>
              </a:ext>
            </a:extLst>
          </p:cNvPr>
          <p:cNvSpPr/>
          <p:nvPr/>
        </p:nvSpPr>
        <p:spPr>
          <a:xfrm rot="5400000">
            <a:off x="3817163" y="3656787"/>
            <a:ext cx="165852" cy="17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8AE644DE-5DAE-E1B1-5D84-F29737A949FC}"/>
              </a:ext>
            </a:extLst>
          </p:cNvPr>
          <p:cNvSpPr/>
          <p:nvPr/>
        </p:nvSpPr>
        <p:spPr>
          <a:xfrm rot="5400000">
            <a:off x="1680476" y="3652304"/>
            <a:ext cx="165852" cy="17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54C507E-DF31-8939-EE1D-19232F23FC87}"/>
              </a:ext>
            </a:extLst>
          </p:cNvPr>
          <p:cNvSpPr txBox="1"/>
          <p:nvPr/>
        </p:nvSpPr>
        <p:spPr>
          <a:xfrm>
            <a:off x="2992238" y="4603680"/>
            <a:ext cx="1834587" cy="276999"/>
          </a:xfrm>
          <a:prstGeom prst="rect">
            <a:avLst/>
          </a:prstGeom>
          <a:noFill/>
        </p:spPr>
        <p:txBody>
          <a:bodyPr wrap="square">
            <a:spAutoFit/>
          </a:bodyPr>
          <a:lstStyle/>
          <a:p>
            <a:pPr algn="ctr"/>
            <a:r>
              <a:rPr lang="en-US" sz="1200"/>
              <a:t>add line</a:t>
            </a:r>
          </a:p>
        </p:txBody>
      </p:sp>
      <p:sp>
        <p:nvSpPr>
          <p:cNvPr id="18" name="TextBox 17">
            <a:extLst>
              <a:ext uri="{FF2B5EF4-FFF2-40B4-BE49-F238E27FC236}">
                <a16:creationId xmlns:a16="http://schemas.microsoft.com/office/drawing/2014/main" id="{82CD082C-89F0-BF4D-2511-84A5DEDC2269}"/>
              </a:ext>
            </a:extLst>
          </p:cNvPr>
          <p:cNvSpPr txBox="1"/>
          <p:nvPr/>
        </p:nvSpPr>
        <p:spPr>
          <a:xfrm>
            <a:off x="846108" y="4603679"/>
            <a:ext cx="1834587" cy="276999"/>
          </a:xfrm>
          <a:prstGeom prst="rect">
            <a:avLst/>
          </a:prstGeom>
          <a:noFill/>
        </p:spPr>
        <p:txBody>
          <a:bodyPr wrap="square">
            <a:spAutoFit/>
          </a:bodyPr>
          <a:lstStyle/>
          <a:p>
            <a:pPr algn="ctr"/>
            <a:r>
              <a:rPr lang="en-US" sz="1200"/>
              <a:t>add scatter points</a:t>
            </a:r>
          </a:p>
        </p:txBody>
      </p:sp>
    </p:spTree>
    <p:extLst>
      <p:ext uri="{BB962C8B-B14F-4D97-AF65-F5344CB8AC3E}">
        <p14:creationId xmlns:p14="http://schemas.microsoft.com/office/powerpoint/2010/main" val="79330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B66C-8080-3371-11FF-CBD24F74B471}"/>
              </a:ext>
            </a:extLst>
          </p:cNvPr>
          <p:cNvSpPr>
            <a:spLocks noGrp="1"/>
          </p:cNvSpPr>
          <p:nvPr>
            <p:ph type="title"/>
          </p:nvPr>
        </p:nvSpPr>
        <p:spPr/>
        <p:txBody>
          <a:bodyPr/>
          <a:lstStyle/>
          <a:p>
            <a:r>
              <a:rPr lang="en-US"/>
              <a:t>3.5 Mapping Aesthetics vs Setting Them</a:t>
            </a:r>
          </a:p>
        </p:txBody>
      </p:sp>
      <p:sp>
        <p:nvSpPr>
          <p:cNvPr id="3" name="Content Placeholder 2">
            <a:extLst>
              <a:ext uri="{FF2B5EF4-FFF2-40B4-BE49-F238E27FC236}">
                <a16:creationId xmlns:a16="http://schemas.microsoft.com/office/drawing/2014/main" id="{E8035408-A1D1-2B7C-A953-5911CEC6D913}"/>
              </a:ext>
            </a:extLst>
          </p:cNvPr>
          <p:cNvSpPr>
            <a:spLocks noGrp="1"/>
          </p:cNvSpPr>
          <p:nvPr>
            <p:ph idx="1"/>
          </p:nvPr>
        </p:nvSpPr>
        <p:spPr>
          <a:xfrm>
            <a:off x="311700" y="1112973"/>
            <a:ext cx="8520600" cy="854724"/>
          </a:xfrm>
        </p:spPr>
        <p:txBody>
          <a:bodyPr/>
          <a:lstStyle/>
          <a:p>
            <a:r>
              <a:rPr lang="en-US"/>
              <a:t>An “aesthetic mapping” specifies that a variable will be expressed by one of the available visual elements, such as size, or color, or shape, and so on.</a:t>
            </a:r>
          </a:p>
        </p:txBody>
      </p:sp>
      <p:sp>
        <p:nvSpPr>
          <p:cNvPr id="4" name="Slide Number Placeholder 3">
            <a:extLst>
              <a:ext uri="{FF2B5EF4-FFF2-40B4-BE49-F238E27FC236}">
                <a16:creationId xmlns:a16="http://schemas.microsoft.com/office/drawing/2014/main" id="{DCE4A923-B2AB-57B9-0D97-2AEC3A9A9BF5}"/>
              </a:ext>
            </a:extLst>
          </p:cNvPr>
          <p:cNvSpPr>
            <a:spLocks noGrp="1"/>
          </p:cNvSpPr>
          <p:nvPr>
            <p:ph type="sldNum" sz="quarter" idx="12"/>
          </p:nvPr>
        </p:nvSpPr>
        <p:spPr/>
        <p:txBody>
          <a:bodyPr/>
          <a:lstStyle/>
          <a:p>
            <a:pPr>
              <a:defRPr/>
            </a:pPr>
            <a:fld id="{5E4C3CE2-26D7-4A31-A6AF-35EF9ABDAEC5}" type="slidenum">
              <a:rPr lang="en-US" smtClean="0"/>
              <a:pPr>
                <a:defRPr/>
              </a:pPr>
              <a:t>14</a:t>
            </a:fld>
            <a:endParaRPr lang="en-US"/>
          </a:p>
        </p:txBody>
      </p:sp>
      <p:pic>
        <p:nvPicPr>
          <p:cNvPr id="3074" name="Picture 2" descr="What has gone wrong here?">
            <a:extLst>
              <a:ext uri="{FF2B5EF4-FFF2-40B4-BE49-F238E27FC236}">
                <a16:creationId xmlns:a16="http://schemas.microsoft.com/office/drawing/2014/main" id="{6E574D14-19CC-3E05-E0BA-A4D04A039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65" y="2192333"/>
            <a:ext cx="3233363" cy="20208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F6BD44C-7493-A7E2-B235-61F7EBF452D7}"/>
              </a:ext>
            </a:extLst>
          </p:cNvPr>
          <p:cNvPicPr>
            <a:picLocks noChangeAspect="1"/>
          </p:cNvPicPr>
          <p:nvPr/>
        </p:nvPicPr>
        <p:blipFill>
          <a:blip r:embed="rId4"/>
          <a:stretch>
            <a:fillRect/>
          </a:stretch>
        </p:blipFill>
        <p:spPr>
          <a:xfrm>
            <a:off x="7589514" y="236756"/>
            <a:ext cx="1431644" cy="628712"/>
          </a:xfrm>
          <a:prstGeom prst="rect">
            <a:avLst/>
          </a:prstGeom>
        </p:spPr>
      </p:pic>
      <p:pic>
        <p:nvPicPr>
          <p:cNvPr id="8" name="Picture 7">
            <a:extLst>
              <a:ext uri="{FF2B5EF4-FFF2-40B4-BE49-F238E27FC236}">
                <a16:creationId xmlns:a16="http://schemas.microsoft.com/office/drawing/2014/main" id="{8774A23B-1F21-7447-C684-7D2DBC35749B}"/>
              </a:ext>
            </a:extLst>
          </p:cNvPr>
          <p:cNvPicPr>
            <a:picLocks noChangeAspect="1"/>
          </p:cNvPicPr>
          <p:nvPr/>
        </p:nvPicPr>
        <p:blipFill>
          <a:blip r:embed="rId5"/>
          <a:stretch>
            <a:fillRect/>
          </a:stretch>
        </p:blipFill>
        <p:spPr>
          <a:xfrm>
            <a:off x="4209565" y="2049807"/>
            <a:ext cx="3560857" cy="1499792"/>
          </a:xfrm>
          <a:prstGeom prst="rect">
            <a:avLst/>
          </a:prstGeom>
        </p:spPr>
      </p:pic>
      <p:sp>
        <p:nvSpPr>
          <p:cNvPr id="9" name="Oval 8">
            <a:extLst>
              <a:ext uri="{FF2B5EF4-FFF2-40B4-BE49-F238E27FC236}">
                <a16:creationId xmlns:a16="http://schemas.microsoft.com/office/drawing/2014/main" id="{34F33990-F07D-202A-5DCC-8FE3290CF7B6}"/>
              </a:ext>
            </a:extLst>
          </p:cNvPr>
          <p:cNvSpPr/>
          <p:nvPr/>
        </p:nvSpPr>
        <p:spPr>
          <a:xfrm>
            <a:off x="6169306" y="2650600"/>
            <a:ext cx="1601116" cy="312517"/>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E51AF5-985F-A956-EEEC-72D2D48D4545}"/>
              </a:ext>
            </a:extLst>
          </p:cNvPr>
          <p:cNvSpPr txBox="1"/>
          <p:nvPr/>
        </p:nvSpPr>
        <p:spPr>
          <a:xfrm>
            <a:off x="3457428" y="3874430"/>
            <a:ext cx="5605549" cy="1169551"/>
          </a:xfrm>
          <a:prstGeom prst="rect">
            <a:avLst/>
          </a:prstGeom>
          <a:noFill/>
        </p:spPr>
        <p:txBody>
          <a:bodyPr wrap="square" rtlCol="0">
            <a:spAutoFit/>
          </a:bodyPr>
          <a:lstStyle/>
          <a:p>
            <a:pPr marL="171450" indent="-171450">
              <a:buFont typeface="Arial" panose="020B0604020202020204" pitchFamily="34" charset="0"/>
              <a:buChar char="•"/>
            </a:pPr>
            <a:r>
              <a:rPr lang="en-US">
                <a:solidFill>
                  <a:schemeClr val="accent5">
                    <a:lumMod val="50000"/>
                  </a:schemeClr>
                </a:solidFill>
              </a:rPr>
              <a:t>This creates a new categorical variable for your data: The string “purple” </a:t>
            </a:r>
          </a:p>
          <a:p>
            <a:pPr marL="171450" indent="-171450">
              <a:buFont typeface="Arial" panose="020B0604020202020204" pitchFamily="34" charset="0"/>
              <a:buChar char="•"/>
            </a:pPr>
            <a:r>
              <a:rPr lang="en-US">
                <a:solidFill>
                  <a:schemeClr val="accent5">
                    <a:lumMod val="50000"/>
                  </a:schemeClr>
                </a:solidFill>
              </a:rPr>
              <a:t>Now you have a new column. Every element in it has the same value, “purple”. Then </a:t>
            </a:r>
            <a:r>
              <a:rPr lang="en-US" err="1">
                <a:solidFill>
                  <a:schemeClr val="accent5">
                    <a:lumMod val="50000"/>
                  </a:schemeClr>
                </a:solidFill>
              </a:rPr>
              <a:t>ggplot</a:t>
            </a:r>
            <a:r>
              <a:rPr lang="en-US">
                <a:solidFill>
                  <a:schemeClr val="accent5">
                    <a:lumMod val="50000"/>
                  </a:schemeClr>
                </a:solidFill>
              </a:rPr>
              <a:t> plots the results on the graph as you’ve asked it to, by mapping it to the color aesthetic. </a:t>
            </a:r>
          </a:p>
        </p:txBody>
      </p:sp>
      <p:cxnSp>
        <p:nvCxnSpPr>
          <p:cNvPr id="12" name="Elbow Connector 11">
            <a:extLst>
              <a:ext uri="{FF2B5EF4-FFF2-40B4-BE49-F238E27FC236}">
                <a16:creationId xmlns:a16="http://schemas.microsoft.com/office/drawing/2014/main" id="{8473AE4A-E5D1-7DC8-62C8-57D454002EA8}"/>
              </a:ext>
            </a:extLst>
          </p:cNvPr>
          <p:cNvCxnSpPr>
            <a:cxnSpLocks/>
            <a:stCxn id="9" idx="6"/>
            <a:endCxn id="10" idx="0"/>
          </p:cNvCxnSpPr>
          <p:nvPr/>
        </p:nvCxnSpPr>
        <p:spPr>
          <a:xfrm flipH="1">
            <a:off x="6260203" y="2806859"/>
            <a:ext cx="1510219" cy="1067571"/>
          </a:xfrm>
          <a:prstGeom prst="bentConnector4">
            <a:avLst>
              <a:gd name="adj1" fmla="val -15137"/>
              <a:gd name="adj2" fmla="val 800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33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FB8B-506A-60B2-0D4F-0E9AA1EA33F8}"/>
              </a:ext>
            </a:extLst>
          </p:cNvPr>
          <p:cNvSpPr>
            <a:spLocks noGrp="1"/>
          </p:cNvSpPr>
          <p:nvPr>
            <p:ph type="title"/>
          </p:nvPr>
        </p:nvSpPr>
        <p:spPr/>
        <p:txBody>
          <a:bodyPr/>
          <a:lstStyle/>
          <a:p>
            <a:r>
              <a:rPr lang="en-US"/>
              <a:t>3.5 Mapping Aesthetics vs Setting Them</a:t>
            </a:r>
          </a:p>
        </p:txBody>
      </p:sp>
      <p:sp>
        <p:nvSpPr>
          <p:cNvPr id="3" name="Content Placeholder 2">
            <a:extLst>
              <a:ext uri="{FF2B5EF4-FFF2-40B4-BE49-F238E27FC236}">
                <a16:creationId xmlns:a16="http://schemas.microsoft.com/office/drawing/2014/main" id="{6101055C-6CD7-D2C5-4156-F3A7D799CBDC}"/>
              </a:ext>
            </a:extLst>
          </p:cNvPr>
          <p:cNvSpPr>
            <a:spLocks noGrp="1"/>
          </p:cNvSpPr>
          <p:nvPr>
            <p:ph idx="1"/>
          </p:nvPr>
        </p:nvSpPr>
        <p:spPr>
          <a:xfrm>
            <a:off x="311700" y="1112972"/>
            <a:ext cx="8520600" cy="1722825"/>
          </a:xfrm>
        </p:spPr>
        <p:txBody>
          <a:bodyPr/>
          <a:lstStyle/>
          <a:p>
            <a:r>
              <a:rPr lang="en-US"/>
              <a:t>The </a:t>
            </a:r>
            <a:r>
              <a:rPr lang="en-US" err="1">
                <a:solidFill>
                  <a:srgbClr val="C00000"/>
                </a:solidFill>
                <a:latin typeface="Consolas" panose="020B0609020204030204" pitchFamily="49" charset="0"/>
                <a:cs typeface="Consolas" panose="020B0609020204030204" pitchFamily="49" charset="0"/>
              </a:rPr>
              <a:t>aes</a:t>
            </a:r>
            <a:r>
              <a:rPr lang="en-US">
                <a:solidFill>
                  <a:srgbClr val="C00000"/>
                </a:solidFill>
                <a:latin typeface="Consolas" panose="020B0609020204030204" pitchFamily="49" charset="0"/>
                <a:cs typeface="Consolas" panose="020B0609020204030204" pitchFamily="49" charset="0"/>
              </a:rPr>
              <a:t>()</a:t>
            </a:r>
            <a:r>
              <a:rPr lang="en-US"/>
              <a:t> function is for mappings only. </a:t>
            </a:r>
          </a:p>
          <a:p>
            <a:r>
              <a:rPr lang="en-US"/>
              <a:t>Do not use it to change properties to a particular value. </a:t>
            </a:r>
          </a:p>
          <a:p>
            <a:r>
              <a:rPr lang="en-US"/>
              <a:t>If we want to set a property (or them), we do it in the </a:t>
            </a:r>
            <a:r>
              <a:rPr lang="en-US" err="1">
                <a:latin typeface="Consolas" panose="020B0609020204030204" pitchFamily="49" charset="0"/>
                <a:cs typeface="Consolas" panose="020B0609020204030204" pitchFamily="49" charset="0"/>
              </a:rPr>
              <a:t>geom</a:t>
            </a:r>
            <a:r>
              <a:rPr lang="en-US">
                <a:latin typeface="Consolas" panose="020B0609020204030204" pitchFamily="49" charset="0"/>
                <a:cs typeface="Consolas" panose="020B0609020204030204" pitchFamily="49" charset="0"/>
              </a:rPr>
              <a:t>_</a:t>
            </a:r>
            <a:r>
              <a:rPr lang="en-US"/>
              <a:t> we are using and </a:t>
            </a:r>
            <a:r>
              <a:rPr lang="en-US" i="1"/>
              <a:t>outside</a:t>
            </a:r>
            <a:r>
              <a:rPr lang="en-US"/>
              <a:t> the </a:t>
            </a:r>
            <a:r>
              <a:rPr lang="en-US">
                <a:latin typeface="Consolas" panose="020B0609020204030204" pitchFamily="49" charset="0"/>
                <a:cs typeface="Consolas" panose="020B0609020204030204" pitchFamily="49" charset="0"/>
              </a:rPr>
              <a:t>mapping = </a:t>
            </a:r>
            <a:r>
              <a:rPr lang="en-US" err="1">
                <a:latin typeface="Consolas" panose="020B0609020204030204" pitchFamily="49" charset="0"/>
                <a:cs typeface="Consolas" panose="020B0609020204030204" pitchFamily="49" charset="0"/>
              </a:rPr>
              <a:t>aes</a:t>
            </a:r>
            <a:r>
              <a:rPr lang="en-US">
                <a:latin typeface="Consolas" panose="020B0609020204030204" pitchFamily="49" charset="0"/>
                <a:cs typeface="Consolas" panose="020B0609020204030204" pitchFamily="49" charset="0"/>
              </a:rPr>
              <a:t>(...)</a:t>
            </a:r>
            <a:r>
              <a:rPr lang="en-US"/>
              <a:t> step. Try this:</a:t>
            </a:r>
          </a:p>
        </p:txBody>
      </p:sp>
      <p:sp>
        <p:nvSpPr>
          <p:cNvPr id="4" name="Slide Number Placeholder 3">
            <a:extLst>
              <a:ext uri="{FF2B5EF4-FFF2-40B4-BE49-F238E27FC236}">
                <a16:creationId xmlns:a16="http://schemas.microsoft.com/office/drawing/2014/main" id="{419FFE21-DDF4-7D0E-881D-8811B12BF30B}"/>
              </a:ext>
            </a:extLst>
          </p:cNvPr>
          <p:cNvSpPr>
            <a:spLocks noGrp="1"/>
          </p:cNvSpPr>
          <p:nvPr>
            <p:ph type="sldNum" sz="quarter" idx="12"/>
          </p:nvPr>
        </p:nvSpPr>
        <p:spPr/>
        <p:txBody>
          <a:bodyPr/>
          <a:lstStyle/>
          <a:p>
            <a:pPr>
              <a:defRPr/>
            </a:pPr>
            <a:fld id="{5E4C3CE2-26D7-4A31-A6AF-35EF9ABDAEC5}" type="slidenum">
              <a:rPr lang="en-US" smtClean="0"/>
              <a:pPr>
                <a:defRPr/>
              </a:pPr>
              <a:t>15</a:t>
            </a:fld>
            <a:endParaRPr lang="en-US"/>
          </a:p>
        </p:txBody>
      </p:sp>
      <p:pic>
        <p:nvPicPr>
          <p:cNvPr id="5" name="Picture 4">
            <a:extLst>
              <a:ext uri="{FF2B5EF4-FFF2-40B4-BE49-F238E27FC236}">
                <a16:creationId xmlns:a16="http://schemas.microsoft.com/office/drawing/2014/main" id="{2FD72D28-6EC9-ABE0-8FB7-B15CFD564BCD}"/>
              </a:ext>
            </a:extLst>
          </p:cNvPr>
          <p:cNvPicPr>
            <a:picLocks noChangeAspect="1"/>
          </p:cNvPicPr>
          <p:nvPr/>
        </p:nvPicPr>
        <p:blipFill>
          <a:blip r:embed="rId2"/>
          <a:stretch>
            <a:fillRect/>
          </a:stretch>
        </p:blipFill>
        <p:spPr>
          <a:xfrm>
            <a:off x="449724" y="2835797"/>
            <a:ext cx="4610100" cy="1866900"/>
          </a:xfrm>
          <a:prstGeom prst="rect">
            <a:avLst/>
          </a:prstGeom>
        </p:spPr>
      </p:pic>
      <p:pic>
        <p:nvPicPr>
          <p:cNvPr id="4098" name="Picture 2" descr="Setting the color attribute of the points directly.">
            <a:extLst>
              <a:ext uri="{FF2B5EF4-FFF2-40B4-BE49-F238E27FC236}">
                <a16:creationId xmlns:a16="http://schemas.microsoft.com/office/drawing/2014/main" id="{C60A6390-D0DD-4C89-75B8-A92676B4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699" y="2962342"/>
            <a:ext cx="2939759" cy="1837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E9F4F9C-53C3-3ACF-E747-D7CC284F5395}"/>
              </a:ext>
            </a:extLst>
          </p:cNvPr>
          <p:cNvPicPr>
            <a:picLocks noChangeAspect="1"/>
          </p:cNvPicPr>
          <p:nvPr/>
        </p:nvPicPr>
        <p:blipFill>
          <a:blip r:embed="rId4"/>
          <a:stretch>
            <a:fillRect/>
          </a:stretch>
        </p:blipFill>
        <p:spPr>
          <a:xfrm>
            <a:off x="7589514" y="236756"/>
            <a:ext cx="1431644" cy="628712"/>
          </a:xfrm>
          <a:prstGeom prst="rect">
            <a:avLst/>
          </a:prstGeom>
        </p:spPr>
      </p:pic>
    </p:spTree>
    <p:extLst>
      <p:ext uri="{BB962C8B-B14F-4D97-AF65-F5344CB8AC3E}">
        <p14:creationId xmlns:p14="http://schemas.microsoft.com/office/powerpoint/2010/main" val="286370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5D05C72-0C1A-B211-9137-5C961C5DC26B}"/>
              </a:ext>
            </a:extLst>
          </p:cNvPr>
          <p:cNvPicPr>
            <a:picLocks noChangeAspect="1"/>
          </p:cNvPicPr>
          <p:nvPr/>
        </p:nvPicPr>
        <p:blipFill>
          <a:blip r:embed="rId3"/>
          <a:stretch>
            <a:fillRect/>
          </a:stretch>
        </p:blipFill>
        <p:spPr>
          <a:xfrm>
            <a:off x="253825" y="1693299"/>
            <a:ext cx="4800442" cy="3094818"/>
          </a:xfrm>
          <a:prstGeom prst="rect">
            <a:avLst/>
          </a:prstGeom>
        </p:spPr>
      </p:pic>
      <p:sp>
        <p:nvSpPr>
          <p:cNvPr id="2" name="Title 1">
            <a:extLst>
              <a:ext uri="{FF2B5EF4-FFF2-40B4-BE49-F238E27FC236}">
                <a16:creationId xmlns:a16="http://schemas.microsoft.com/office/drawing/2014/main" id="{4041E890-D82C-9949-B07C-BECA36063D8A}"/>
              </a:ext>
            </a:extLst>
          </p:cNvPr>
          <p:cNvSpPr>
            <a:spLocks noGrp="1"/>
          </p:cNvSpPr>
          <p:nvPr>
            <p:ph type="title"/>
          </p:nvPr>
        </p:nvSpPr>
        <p:spPr/>
        <p:txBody>
          <a:bodyPr/>
          <a:lstStyle/>
          <a:p>
            <a:r>
              <a:rPr lang="en-US" dirty="0"/>
              <a:t>Modify Axis and Plot Labels</a:t>
            </a:r>
          </a:p>
        </p:txBody>
      </p:sp>
      <p:sp>
        <p:nvSpPr>
          <p:cNvPr id="3" name="Content Placeholder 2">
            <a:extLst>
              <a:ext uri="{FF2B5EF4-FFF2-40B4-BE49-F238E27FC236}">
                <a16:creationId xmlns:a16="http://schemas.microsoft.com/office/drawing/2014/main" id="{4D0D17EB-BAB3-BEAB-6211-EB1CCE16BC02}"/>
              </a:ext>
            </a:extLst>
          </p:cNvPr>
          <p:cNvSpPr>
            <a:spLocks noGrp="1"/>
          </p:cNvSpPr>
          <p:nvPr>
            <p:ph idx="1"/>
          </p:nvPr>
        </p:nvSpPr>
        <p:spPr>
          <a:xfrm>
            <a:off x="311700" y="1112972"/>
            <a:ext cx="8520600" cy="970471"/>
          </a:xfrm>
        </p:spPr>
        <p:txBody>
          <a:bodyPr/>
          <a:lstStyle/>
          <a:p>
            <a:r>
              <a:rPr lang="en-US"/>
              <a:t>Good labels are critical for making your plots accessible to a wider audience. </a:t>
            </a:r>
          </a:p>
          <a:p>
            <a:endParaRPr lang="en-US"/>
          </a:p>
        </p:txBody>
      </p:sp>
      <p:sp>
        <p:nvSpPr>
          <p:cNvPr id="4" name="Slide Number Placeholder 3">
            <a:extLst>
              <a:ext uri="{FF2B5EF4-FFF2-40B4-BE49-F238E27FC236}">
                <a16:creationId xmlns:a16="http://schemas.microsoft.com/office/drawing/2014/main" id="{14F22097-BE8D-C30C-87E0-69EC752637CA}"/>
              </a:ext>
            </a:extLst>
          </p:cNvPr>
          <p:cNvSpPr>
            <a:spLocks noGrp="1"/>
          </p:cNvSpPr>
          <p:nvPr>
            <p:ph type="sldNum" sz="quarter" idx="12"/>
          </p:nvPr>
        </p:nvSpPr>
        <p:spPr/>
        <p:txBody>
          <a:bodyPr/>
          <a:lstStyle/>
          <a:p>
            <a:pPr>
              <a:defRPr/>
            </a:pPr>
            <a:fld id="{5E4C3CE2-26D7-4A31-A6AF-35EF9ABDAEC5}" type="slidenum">
              <a:rPr lang="en-US" smtClean="0"/>
              <a:pPr>
                <a:defRPr/>
              </a:pPr>
              <a:t>16</a:t>
            </a:fld>
            <a:endParaRPr lang="en-US"/>
          </a:p>
        </p:txBody>
      </p:sp>
      <p:sp>
        <p:nvSpPr>
          <p:cNvPr id="6" name="TextBox 5">
            <a:extLst>
              <a:ext uri="{FF2B5EF4-FFF2-40B4-BE49-F238E27FC236}">
                <a16:creationId xmlns:a16="http://schemas.microsoft.com/office/drawing/2014/main" id="{765B68C5-49A8-DD35-DD74-F8BC0BED0FDD}"/>
              </a:ext>
            </a:extLst>
          </p:cNvPr>
          <p:cNvSpPr txBox="1"/>
          <p:nvPr/>
        </p:nvSpPr>
        <p:spPr>
          <a:xfrm>
            <a:off x="5368038" y="3630141"/>
            <a:ext cx="3653120" cy="1169551"/>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labs(x = </a:t>
            </a:r>
            <a:r>
              <a:rPr lang="en-US">
                <a:solidFill>
                  <a:srgbClr val="00B050"/>
                </a:solidFill>
                <a:latin typeface="Consolas" panose="020B0609020204030204" pitchFamily="49" charset="0"/>
                <a:cs typeface="Consolas" panose="020B0609020204030204" pitchFamily="49" charset="0"/>
              </a:rPr>
              <a:t>"x-axis label"</a:t>
            </a:r>
            <a:r>
              <a:rPr lang="en-US">
                <a:latin typeface="Consolas" panose="020B0609020204030204" pitchFamily="49" charset="0"/>
                <a:cs typeface="Consolas" panose="020B0609020204030204" pitchFamily="49" charset="0"/>
              </a:rPr>
              <a:t>, </a:t>
            </a:r>
          </a:p>
          <a:p>
            <a:r>
              <a:rPr lang="en-US">
                <a:latin typeface="Consolas" panose="020B0609020204030204" pitchFamily="49" charset="0"/>
                <a:cs typeface="Consolas" panose="020B0609020204030204" pitchFamily="49" charset="0"/>
              </a:rPr>
              <a:t>y = </a:t>
            </a:r>
            <a:r>
              <a:rPr lang="en-US">
                <a:solidFill>
                  <a:srgbClr val="00B050"/>
                </a:solidFill>
                <a:latin typeface="Consolas" panose="020B0609020204030204" pitchFamily="49" charset="0"/>
                <a:cs typeface="Consolas" panose="020B0609020204030204" pitchFamily="49" charset="0"/>
              </a:rPr>
              <a:t>"y-axis label"</a:t>
            </a:r>
            <a:r>
              <a:rPr lang="en-US">
                <a:latin typeface="Consolas" panose="020B0609020204030204" pitchFamily="49" charset="0"/>
                <a:cs typeface="Consolas" panose="020B0609020204030204" pitchFamily="49" charset="0"/>
              </a:rPr>
              <a:t>,</a:t>
            </a:r>
          </a:p>
          <a:p>
            <a:r>
              <a:rPr lang="en-US">
                <a:latin typeface="Consolas" panose="020B0609020204030204" pitchFamily="49" charset="0"/>
                <a:cs typeface="Consolas" panose="020B0609020204030204" pitchFamily="49" charset="0"/>
              </a:rPr>
              <a:t>title = </a:t>
            </a:r>
            <a:r>
              <a:rPr lang="en-US">
                <a:solidFill>
                  <a:srgbClr val="00B050"/>
                </a:solidFill>
                <a:latin typeface="Consolas" panose="020B0609020204030204" pitchFamily="49" charset="0"/>
                <a:cs typeface="Consolas" panose="020B0609020204030204" pitchFamily="49" charset="0"/>
              </a:rPr>
              <a:t>"Main title of the plot"</a:t>
            </a:r>
            <a:r>
              <a:rPr lang="en-US">
                <a:latin typeface="Consolas" panose="020B0609020204030204" pitchFamily="49" charset="0"/>
                <a:cs typeface="Consolas" panose="020B0609020204030204" pitchFamily="49" charset="0"/>
              </a:rPr>
              <a:t>,</a:t>
            </a:r>
          </a:p>
          <a:p>
            <a:r>
              <a:rPr lang="en-US">
                <a:latin typeface="Consolas" panose="020B0609020204030204" pitchFamily="49" charset="0"/>
                <a:cs typeface="Consolas" panose="020B0609020204030204" pitchFamily="49" charset="0"/>
              </a:rPr>
              <a:t>subtitle = </a:t>
            </a:r>
            <a:r>
              <a:rPr lang="en-US">
                <a:solidFill>
                  <a:srgbClr val="00B050"/>
                </a:solidFill>
                <a:latin typeface="Consolas" panose="020B0609020204030204" pitchFamily="49" charset="0"/>
                <a:cs typeface="Consolas" panose="020B0609020204030204" pitchFamily="49" charset="0"/>
              </a:rPr>
              <a:t>"Sub-title of the plot"</a:t>
            </a:r>
            <a:r>
              <a:rPr lang="en-US">
                <a:latin typeface="Consolas" panose="020B0609020204030204" pitchFamily="49" charset="0"/>
                <a:cs typeface="Consolas" panose="020B0609020204030204" pitchFamily="49" charset="0"/>
              </a:rPr>
              <a:t>,</a:t>
            </a:r>
          </a:p>
          <a:p>
            <a:r>
              <a:rPr lang="en-US">
                <a:latin typeface="Consolas" panose="020B0609020204030204" pitchFamily="49" charset="0"/>
                <a:cs typeface="Consolas" panose="020B0609020204030204" pitchFamily="49" charset="0"/>
              </a:rPr>
              <a:t>caption = </a:t>
            </a:r>
            <a:r>
              <a:rPr lang="en-US">
                <a:solidFill>
                  <a:srgbClr val="00B050"/>
                </a:solidFill>
                <a:latin typeface="Consolas" panose="020B0609020204030204" pitchFamily="49" charset="0"/>
                <a:cs typeface="Consolas" panose="020B0609020204030204" pitchFamily="49" charset="0"/>
              </a:rPr>
              <a:t>"Add caption"</a:t>
            </a:r>
            <a:r>
              <a:rPr lang="en-US">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5493C41C-0426-DA45-1087-BD021BA6821C}"/>
              </a:ext>
            </a:extLst>
          </p:cNvPr>
          <p:cNvSpPr txBox="1"/>
          <p:nvPr/>
        </p:nvSpPr>
        <p:spPr>
          <a:xfrm>
            <a:off x="2863437" y="1764091"/>
            <a:ext cx="681597" cy="307777"/>
          </a:xfrm>
          <a:prstGeom prst="rect">
            <a:avLst/>
          </a:prstGeom>
          <a:noFill/>
        </p:spPr>
        <p:txBody>
          <a:bodyPr wrap="none" rtlCol="0">
            <a:spAutoFit/>
          </a:bodyPr>
          <a:lstStyle/>
          <a:p>
            <a:r>
              <a:rPr lang="en-US">
                <a:solidFill>
                  <a:srgbClr val="C00000"/>
                </a:solidFill>
                <a:latin typeface="Consolas" panose="020B0609020204030204" pitchFamily="49" charset="0"/>
                <a:cs typeface="Consolas" panose="020B0609020204030204" pitchFamily="49" charset="0"/>
              </a:rPr>
              <a:t>title</a:t>
            </a:r>
          </a:p>
        </p:txBody>
      </p:sp>
      <p:sp>
        <p:nvSpPr>
          <p:cNvPr id="9" name="TextBox 8">
            <a:extLst>
              <a:ext uri="{FF2B5EF4-FFF2-40B4-BE49-F238E27FC236}">
                <a16:creationId xmlns:a16="http://schemas.microsoft.com/office/drawing/2014/main" id="{A215B004-D870-322B-6DAA-A74FB08CE2E4}"/>
              </a:ext>
            </a:extLst>
          </p:cNvPr>
          <p:cNvSpPr txBox="1"/>
          <p:nvPr/>
        </p:nvSpPr>
        <p:spPr>
          <a:xfrm>
            <a:off x="2309150" y="1916133"/>
            <a:ext cx="979755" cy="307777"/>
          </a:xfrm>
          <a:prstGeom prst="rect">
            <a:avLst/>
          </a:prstGeom>
          <a:noFill/>
        </p:spPr>
        <p:txBody>
          <a:bodyPr wrap="none" rtlCol="0">
            <a:spAutoFit/>
          </a:bodyPr>
          <a:lstStyle/>
          <a:p>
            <a:r>
              <a:rPr lang="en-US">
                <a:solidFill>
                  <a:srgbClr val="C00000"/>
                </a:solidFill>
                <a:latin typeface="Consolas" panose="020B0609020204030204" pitchFamily="49" charset="0"/>
                <a:cs typeface="Consolas" panose="020B0609020204030204" pitchFamily="49" charset="0"/>
              </a:rPr>
              <a:t>subtitle</a:t>
            </a:r>
          </a:p>
        </p:txBody>
      </p:sp>
      <p:sp>
        <p:nvSpPr>
          <p:cNvPr id="11" name="TextBox 10">
            <a:extLst>
              <a:ext uri="{FF2B5EF4-FFF2-40B4-BE49-F238E27FC236}">
                <a16:creationId xmlns:a16="http://schemas.microsoft.com/office/drawing/2014/main" id="{D3936953-9BC2-101F-275C-27221A6A168B}"/>
              </a:ext>
            </a:extLst>
          </p:cNvPr>
          <p:cNvSpPr txBox="1"/>
          <p:nvPr/>
        </p:nvSpPr>
        <p:spPr>
          <a:xfrm>
            <a:off x="2309150" y="4747820"/>
            <a:ext cx="1371600" cy="307777"/>
          </a:xfrm>
          <a:prstGeom prst="rect">
            <a:avLst/>
          </a:prstGeom>
          <a:noFill/>
        </p:spPr>
        <p:txBody>
          <a:bodyPr wrap="square">
            <a:spAutoFit/>
          </a:bodyPr>
          <a:lstStyle/>
          <a:p>
            <a:r>
              <a:rPr lang="en-US">
                <a:solidFill>
                  <a:srgbClr val="C00000"/>
                </a:solidFill>
                <a:latin typeface="Consolas" panose="020B0609020204030204" pitchFamily="49" charset="0"/>
                <a:cs typeface="Consolas" panose="020B0609020204030204" pitchFamily="49" charset="0"/>
              </a:rPr>
              <a:t>x-axis label</a:t>
            </a:r>
            <a:endParaRPr lang="en-US">
              <a:solidFill>
                <a:srgbClr val="C00000"/>
              </a:solidFill>
            </a:endParaRPr>
          </a:p>
        </p:txBody>
      </p:sp>
      <p:sp>
        <p:nvSpPr>
          <p:cNvPr id="13" name="TextBox 12">
            <a:extLst>
              <a:ext uri="{FF2B5EF4-FFF2-40B4-BE49-F238E27FC236}">
                <a16:creationId xmlns:a16="http://schemas.microsoft.com/office/drawing/2014/main" id="{FFAA6EED-20FB-F378-CF6D-6D99B6AEC45B}"/>
              </a:ext>
            </a:extLst>
          </p:cNvPr>
          <p:cNvSpPr txBox="1"/>
          <p:nvPr/>
        </p:nvSpPr>
        <p:spPr>
          <a:xfrm rot="16200000">
            <a:off x="-431975" y="3086819"/>
            <a:ext cx="1371600" cy="307777"/>
          </a:xfrm>
          <a:prstGeom prst="rect">
            <a:avLst/>
          </a:prstGeom>
          <a:noFill/>
        </p:spPr>
        <p:txBody>
          <a:bodyPr wrap="square">
            <a:spAutoFit/>
          </a:bodyPr>
          <a:lstStyle/>
          <a:p>
            <a:r>
              <a:rPr lang="en-US">
                <a:solidFill>
                  <a:srgbClr val="C00000"/>
                </a:solidFill>
                <a:latin typeface="Consolas" panose="020B0609020204030204" pitchFamily="49" charset="0"/>
                <a:cs typeface="Consolas" panose="020B0609020204030204" pitchFamily="49" charset="0"/>
              </a:rPr>
              <a:t>y-axis label</a:t>
            </a:r>
            <a:endParaRPr lang="en-US">
              <a:solidFill>
                <a:srgbClr val="C00000"/>
              </a:solidFill>
            </a:endParaRPr>
          </a:p>
        </p:txBody>
      </p:sp>
      <p:sp>
        <p:nvSpPr>
          <p:cNvPr id="14" name="TextBox 13">
            <a:extLst>
              <a:ext uri="{FF2B5EF4-FFF2-40B4-BE49-F238E27FC236}">
                <a16:creationId xmlns:a16="http://schemas.microsoft.com/office/drawing/2014/main" id="{44AB9266-4B31-8A9F-D727-641FD9D26065}"/>
              </a:ext>
            </a:extLst>
          </p:cNvPr>
          <p:cNvSpPr txBox="1"/>
          <p:nvPr/>
        </p:nvSpPr>
        <p:spPr>
          <a:xfrm>
            <a:off x="4372670" y="4720650"/>
            <a:ext cx="880369" cy="307777"/>
          </a:xfrm>
          <a:prstGeom prst="rect">
            <a:avLst/>
          </a:prstGeom>
          <a:noFill/>
        </p:spPr>
        <p:txBody>
          <a:bodyPr wrap="none" rtlCol="0">
            <a:spAutoFit/>
          </a:bodyPr>
          <a:lstStyle/>
          <a:p>
            <a:r>
              <a:rPr lang="en-US">
                <a:solidFill>
                  <a:srgbClr val="C00000"/>
                </a:solidFill>
                <a:latin typeface="Consolas" panose="020B0609020204030204" pitchFamily="49" charset="0"/>
                <a:cs typeface="Consolas" panose="020B0609020204030204" pitchFamily="49" charset="0"/>
              </a:rPr>
              <a:t>caption</a:t>
            </a:r>
          </a:p>
        </p:txBody>
      </p:sp>
      <p:pic>
        <p:nvPicPr>
          <p:cNvPr id="15" name="Picture 14">
            <a:extLst>
              <a:ext uri="{FF2B5EF4-FFF2-40B4-BE49-F238E27FC236}">
                <a16:creationId xmlns:a16="http://schemas.microsoft.com/office/drawing/2014/main" id="{86903D72-D575-42DA-787E-975309B411E4}"/>
              </a:ext>
            </a:extLst>
          </p:cNvPr>
          <p:cNvPicPr>
            <a:picLocks noChangeAspect="1"/>
          </p:cNvPicPr>
          <p:nvPr/>
        </p:nvPicPr>
        <p:blipFill>
          <a:blip r:embed="rId4"/>
          <a:stretch>
            <a:fillRect/>
          </a:stretch>
        </p:blipFill>
        <p:spPr>
          <a:xfrm>
            <a:off x="7487271" y="247574"/>
            <a:ext cx="1431644" cy="628712"/>
          </a:xfrm>
          <a:prstGeom prst="rect">
            <a:avLst/>
          </a:prstGeom>
        </p:spPr>
      </p:pic>
    </p:spTree>
    <p:extLst>
      <p:ext uri="{BB962C8B-B14F-4D97-AF65-F5344CB8AC3E}">
        <p14:creationId xmlns:p14="http://schemas.microsoft.com/office/powerpoint/2010/main" val="70834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7109-2436-9FFD-3F5B-9740A675C516}"/>
              </a:ext>
            </a:extLst>
          </p:cNvPr>
          <p:cNvSpPr>
            <a:spLocks noGrp="1"/>
          </p:cNvSpPr>
          <p:nvPr>
            <p:ph type="title"/>
          </p:nvPr>
        </p:nvSpPr>
        <p:spPr/>
        <p:txBody>
          <a:bodyPr/>
          <a:lstStyle/>
          <a:p>
            <a:r>
              <a:rPr lang="en-US"/>
              <a:t>3.6 Aesthetics Can Be Mapped per </a:t>
            </a:r>
            <a:r>
              <a:rPr lang="en-US" err="1"/>
              <a:t>Geom</a:t>
            </a:r>
            <a:endParaRPr lang="en-US"/>
          </a:p>
        </p:txBody>
      </p:sp>
      <p:sp>
        <p:nvSpPr>
          <p:cNvPr id="3" name="Content Placeholder 2">
            <a:extLst>
              <a:ext uri="{FF2B5EF4-FFF2-40B4-BE49-F238E27FC236}">
                <a16:creationId xmlns:a16="http://schemas.microsoft.com/office/drawing/2014/main" id="{3EDA6110-8FC0-F782-105D-04FE5EF91728}"/>
              </a:ext>
            </a:extLst>
          </p:cNvPr>
          <p:cNvSpPr>
            <a:spLocks noGrp="1"/>
          </p:cNvSpPr>
          <p:nvPr>
            <p:ph idx="1"/>
          </p:nvPr>
        </p:nvSpPr>
        <p:spPr>
          <a:xfrm>
            <a:off x="311700" y="1112972"/>
            <a:ext cx="8520600" cy="1458778"/>
          </a:xfrm>
        </p:spPr>
        <p:txBody>
          <a:bodyPr/>
          <a:lstStyle/>
          <a:p>
            <a:r>
              <a:rPr lang="en-US"/>
              <a:t>Perhaps five separate smoothers is too many, and we just want one line. But we still would like to have the points color-coded by continent.</a:t>
            </a:r>
          </a:p>
          <a:p>
            <a:r>
              <a:rPr lang="en-US"/>
              <a:t>Use </a:t>
            </a:r>
            <a:r>
              <a:rPr lang="en-US">
                <a:solidFill>
                  <a:srgbClr val="C00000"/>
                </a:solidFill>
                <a:latin typeface="Consolas" panose="020B0609020204030204" pitchFamily="49" charset="0"/>
                <a:cs typeface="Consolas" panose="020B0609020204030204" pitchFamily="49" charset="0"/>
              </a:rPr>
              <a:t>mapping = </a:t>
            </a:r>
            <a:r>
              <a:rPr lang="en-US" err="1">
                <a:solidFill>
                  <a:srgbClr val="C00000"/>
                </a:solidFill>
                <a:latin typeface="Consolas" panose="020B0609020204030204" pitchFamily="49" charset="0"/>
                <a:cs typeface="Consolas" panose="020B0609020204030204" pitchFamily="49" charset="0"/>
              </a:rPr>
              <a:t>aes</a:t>
            </a:r>
            <a:r>
              <a:rPr lang="en-US">
                <a:solidFill>
                  <a:srgbClr val="C00000"/>
                </a:solidFill>
                <a:latin typeface="Consolas" panose="020B0609020204030204" pitchFamily="49" charset="0"/>
                <a:cs typeface="Consolas" panose="020B0609020204030204" pitchFamily="49" charset="0"/>
              </a:rPr>
              <a:t>(...)</a:t>
            </a:r>
            <a:r>
              <a:rPr lang="en-US"/>
              <a:t> expression in the </a:t>
            </a:r>
            <a:r>
              <a:rPr lang="en-US" err="1">
                <a:latin typeface="Consolas" panose="020B0609020204030204" pitchFamily="49" charset="0"/>
                <a:cs typeface="Consolas" panose="020B0609020204030204" pitchFamily="49" charset="0"/>
              </a:rPr>
              <a:t>geom</a:t>
            </a:r>
            <a:r>
              <a:rPr lang="en-US">
                <a:latin typeface="Consolas" panose="020B0609020204030204" pitchFamily="49" charset="0"/>
                <a:cs typeface="Consolas" panose="020B0609020204030204" pitchFamily="49" charset="0"/>
              </a:rPr>
              <a:t>_</a:t>
            </a:r>
            <a:r>
              <a:rPr lang="en-US"/>
              <a:t> functions.</a:t>
            </a:r>
          </a:p>
        </p:txBody>
      </p:sp>
      <p:sp>
        <p:nvSpPr>
          <p:cNvPr id="4" name="Slide Number Placeholder 3">
            <a:extLst>
              <a:ext uri="{FF2B5EF4-FFF2-40B4-BE49-F238E27FC236}">
                <a16:creationId xmlns:a16="http://schemas.microsoft.com/office/drawing/2014/main" id="{B425AB5B-0E33-8BE4-A5DA-21E760BCD22E}"/>
              </a:ext>
            </a:extLst>
          </p:cNvPr>
          <p:cNvSpPr>
            <a:spLocks noGrp="1"/>
          </p:cNvSpPr>
          <p:nvPr>
            <p:ph type="sldNum" sz="quarter" idx="12"/>
          </p:nvPr>
        </p:nvSpPr>
        <p:spPr/>
        <p:txBody>
          <a:bodyPr/>
          <a:lstStyle/>
          <a:p>
            <a:pPr>
              <a:defRPr/>
            </a:pPr>
            <a:fld id="{5E4C3CE2-26D7-4A31-A6AF-35EF9ABDAEC5}" type="slidenum">
              <a:rPr lang="en-US" smtClean="0"/>
              <a:pPr>
                <a:defRPr/>
              </a:pPr>
              <a:t>17</a:t>
            </a:fld>
            <a:endParaRPr lang="en-US"/>
          </a:p>
        </p:txBody>
      </p:sp>
      <p:pic>
        <p:nvPicPr>
          <p:cNvPr id="5" name="Picture 4">
            <a:extLst>
              <a:ext uri="{FF2B5EF4-FFF2-40B4-BE49-F238E27FC236}">
                <a16:creationId xmlns:a16="http://schemas.microsoft.com/office/drawing/2014/main" id="{0F13B91C-966D-9C82-2696-32BED4C971F5}"/>
              </a:ext>
            </a:extLst>
          </p:cNvPr>
          <p:cNvPicPr>
            <a:picLocks noChangeAspect="1"/>
          </p:cNvPicPr>
          <p:nvPr/>
        </p:nvPicPr>
        <p:blipFill>
          <a:blip r:embed="rId3"/>
          <a:stretch>
            <a:fillRect/>
          </a:stretch>
        </p:blipFill>
        <p:spPr>
          <a:xfrm>
            <a:off x="1117174" y="2767648"/>
            <a:ext cx="3017520" cy="1963624"/>
          </a:xfrm>
          <a:prstGeom prst="rect">
            <a:avLst/>
          </a:prstGeom>
        </p:spPr>
      </p:pic>
      <p:sp>
        <p:nvSpPr>
          <p:cNvPr id="7" name="TextBox 6">
            <a:extLst>
              <a:ext uri="{FF2B5EF4-FFF2-40B4-BE49-F238E27FC236}">
                <a16:creationId xmlns:a16="http://schemas.microsoft.com/office/drawing/2014/main" id="{AE08C616-02DC-A062-C8E7-C818D2F40F32}"/>
              </a:ext>
            </a:extLst>
          </p:cNvPr>
          <p:cNvSpPr txBox="1"/>
          <p:nvPr/>
        </p:nvSpPr>
        <p:spPr>
          <a:xfrm>
            <a:off x="1338135" y="4731272"/>
            <a:ext cx="2181828" cy="261610"/>
          </a:xfrm>
          <a:prstGeom prst="rect">
            <a:avLst/>
          </a:prstGeom>
          <a:noFill/>
        </p:spPr>
        <p:txBody>
          <a:bodyPr wrap="square">
            <a:spAutoFit/>
          </a:bodyPr>
          <a:lstStyle/>
          <a:p>
            <a:pPr algn="ctr"/>
            <a:r>
              <a:rPr lang="en-US" sz="1100"/>
              <a:t>Five separate smoothers</a:t>
            </a:r>
          </a:p>
        </p:txBody>
      </p:sp>
      <p:sp>
        <p:nvSpPr>
          <p:cNvPr id="8" name="Right Arrow 7">
            <a:extLst>
              <a:ext uri="{FF2B5EF4-FFF2-40B4-BE49-F238E27FC236}">
                <a16:creationId xmlns:a16="http://schemas.microsoft.com/office/drawing/2014/main" id="{81ED8886-CE5C-E5D1-2525-5BD45E3655A5}"/>
              </a:ext>
            </a:extLst>
          </p:cNvPr>
          <p:cNvSpPr>
            <a:spLocks noChangeAspect="1"/>
          </p:cNvSpPr>
          <p:nvPr/>
        </p:nvSpPr>
        <p:spPr>
          <a:xfrm>
            <a:off x="4246072" y="3594289"/>
            <a:ext cx="640080" cy="310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D2231F4-A7DE-1F5C-776E-151B6B9267F6}"/>
              </a:ext>
            </a:extLst>
          </p:cNvPr>
          <p:cNvPicPr>
            <a:picLocks noChangeAspect="1"/>
          </p:cNvPicPr>
          <p:nvPr/>
        </p:nvPicPr>
        <p:blipFill>
          <a:blip r:embed="rId4"/>
          <a:stretch>
            <a:fillRect/>
          </a:stretch>
        </p:blipFill>
        <p:spPr>
          <a:xfrm>
            <a:off x="5009308" y="2785119"/>
            <a:ext cx="3017520" cy="1946153"/>
          </a:xfrm>
          <a:prstGeom prst="rect">
            <a:avLst/>
          </a:prstGeom>
        </p:spPr>
      </p:pic>
      <p:sp>
        <p:nvSpPr>
          <p:cNvPr id="11" name="TextBox 10">
            <a:extLst>
              <a:ext uri="{FF2B5EF4-FFF2-40B4-BE49-F238E27FC236}">
                <a16:creationId xmlns:a16="http://schemas.microsoft.com/office/drawing/2014/main" id="{431512DF-FBF9-1A1A-242B-6674BD307D0A}"/>
              </a:ext>
            </a:extLst>
          </p:cNvPr>
          <p:cNvSpPr txBox="1"/>
          <p:nvPr/>
        </p:nvSpPr>
        <p:spPr>
          <a:xfrm>
            <a:off x="4886152" y="4694938"/>
            <a:ext cx="2911033" cy="430887"/>
          </a:xfrm>
          <a:prstGeom prst="rect">
            <a:avLst/>
          </a:prstGeom>
          <a:noFill/>
        </p:spPr>
        <p:txBody>
          <a:bodyPr wrap="square">
            <a:spAutoFit/>
          </a:bodyPr>
          <a:lstStyle/>
          <a:p>
            <a:pPr algn="ctr"/>
            <a:r>
              <a:rPr lang="en-US" sz="1100"/>
              <a:t>color is mapped to continent for the points </a:t>
            </a:r>
          </a:p>
          <a:p>
            <a:pPr algn="ctr"/>
            <a:r>
              <a:rPr lang="en-US" sz="1100"/>
              <a:t>but single smoother</a:t>
            </a:r>
          </a:p>
        </p:txBody>
      </p:sp>
      <p:pic>
        <p:nvPicPr>
          <p:cNvPr id="12" name="Picture 11">
            <a:extLst>
              <a:ext uri="{FF2B5EF4-FFF2-40B4-BE49-F238E27FC236}">
                <a16:creationId xmlns:a16="http://schemas.microsoft.com/office/drawing/2014/main" id="{B2A06A54-963E-702B-1DA5-864C6B1F8ED3}"/>
              </a:ext>
            </a:extLst>
          </p:cNvPr>
          <p:cNvPicPr>
            <a:picLocks noChangeAspect="1"/>
          </p:cNvPicPr>
          <p:nvPr/>
        </p:nvPicPr>
        <p:blipFill>
          <a:blip r:embed="rId5"/>
          <a:stretch>
            <a:fillRect/>
          </a:stretch>
        </p:blipFill>
        <p:spPr>
          <a:xfrm>
            <a:off x="7589514" y="236756"/>
            <a:ext cx="1431644" cy="628712"/>
          </a:xfrm>
          <a:prstGeom prst="rect">
            <a:avLst/>
          </a:prstGeom>
        </p:spPr>
      </p:pic>
    </p:spTree>
    <p:extLst>
      <p:ext uri="{BB962C8B-B14F-4D97-AF65-F5344CB8AC3E}">
        <p14:creationId xmlns:p14="http://schemas.microsoft.com/office/powerpoint/2010/main" val="382335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FE01-9F51-DE5D-C6AE-E5C97113F179}"/>
              </a:ext>
            </a:extLst>
          </p:cNvPr>
          <p:cNvSpPr>
            <a:spLocks noGrp="1"/>
          </p:cNvSpPr>
          <p:nvPr>
            <p:ph type="title"/>
          </p:nvPr>
        </p:nvSpPr>
        <p:spPr/>
        <p:txBody>
          <a:bodyPr/>
          <a:lstStyle/>
          <a:p>
            <a:r>
              <a:rPr lang="en-US" dirty="0"/>
              <a:t>Map Continuous Variables to the Color Aesthetic</a:t>
            </a:r>
          </a:p>
        </p:txBody>
      </p:sp>
      <p:sp>
        <p:nvSpPr>
          <p:cNvPr id="3" name="Content Placeholder 2">
            <a:extLst>
              <a:ext uri="{FF2B5EF4-FFF2-40B4-BE49-F238E27FC236}">
                <a16:creationId xmlns:a16="http://schemas.microsoft.com/office/drawing/2014/main" id="{98F5B12E-C2CD-65C6-49D0-D0F26B6EDE57}"/>
              </a:ext>
            </a:extLst>
          </p:cNvPr>
          <p:cNvSpPr>
            <a:spLocks noGrp="1"/>
          </p:cNvSpPr>
          <p:nvPr>
            <p:ph idx="1"/>
          </p:nvPr>
        </p:nvSpPr>
        <p:spPr>
          <a:xfrm>
            <a:off x="311700" y="1112972"/>
            <a:ext cx="3947784" cy="3273833"/>
          </a:xfrm>
        </p:spPr>
        <p:txBody>
          <a:bodyPr/>
          <a:lstStyle/>
          <a:p>
            <a:r>
              <a:rPr lang="en-US"/>
              <a:t>It’s possible to map continuous variables to the color aesthetic, too.</a:t>
            </a:r>
          </a:p>
          <a:p>
            <a:r>
              <a:rPr lang="en-US"/>
              <a:t>When we do this, </a:t>
            </a:r>
            <a:r>
              <a:rPr lang="en-US" err="1"/>
              <a:t>ggplot</a:t>
            </a:r>
            <a:r>
              <a:rPr lang="en-US"/>
              <a:t> produces a gradient scale. </a:t>
            </a:r>
          </a:p>
          <a:p>
            <a:r>
              <a:rPr lang="en-US"/>
              <a:t>It is continuous but marked at intervals in the legend. </a:t>
            </a:r>
          </a:p>
        </p:txBody>
      </p:sp>
      <p:sp>
        <p:nvSpPr>
          <p:cNvPr id="4" name="Slide Number Placeholder 3">
            <a:extLst>
              <a:ext uri="{FF2B5EF4-FFF2-40B4-BE49-F238E27FC236}">
                <a16:creationId xmlns:a16="http://schemas.microsoft.com/office/drawing/2014/main" id="{E0091311-D2F4-1491-AE08-279F6FDA9F8D}"/>
              </a:ext>
            </a:extLst>
          </p:cNvPr>
          <p:cNvSpPr>
            <a:spLocks noGrp="1"/>
          </p:cNvSpPr>
          <p:nvPr>
            <p:ph type="sldNum" sz="quarter" idx="12"/>
          </p:nvPr>
        </p:nvSpPr>
        <p:spPr/>
        <p:txBody>
          <a:bodyPr/>
          <a:lstStyle/>
          <a:p>
            <a:pPr>
              <a:defRPr/>
            </a:pPr>
            <a:fld id="{5E4C3CE2-26D7-4A31-A6AF-35EF9ABDAEC5}" type="slidenum">
              <a:rPr lang="en-US" smtClean="0"/>
              <a:pPr>
                <a:defRPr/>
              </a:pPr>
              <a:t>18</a:t>
            </a:fld>
            <a:endParaRPr lang="en-US"/>
          </a:p>
        </p:txBody>
      </p:sp>
      <p:pic>
        <p:nvPicPr>
          <p:cNvPr id="5" name="Picture 4">
            <a:extLst>
              <a:ext uri="{FF2B5EF4-FFF2-40B4-BE49-F238E27FC236}">
                <a16:creationId xmlns:a16="http://schemas.microsoft.com/office/drawing/2014/main" id="{1A535E4C-5D79-B39C-499E-5E47F4F8A2B0}"/>
              </a:ext>
            </a:extLst>
          </p:cNvPr>
          <p:cNvPicPr>
            <a:picLocks noChangeAspect="1"/>
          </p:cNvPicPr>
          <p:nvPr/>
        </p:nvPicPr>
        <p:blipFill>
          <a:blip r:embed="rId2"/>
          <a:stretch>
            <a:fillRect/>
          </a:stretch>
        </p:blipFill>
        <p:spPr>
          <a:xfrm>
            <a:off x="4572000" y="1211285"/>
            <a:ext cx="4228751" cy="2720930"/>
          </a:xfrm>
          <a:prstGeom prst="rect">
            <a:avLst/>
          </a:prstGeom>
        </p:spPr>
      </p:pic>
      <p:sp>
        <p:nvSpPr>
          <p:cNvPr id="8" name="TextBox 7">
            <a:extLst>
              <a:ext uri="{FF2B5EF4-FFF2-40B4-BE49-F238E27FC236}">
                <a16:creationId xmlns:a16="http://schemas.microsoft.com/office/drawing/2014/main" id="{CC8A2350-D290-AAAE-68EB-F5A712642577}"/>
              </a:ext>
            </a:extLst>
          </p:cNvPr>
          <p:cNvSpPr txBox="1"/>
          <p:nvPr/>
        </p:nvSpPr>
        <p:spPr>
          <a:xfrm>
            <a:off x="4572000" y="4068820"/>
            <a:ext cx="3802284" cy="523220"/>
          </a:xfrm>
          <a:prstGeom prst="rect">
            <a:avLst/>
          </a:prstGeom>
          <a:noFill/>
        </p:spPr>
        <p:txBody>
          <a:bodyPr wrap="square">
            <a:spAutoFit/>
          </a:bodyPr>
          <a:lstStyle/>
          <a:p>
            <a:pPr algn="ctr"/>
            <a:r>
              <a:rPr lang="en-US"/>
              <a:t>We can map the log of each country-year’s population (pop) to color</a:t>
            </a:r>
          </a:p>
        </p:txBody>
      </p:sp>
      <p:pic>
        <p:nvPicPr>
          <p:cNvPr id="9" name="Picture 8">
            <a:extLst>
              <a:ext uri="{FF2B5EF4-FFF2-40B4-BE49-F238E27FC236}">
                <a16:creationId xmlns:a16="http://schemas.microsoft.com/office/drawing/2014/main" id="{AA923145-E17A-3D5A-9CED-DD9D18C466A8}"/>
              </a:ext>
            </a:extLst>
          </p:cNvPr>
          <p:cNvPicPr>
            <a:picLocks noChangeAspect="1"/>
          </p:cNvPicPr>
          <p:nvPr/>
        </p:nvPicPr>
        <p:blipFill>
          <a:blip r:embed="rId3"/>
          <a:stretch>
            <a:fillRect/>
          </a:stretch>
        </p:blipFill>
        <p:spPr>
          <a:xfrm>
            <a:off x="461438" y="3921227"/>
            <a:ext cx="1431644" cy="628712"/>
          </a:xfrm>
          <a:prstGeom prst="rect">
            <a:avLst/>
          </a:prstGeom>
        </p:spPr>
      </p:pic>
    </p:spTree>
    <p:extLst>
      <p:ext uri="{BB962C8B-B14F-4D97-AF65-F5344CB8AC3E}">
        <p14:creationId xmlns:p14="http://schemas.microsoft.com/office/powerpoint/2010/main" val="377726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DA1C-3808-C0C2-A533-480421EAF3E6}"/>
              </a:ext>
            </a:extLst>
          </p:cNvPr>
          <p:cNvSpPr>
            <a:spLocks noGrp="1"/>
          </p:cNvSpPr>
          <p:nvPr>
            <p:ph type="title"/>
          </p:nvPr>
        </p:nvSpPr>
        <p:spPr/>
        <p:txBody>
          <a:bodyPr/>
          <a:lstStyle/>
          <a:p>
            <a:r>
              <a:rPr lang="en-US"/>
              <a:t>How Does </a:t>
            </a:r>
            <a:r>
              <a:rPr lang="en-US" err="1"/>
              <a:t>ggplot</a:t>
            </a:r>
            <a:r>
              <a:rPr lang="en-US"/>
              <a:t> Draws Its Scales?</a:t>
            </a:r>
          </a:p>
        </p:txBody>
      </p:sp>
      <p:sp>
        <p:nvSpPr>
          <p:cNvPr id="3" name="Content Placeholder 2">
            <a:extLst>
              <a:ext uri="{FF2B5EF4-FFF2-40B4-BE49-F238E27FC236}">
                <a16:creationId xmlns:a16="http://schemas.microsoft.com/office/drawing/2014/main" id="{8A24BEBA-2932-1B44-B1A3-8711ACB63039}"/>
              </a:ext>
            </a:extLst>
          </p:cNvPr>
          <p:cNvSpPr>
            <a:spLocks noGrp="1"/>
          </p:cNvSpPr>
          <p:nvPr>
            <p:ph idx="1"/>
          </p:nvPr>
        </p:nvSpPr>
        <p:spPr>
          <a:xfrm>
            <a:off x="230677" y="1112974"/>
            <a:ext cx="8520600" cy="738976"/>
          </a:xfrm>
        </p:spPr>
        <p:txBody>
          <a:bodyPr/>
          <a:lstStyle/>
          <a:p>
            <a:r>
              <a:rPr lang="en-US"/>
              <a:t>Finally, it is worth paying a little more attention to how </a:t>
            </a:r>
            <a:r>
              <a:rPr lang="en-US" err="1"/>
              <a:t>ggplot</a:t>
            </a:r>
            <a:r>
              <a:rPr lang="en-US"/>
              <a:t> draws its scales. </a:t>
            </a:r>
          </a:p>
        </p:txBody>
      </p:sp>
      <p:sp>
        <p:nvSpPr>
          <p:cNvPr id="4" name="Slide Number Placeholder 3">
            <a:extLst>
              <a:ext uri="{FF2B5EF4-FFF2-40B4-BE49-F238E27FC236}">
                <a16:creationId xmlns:a16="http://schemas.microsoft.com/office/drawing/2014/main" id="{7BD19CC4-5F89-D2F4-E543-42E1B7239275}"/>
              </a:ext>
            </a:extLst>
          </p:cNvPr>
          <p:cNvSpPr>
            <a:spLocks noGrp="1"/>
          </p:cNvSpPr>
          <p:nvPr>
            <p:ph type="sldNum" sz="quarter" idx="12"/>
          </p:nvPr>
        </p:nvSpPr>
        <p:spPr/>
        <p:txBody>
          <a:bodyPr/>
          <a:lstStyle/>
          <a:p>
            <a:pPr>
              <a:defRPr/>
            </a:pPr>
            <a:fld id="{5E4C3CE2-26D7-4A31-A6AF-35EF9ABDAEC5}" type="slidenum">
              <a:rPr lang="en-US" smtClean="0"/>
              <a:pPr>
                <a:defRPr/>
              </a:pPr>
              <a:t>19</a:t>
            </a:fld>
            <a:endParaRPr lang="en-US"/>
          </a:p>
        </p:txBody>
      </p:sp>
      <p:pic>
        <p:nvPicPr>
          <p:cNvPr id="5" name="Picture 4">
            <a:extLst>
              <a:ext uri="{FF2B5EF4-FFF2-40B4-BE49-F238E27FC236}">
                <a16:creationId xmlns:a16="http://schemas.microsoft.com/office/drawing/2014/main" id="{A8807ECE-0F61-8AC8-5C54-41F5D299669F}"/>
              </a:ext>
            </a:extLst>
          </p:cNvPr>
          <p:cNvPicPr>
            <a:picLocks noChangeAspect="1"/>
          </p:cNvPicPr>
          <p:nvPr/>
        </p:nvPicPr>
        <p:blipFill rotWithShape="1">
          <a:blip r:embed="rId3"/>
          <a:srcRect r="60776"/>
          <a:stretch/>
        </p:blipFill>
        <p:spPr>
          <a:xfrm>
            <a:off x="1215342" y="1703282"/>
            <a:ext cx="1050606" cy="2011680"/>
          </a:xfrm>
          <a:prstGeom prst="rect">
            <a:avLst/>
          </a:prstGeom>
        </p:spPr>
      </p:pic>
      <p:pic>
        <p:nvPicPr>
          <p:cNvPr id="6" name="Picture 5">
            <a:extLst>
              <a:ext uri="{FF2B5EF4-FFF2-40B4-BE49-F238E27FC236}">
                <a16:creationId xmlns:a16="http://schemas.microsoft.com/office/drawing/2014/main" id="{34876A9C-9CDB-3DE2-3DA7-04F1E68BDAA0}"/>
              </a:ext>
            </a:extLst>
          </p:cNvPr>
          <p:cNvPicPr>
            <a:picLocks noChangeAspect="1"/>
          </p:cNvPicPr>
          <p:nvPr/>
        </p:nvPicPr>
        <p:blipFill rotWithShape="1">
          <a:blip r:embed="rId4"/>
          <a:srcRect l="87025" t="25247" b="33915"/>
          <a:stretch/>
        </p:blipFill>
        <p:spPr>
          <a:xfrm>
            <a:off x="6793642" y="1595097"/>
            <a:ext cx="1038530" cy="2103120"/>
          </a:xfrm>
          <a:prstGeom prst="rect">
            <a:avLst/>
          </a:prstGeom>
        </p:spPr>
      </p:pic>
      <p:sp>
        <p:nvSpPr>
          <p:cNvPr id="7" name="TextBox 6">
            <a:extLst>
              <a:ext uri="{FF2B5EF4-FFF2-40B4-BE49-F238E27FC236}">
                <a16:creationId xmlns:a16="http://schemas.microsoft.com/office/drawing/2014/main" id="{E190940C-1DE7-13C7-AA20-0E00212E08E3}"/>
              </a:ext>
            </a:extLst>
          </p:cNvPr>
          <p:cNvSpPr txBox="1"/>
          <p:nvPr/>
        </p:nvSpPr>
        <p:spPr>
          <a:xfrm>
            <a:off x="6421254" y="3805774"/>
            <a:ext cx="1879789" cy="1169551"/>
          </a:xfrm>
          <a:prstGeom prst="rect">
            <a:avLst/>
          </a:prstGeom>
          <a:noFill/>
        </p:spPr>
        <p:txBody>
          <a:bodyPr wrap="square" rtlCol="0">
            <a:spAutoFit/>
          </a:bodyPr>
          <a:lstStyle/>
          <a:p>
            <a:pPr algn="ctr"/>
            <a:r>
              <a:rPr lang="en-US"/>
              <a:t>Mapping continuous variables to the color aesthetic (marked at intervals in the legend.)</a:t>
            </a:r>
          </a:p>
        </p:txBody>
      </p:sp>
      <p:pic>
        <p:nvPicPr>
          <p:cNvPr id="8" name="Picture 7">
            <a:extLst>
              <a:ext uri="{FF2B5EF4-FFF2-40B4-BE49-F238E27FC236}">
                <a16:creationId xmlns:a16="http://schemas.microsoft.com/office/drawing/2014/main" id="{F09552AF-CCCF-72A6-DBAF-2B88140B332C}"/>
              </a:ext>
            </a:extLst>
          </p:cNvPr>
          <p:cNvPicPr>
            <a:picLocks noChangeAspect="1"/>
          </p:cNvPicPr>
          <p:nvPr/>
        </p:nvPicPr>
        <p:blipFill rotWithShape="1">
          <a:blip r:embed="rId3"/>
          <a:srcRect l="60776"/>
          <a:stretch/>
        </p:blipFill>
        <p:spPr>
          <a:xfrm>
            <a:off x="3848292" y="1703282"/>
            <a:ext cx="1050607" cy="2011680"/>
          </a:xfrm>
          <a:prstGeom prst="rect">
            <a:avLst/>
          </a:prstGeom>
        </p:spPr>
      </p:pic>
      <p:sp>
        <p:nvSpPr>
          <p:cNvPr id="10" name="TextBox 9">
            <a:extLst>
              <a:ext uri="{FF2B5EF4-FFF2-40B4-BE49-F238E27FC236}">
                <a16:creationId xmlns:a16="http://schemas.microsoft.com/office/drawing/2014/main" id="{08D55F85-38E6-EA8F-CFF3-E8A61A7599E9}"/>
              </a:ext>
            </a:extLst>
          </p:cNvPr>
          <p:cNvSpPr txBox="1"/>
          <p:nvPr/>
        </p:nvSpPr>
        <p:spPr>
          <a:xfrm>
            <a:off x="311700" y="3680641"/>
            <a:ext cx="2519468" cy="1169551"/>
          </a:xfrm>
          <a:prstGeom prst="rect">
            <a:avLst/>
          </a:prstGeom>
          <a:noFill/>
        </p:spPr>
        <p:txBody>
          <a:bodyPr wrap="square">
            <a:spAutoFit/>
          </a:bodyPr>
          <a:lstStyle/>
          <a:p>
            <a:pPr algn="ctr"/>
            <a:r>
              <a:rPr lang="en-US"/>
              <a:t>We mapped the continent variable to both color and fill. </a:t>
            </a:r>
          </a:p>
          <a:p>
            <a:pPr algn="ctr"/>
            <a:r>
              <a:rPr lang="en-US"/>
              <a:t>We then drew the figure and fitted a line for each continent.</a:t>
            </a:r>
          </a:p>
        </p:txBody>
      </p:sp>
      <p:sp>
        <p:nvSpPr>
          <p:cNvPr id="12" name="TextBox 11">
            <a:extLst>
              <a:ext uri="{FF2B5EF4-FFF2-40B4-BE49-F238E27FC236}">
                <a16:creationId xmlns:a16="http://schemas.microsoft.com/office/drawing/2014/main" id="{2F6F6A5A-5593-BE79-5303-94540D2DEF9E}"/>
              </a:ext>
            </a:extLst>
          </p:cNvPr>
          <p:cNvSpPr txBox="1"/>
          <p:nvPr/>
        </p:nvSpPr>
        <p:spPr>
          <a:xfrm>
            <a:off x="3231243" y="3680641"/>
            <a:ext cx="2519468" cy="738664"/>
          </a:xfrm>
          <a:prstGeom prst="rect">
            <a:avLst/>
          </a:prstGeom>
          <a:noFill/>
        </p:spPr>
        <p:txBody>
          <a:bodyPr wrap="square">
            <a:spAutoFit/>
          </a:bodyPr>
          <a:lstStyle/>
          <a:p>
            <a:pPr algn="ctr"/>
            <a:r>
              <a:rPr lang="en-US"/>
              <a:t>We decided to simplify things by having only the points be colored by continent. </a:t>
            </a:r>
          </a:p>
        </p:txBody>
      </p:sp>
    </p:spTree>
    <p:extLst>
      <p:ext uri="{BB962C8B-B14F-4D97-AF65-F5344CB8AC3E}">
        <p14:creationId xmlns:p14="http://schemas.microsoft.com/office/powerpoint/2010/main" val="131300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ctrTitle"/>
          </p:nvPr>
        </p:nvSpPr>
        <p:spPr>
          <a:xfrm>
            <a:off x="540300" y="1201775"/>
            <a:ext cx="5142870" cy="2052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US" sz="5400" b="1">
                <a:solidFill>
                  <a:srgbClr val="562100"/>
                </a:solidFill>
              </a:rPr>
              <a:t>Chapter 3:</a:t>
            </a:r>
            <a:br>
              <a:rPr lang="en-US" sz="5400" b="1">
                <a:solidFill>
                  <a:srgbClr val="562100"/>
                </a:solidFill>
              </a:rPr>
            </a:br>
            <a:r>
              <a:rPr lang="en-US" sz="5400" b="1">
                <a:solidFill>
                  <a:srgbClr val="562100"/>
                </a:solidFill>
              </a:rPr>
              <a:t>Make a Plot</a:t>
            </a:r>
            <a:endParaRPr sz="5400" b="1">
              <a:solidFill>
                <a:srgbClr val="562100"/>
              </a:solidFill>
            </a:endParaRPr>
          </a:p>
        </p:txBody>
      </p:sp>
      <p:cxnSp>
        <p:nvCxnSpPr>
          <p:cNvPr id="63" name="Google Shape;63;p14"/>
          <p:cNvCxnSpPr/>
          <p:nvPr/>
        </p:nvCxnSpPr>
        <p:spPr>
          <a:xfrm>
            <a:off x="252000" y="73422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64" name="Google Shape;64;p14"/>
          <p:cNvPicPr preferRelativeResize="0"/>
          <p:nvPr/>
        </p:nvPicPr>
        <p:blipFill>
          <a:blip r:embed="rId3">
            <a:alphaModFix/>
          </a:blip>
          <a:stretch>
            <a:fillRect/>
          </a:stretch>
        </p:blipFill>
        <p:spPr>
          <a:xfrm>
            <a:off x="7060975" y="258650"/>
            <a:ext cx="1572601" cy="340700"/>
          </a:xfrm>
          <a:prstGeom prst="rect">
            <a:avLst/>
          </a:prstGeom>
          <a:noFill/>
          <a:ln>
            <a:noFill/>
          </a:ln>
        </p:spPr>
      </p:pic>
      <p:pic>
        <p:nvPicPr>
          <p:cNvPr id="3" name="Picture 2" descr="Calendar&#10;&#10;Description automatically generated">
            <a:extLst>
              <a:ext uri="{FF2B5EF4-FFF2-40B4-BE49-F238E27FC236}">
                <a16:creationId xmlns:a16="http://schemas.microsoft.com/office/drawing/2014/main" id="{B72DBAA0-32CC-7DFB-018F-258963EDB990}"/>
              </a:ext>
            </a:extLst>
          </p:cNvPr>
          <p:cNvPicPr>
            <a:picLocks noChangeAspect="1"/>
          </p:cNvPicPr>
          <p:nvPr/>
        </p:nvPicPr>
        <p:blipFill>
          <a:blip r:embed="rId4"/>
          <a:stretch>
            <a:fillRect/>
          </a:stretch>
        </p:blipFill>
        <p:spPr>
          <a:xfrm>
            <a:off x="5860500" y="1201775"/>
            <a:ext cx="2743200" cy="3429000"/>
          </a:xfrm>
          <a:prstGeom prst="rect">
            <a:avLst/>
          </a:prstGeom>
          <a:ln>
            <a:solidFill>
              <a:schemeClr val="tx1"/>
            </a:solidFill>
          </a:ln>
        </p:spPr>
      </p:pic>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8075-44F2-03A5-6024-F35521188CE7}"/>
              </a:ext>
            </a:extLst>
          </p:cNvPr>
          <p:cNvSpPr>
            <a:spLocks noGrp="1"/>
          </p:cNvSpPr>
          <p:nvPr>
            <p:ph type="title"/>
          </p:nvPr>
        </p:nvSpPr>
        <p:spPr/>
        <p:txBody>
          <a:bodyPr/>
          <a:lstStyle/>
          <a:p>
            <a:r>
              <a:rPr lang="en-US"/>
              <a:t>3.7 Save Your Work</a:t>
            </a:r>
          </a:p>
        </p:txBody>
      </p:sp>
      <p:sp>
        <p:nvSpPr>
          <p:cNvPr id="3" name="Content Placeholder 2">
            <a:extLst>
              <a:ext uri="{FF2B5EF4-FFF2-40B4-BE49-F238E27FC236}">
                <a16:creationId xmlns:a16="http://schemas.microsoft.com/office/drawing/2014/main" id="{5704110B-7E5E-4EC4-D104-762F811836EB}"/>
              </a:ext>
            </a:extLst>
          </p:cNvPr>
          <p:cNvSpPr>
            <a:spLocks noGrp="1"/>
          </p:cNvSpPr>
          <p:nvPr>
            <p:ph idx="1"/>
          </p:nvPr>
        </p:nvSpPr>
        <p:spPr>
          <a:xfrm>
            <a:off x="311700" y="1112973"/>
            <a:ext cx="8520600" cy="2313134"/>
          </a:xfrm>
        </p:spPr>
        <p:txBody>
          <a:bodyPr/>
          <a:lstStyle/>
          <a:p>
            <a:r>
              <a:rPr lang="en-US">
                <a:latin typeface="+mn-lt"/>
              </a:rPr>
              <a:t>Now that you have started to make your own plots, you may be wondering how to save them, and perhaps also how to control their size and format. </a:t>
            </a:r>
          </a:p>
          <a:p>
            <a:r>
              <a:rPr lang="en-US">
                <a:latin typeface="+mn-lt"/>
              </a:rPr>
              <a:t>If you are working in an </a:t>
            </a:r>
            <a:r>
              <a:rPr lang="en-US" err="1">
                <a:latin typeface="+mn-lt"/>
              </a:rPr>
              <a:t>RMarkdown</a:t>
            </a:r>
            <a:r>
              <a:rPr lang="en-US">
                <a:latin typeface="+mn-lt"/>
              </a:rPr>
              <a:t> document then the plots you make will be embedded in it, as we have already seen.</a:t>
            </a:r>
          </a:p>
          <a:p>
            <a:r>
              <a:rPr lang="en-US">
                <a:latin typeface="+mn-lt"/>
              </a:rPr>
              <a:t>You will often need to save your figures individually, as they will end up being dropped into slides or published in papers. </a:t>
            </a:r>
          </a:p>
        </p:txBody>
      </p:sp>
      <p:sp>
        <p:nvSpPr>
          <p:cNvPr id="4" name="Slide Number Placeholder 3">
            <a:extLst>
              <a:ext uri="{FF2B5EF4-FFF2-40B4-BE49-F238E27FC236}">
                <a16:creationId xmlns:a16="http://schemas.microsoft.com/office/drawing/2014/main" id="{AC309159-0CE8-FBAC-3172-CF7A8DC2D3B4}"/>
              </a:ext>
            </a:extLst>
          </p:cNvPr>
          <p:cNvSpPr>
            <a:spLocks noGrp="1"/>
          </p:cNvSpPr>
          <p:nvPr>
            <p:ph type="sldNum" sz="quarter" idx="12"/>
          </p:nvPr>
        </p:nvSpPr>
        <p:spPr/>
        <p:txBody>
          <a:bodyPr/>
          <a:lstStyle/>
          <a:p>
            <a:pPr>
              <a:defRPr/>
            </a:pPr>
            <a:fld id="{5E4C3CE2-26D7-4A31-A6AF-35EF9ABDAEC5}" type="slidenum">
              <a:rPr lang="en-US" smtClean="0"/>
              <a:pPr>
                <a:defRPr/>
              </a:pPr>
              <a:t>20</a:t>
            </a:fld>
            <a:endParaRPr lang="en-US"/>
          </a:p>
        </p:txBody>
      </p:sp>
      <p:pic>
        <p:nvPicPr>
          <p:cNvPr id="5" name="Picture 4">
            <a:extLst>
              <a:ext uri="{FF2B5EF4-FFF2-40B4-BE49-F238E27FC236}">
                <a16:creationId xmlns:a16="http://schemas.microsoft.com/office/drawing/2014/main" id="{E860D166-50CD-66E8-B677-7CC15725D13A}"/>
              </a:ext>
            </a:extLst>
          </p:cNvPr>
          <p:cNvPicPr>
            <a:picLocks noChangeAspect="1"/>
          </p:cNvPicPr>
          <p:nvPr/>
        </p:nvPicPr>
        <p:blipFill>
          <a:blip r:embed="rId3"/>
          <a:stretch>
            <a:fillRect/>
          </a:stretch>
        </p:blipFill>
        <p:spPr>
          <a:xfrm>
            <a:off x="7400656" y="260269"/>
            <a:ext cx="1431644" cy="628712"/>
          </a:xfrm>
          <a:prstGeom prst="rect">
            <a:avLst/>
          </a:prstGeom>
        </p:spPr>
      </p:pic>
      <p:graphicFrame>
        <p:nvGraphicFramePr>
          <p:cNvPr id="7" name="Table 7">
            <a:extLst>
              <a:ext uri="{FF2B5EF4-FFF2-40B4-BE49-F238E27FC236}">
                <a16:creationId xmlns:a16="http://schemas.microsoft.com/office/drawing/2014/main" id="{69F69179-519D-BAA3-DD92-95A27F2BEC9C}"/>
              </a:ext>
            </a:extLst>
          </p:cNvPr>
          <p:cNvGraphicFramePr>
            <a:graphicFrameLocks noGrp="1"/>
          </p:cNvGraphicFramePr>
          <p:nvPr>
            <p:extLst>
              <p:ext uri="{D42A27DB-BD31-4B8C-83A1-F6EECF244321}">
                <p14:modId xmlns:p14="http://schemas.microsoft.com/office/powerpoint/2010/main" val="1048169341"/>
              </p:ext>
            </p:extLst>
          </p:nvPr>
        </p:nvGraphicFramePr>
        <p:xfrm>
          <a:off x="902825" y="3619705"/>
          <a:ext cx="7338350" cy="1112520"/>
        </p:xfrm>
        <a:graphic>
          <a:graphicData uri="http://schemas.openxmlformats.org/drawingml/2006/table">
            <a:tbl>
              <a:tblPr firstRow="1" bandRow="1">
                <a:tableStyleId>{C083E6E3-FA7D-4D7B-A595-EF9225AFEA82}</a:tableStyleId>
              </a:tblPr>
              <a:tblGrid>
                <a:gridCol w="2928396">
                  <a:extLst>
                    <a:ext uri="{9D8B030D-6E8A-4147-A177-3AD203B41FA5}">
                      <a16:colId xmlns:a16="http://schemas.microsoft.com/office/drawing/2014/main" val="465747706"/>
                    </a:ext>
                  </a:extLst>
                </a:gridCol>
                <a:gridCol w="4409954">
                  <a:extLst>
                    <a:ext uri="{9D8B030D-6E8A-4147-A177-3AD203B41FA5}">
                      <a16:colId xmlns:a16="http://schemas.microsoft.com/office/drawing/2014/main" val="225761178"/>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a:t>Save a figure as a PNG file: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err="1">
                          <a:latin typeface="Consolas" panose="020B0609020204030204" pitchFamily="49" charset="0"/>
                          <a:cs typeface="Consolas" panose="020B0609020204030204" pitchFamily="49" charset="0"/>
                        </a:rPr>
                        <a:t>ggsave</a:t>
                      </a:r>
                      <a:r>
                        <a:rPr lang="en-US" sz="1600" b="0">
                          <a:latin typeface="Consolas" panose="020B0609020204030204" pitchFamily="49" charset="0"/>
                          <a:cs typeface="Consolas" panose="020B0609020204030204" pitchFamily="49" charset="0"/>
                        </a:rPr>
                        <a:t>(filename = </a:t>
                      </a:r>
                      <a:r>
                        <a:rPr lang="en-US" sz="1600" b="0">
                          <a:solidFill>
                            <a:srgbClr val="00B050"/>
                          </a:solidFill>
                          <a:latin typeface="Consolas" panose="020B0609020204030204" pitchFamily="49" charset="0"/>
                          <a:cs typeface="Consolas" panose="020B0609020204030204" pitchFamily="49" charset="0"/>
                        </a:rPr>
                        <a:t>"</a:t>
                      </a:r>
                      <a:r>
                        <a:rPr lang="en-US" sz="1600" b="0" err="1">
                          <a:solidFill>
                            <a:srgbClr val="00B050"/>
                          </a:solidFill>
                          <a:latin typeface="Consolas" panose="020B0609020204030204" pitchFamily="49" charset="0"/>
                          <a:cs typeface="Consolas" panose="020B0609020204030204" pitchFamily="49" charset="0"/>
                        </a:rPr>
                        <a:t>my_figure.png</a:t>
                      </a:r>
                      <a:r>
                        <a:rPr lang="en-US" sz="1600" b="0">
                          <a:solidFill>
                            <a:srgbClr val="00B050"/>
                          </a:solidFill>
                          <a:latin typeface="Consolas" panose="020B0609020204030204" pitchFamily="49" charset="0"/>
                          <a:cs typeface="Consolas" panose="020B0609020204030204" pitchFamily="49" charset="0"/>
                        </a:rPr>
                        <a:t>"</a:t>
                      </a:r>
                      <a:r>
                        <a:rPr lang="en-US" sz="1600" b="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77331435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a:t>Save a figure as a PDF file: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err="1">
                          <a:latin typeface="Consolas" panose="020B0609020204030204" pitchFamily="49" charset="0"/>
                          <a:cs typeface="Consolas" panose="020B0609020204030204" pitchFamily="49" charset="0"/>
                        </a:rPr>
                        <a:t>ggsave</a:t>
                      </a:r>
                      <a:r>
                        <a:rPr lang="en-US" sz="1600" b="0">
                          <a:latin typeface="Consolas" panose="020B0609020204030204" pitchFamily="49" charset="0"/>
                          <a:cs typeface="Consolas" panose="020B0609020204030204" pitchFamily="49" charset="0"/>
                        </a:rPr>
                        <a:t>(filename = </a:t>
                      </a:r>
                      <a:r>
                        <a:rPr lang="en-US" sz="1600" b="0">
                          <a:solidFill>
                            <a:srgbClr val="00B050"/>
                          </a:solidFill>
                          <a:latin typeface="Consolas" panose="020B0609020204030204" pitchFamily="49" charset="0"/>
                          <a:cs typeface="Consolas" panose="020B0609020204030204" pitchFamily="49" charset="0"/>
                        </a:rPr>
                        <a:t>"</a:t>
                      </a:r>
                      <a:r>
                        <a:rPr lang="en-US" sz="1600" b="0" err="1">
                          <a:solidFill>
                            <a:srgbClr val="00B050"/>
                          </a:solidFill>
                          <a:latin typeface="Consolas" panose="020B0609020204030204" pitchFamily="49" charset="0"/>
                          <a:cs typeface="Consolas" panose="020B0609020204030204" pitchFamily="49" charset="0"/>
                        </a:rPr>
                        <a:t>my_figure.pdf</a:t>
                      </a:r>
                      <a:r>
                        <a:rPr lang="en-US" sz="1600" b="0">
                          <a:solidFill>
                            <a:srgbClr val="00B050"/>
                          </a:solidFill>
                          <a:latin typeface="Consolas" panose="020B0609020204030204" pitchFamily="49" charset="0"/>
                          <a:cs typeface="Consolas" panose="020B0609020204030204" pitchFamily="49" charset="0"/>
                        </a:rPr>
                        <a:t>"</a:t>
                      </a:r>
                      <a:r>
                        <a:rPr lang="en-US" sz="1600" b="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27819248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a:t>Save a figure as a JPEG file: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err="1">
                          <a:latin typeface="Consolas" panose="020B0609020204030204" pitchFamily="49" charset="0"/>
                          <a:cs typeface="Consolas" panose="020B0609020204030204" pitchFamily="49" charset="0"/>
                        </a:rPr>
                        <a:t>ggsave</a:t>
                      </a:r>
                      <a:r>
                        <a:rPr lang="en-US" sz="1600" b="0">
                          <a:latin typeface="Consolas" panose="020B0609020204030204" pitchFamily="49" charset="0"/>
                          <a:cs typeface="Consolas" panose="020B0609020204030204" pitchFamily="49" charset="0"/>
                        </a:rPr>
                        <a:t>(filename = </a:t>
                      </a:r>
                      <a:r>
                        <a:rPr lang="en-US" sz="1600" b="0">
                          <a:solidFill>
                            <a:srgbClr val="00B050"/>
                          </a:solidFill>
                          <a:latin typeface="Consolas" panose="020B0609020204030204" pitchFamily="49" charset="0"/>
                          <a:cs typeface="Consolas" panose="020B0609020204030204" pitchFamily="49" charset="0"/>
                        </a:rPr>
                        <a:t>"</a:t>
                      </a:r>
                      <a:r>
                        <a:rPr lang="en-US" sz="1600" b="0" err="1">
                          <a:solidFill>
                            <a:srgbClr val="00B050"/>
                          </a:solidFill>
                          <a:latin typeface="Consolas" panose="020B0609020204030204" pitchFamily="49" charset="0"/>
                          <a:cs typeface="Consolas" panose="020B0609020204030204" pitchFamily="49" charset="0"/>
                        </a:rPr>
                        <a:t>my_figure</a:t>
                      </a:r>
                      <a:r>
                        <a:rPr lang="en-US" sz="1600" b="0">
                          <a:solidFill>
                            <a:srgbClr val="00B050"/>
                          </a:solidFill>
                          <a:latin typeface="Consolas" panose="020B0609020204030204" pitchFamily="49" charset="0"/>
                          <a:cs typeface="Consolas" panose="020B0609020204030204" pitchFamily="49" charset="0"/>
                        </a:rPr>
                        <a:t>. jpg"</a:t>
                      </a:r>
                      <a:r>
                        <a:rPr lang="en-US" sz="1600" b="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33917511"/>
                  </a:ext>
                </a:extLst>
              </a:tr>
            </a:tbl>
          </a:graphicData>
        </a:graphic>
      </p:graphicFrame>
    </p:spTree>
    <p:extLst>
      <p:ext uri="{BB962C8B-B14F-4D97-AF65-F5344CB8AC3E}">
        <p14:creationId xmlns:p14="http://schemas.microsoft.com/office/powerpoint/2010/main" val="32125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1106-E6D8-7162-9B75-B82137465D3E}"/>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C0705A98-E9EC-D9CA-E282-6F52D90A4512}"/>
              </a:ext>
            </a:extLst>
          </p:cNvPr>
          <p:cNvSpPr>
            <a:spLocks noGrp="1"/>
          </p:cNvSpPr>
          <p:nvPr>
            <p:ph idx="1"/>
          </p:nvPr>
        </p:nvSpPr>
        <p:spPr>
          <a:xfrm>
            <a:off x="311700" y="1112972"/>
            <a:ext cx="3797313" cy="3455903"/>
          </a:xfrm>
        </p:spPr>
        <p:txBody>
          <a:bodyPr/>
          <a:lstStyle/>
          <a:p>
            <a:r>
              <a:rPr lang="en-US"/>
              <a:t>Tidy data structure for plotting</a:t>
            </a:r>
          </a:p>
          <a:p>
            <a:r>
              <a:rPr lang="en-US"/>
              <a:t>Plot data by </a:t>
            </a:r>
            <a:r>
              <a:rPr lang="en-US" err="1">
                <a:latin typeface="Consolas" panose="020B0609020204030204" pitchFamily="49" charset="0"/>
                <a:cs typeface="Consolas" panose="020B0609020204030204" pitchFamily="49" charset="0"/>
              </a:rPr>
              <a:t>ggplot</a:t>
            </a:r>
            <a:r>
              <a:rPr lang="en-US">
                <a:latin typeface="Consolas" panose="020B0609020204030204" pitchFamily="49" charset="0"/>
                <a:cs typeface="Consolas" panose="020B0609020204030204" pitchFamily="49" charset="0"/>
              </a:rPr>
              <a:t>() </a:t>
            </a:r>
            <a:r>
              <a:rPr lang="en-US"/>
              <a:t>and assign it to an object (ex. </a:t>
            </a:r>
            <a:r>
              <a:rPr lang="en-US">
                <a:latin typeface="Consolas" panose="020B0609020204030204" pitchFamily="49" charset="0"/>
                <a:cs typeface="Consolas" panose="020B0609020204030204" pitchFamily="49" charset="0"/>
              </a:rPr>
              <a:t>p</a:t>
            </a:r>
            <a:r>
              <a:rPr lang="en-US"/>
              <a:t>)</a:t>
            </a:r>
          </a:p>
          <a:p>
            <a:r>
              <a:rPr lang="en-US"/>
              <a:t>Add layers, scales, labels, etc. to the plot to develop more polished plots.</a:t>
            </a:r>
          </a:p>
          <a:p>
            <a:r>
              <a:rPr lang="en-US"/>
              <a:t>Save a plot</a:t>
            </a:r>
          </a:p>
        </p:txBody>
      </p:sp>
      <p:sp>
        <p:nvSpPr>
          <p:cNvPr id="4" name="Slide Number Placeholder 3">
            <a:extLst>
              <a:ext uri="{FF2B5EF4-FFF2-40B4-BE49-F238E27FC236}">
                <a16:creationId xmlns:a16="http://schemas.microsoft.com/office/drawing/2014/main" id="{60911974-7782-10B5-D390-77E43B07468E}"/>
              </a:ext>
            </a:extLst>
          </p:cNvPr>
          <p:cNvSpPr>
            <a:spLocks noGrp="1"/>
          </p:cNvSpPr>
          <p:nvPr>
            <p:ph type="sldNum" sz="quarter" idx="12"/>
          </p:nvPr>
        </p:nvSpPr>
        <p:spPr/>
        <p:txBody>
          <a:bodyPr/>
          <a:lstStyle/>
          <a:p>
            <a:pPr>
              <a:defRPr/>
            </a:pPr>
            <a:fld id="{5E4C3CE2-26D7-4A31-A6AF-35EF9ABDAEC5}" type="slidenum">
              <a:rPr lang="en-US" smtClean="0"/>
              <a:pPr>
                <a:defRPr/>
              </a:pPr>
              <a:t>21</a:t>
            </a:fld>
            <a:endParaRPr lang="en-US"/>
          </a:p>
        </p:txBody>
      </p:sp>
      <p:pic>
        <p:nvPicPr>
          <p:cNvPr id="2050" name="Picture 2" descr="A schematic for making a plot.">
            <a:extLst>
              <a:ext uri="{FF2B5EF4-FFF2-40B4-BE49-F238E27FC236}">
                <a16:creationId xmlns:a16="http://schemas.microsoft.com/office/drawing/2014/main" id="{2082F09A-5653-4857-DAC8-98092BD8B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486" y="1354833"/>
            <a:ext cx="4240814" cy="253781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FA5B24-302E-6A88-F049-8202914FB369}"/>
              </a:ext>
            </a:extLst>
          </p:cNvPr>
          <p:cNvSpPr txBox="1"/>
          <p:nvPr/>
        </p:nvSpPr>
        <p:spPr>
          <a:xfrm>
            <a:off x="5401060" y="4034970"/>
            <a:ext cx="2621666" cy="261610"/>
          </a:xfrm>
          <a:prstGeom prst="rect">
            <a:avLst/>
          </a:prstGeom>
          <a:noFill/>
        </p:spPr>
        <p:txBody>
          <a:bodyPr wrap="square">
            <a:spAutoFit/>
          </a:bodyPr>
          <a:lstStyle/>
          <a:p>
            <a:pPr algn="ctr"/>
            <a:r>
              <a:rPr lang="en-US" sz="1100">
                <a:solidFill>
                  <a:schemeClr val="bg2">
                    <a:lumMod val="60000"/>
                    <a:lumOff val="40000"/>
                  </a:schemeClr>
                </a:solidFill>
              </a:rPr>
              <a:t>A schematic for making a plot.</a:t>
            </a:r>
          </a:p>
        </p:txBody>
      </p:sp>
    </p:spTree>
    <p:extLst>
      <p:ext uri="{BB962C8B-B14F-4D97-AF65-F5344CB8AC3E}">
        <p14:creationId xmlns:p14="http://schemas.microsoft.com/office/powerpoint/2010/main" val="385930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ADEB-6D36-88BD-794B-5B23863329C9}"/>
              </a:ext>
            </a:extLst>
          </p:cNvPr>
          <p:cNvSpPr>
            <a:spLocks noGrp="1"/>
          </p:cNvSpPr>
          <p:nvPr>
            <p:ph type="title"/>
          </p:nvPr>
        </p:nvSpPr>
        <p:spPr/>
        <p:txBody>
          <a:bodyPr/>
          <a:lstStyle/>
          <a:p>
            <a:r>
              <a:rPr lang="en-US"/>
              <a:t>The Rest of Semester Class Schedule </a:t>
            </a:r>
          </a:p>
        </p:txBody>
      </p:sp>
      <p:sp>
        <p:nvSpPr>
          <p:cNvPr id="3" name="Content Placeholder 2">
            <a:extLst>
              <a:ext uri="{FF2B5EF4-FFF2-40B4-BE49-F238E27FC236}">
                <a16:creationId xmlns:a16="http://schemas.microsoft.com/office/drawing/2014/main" id="{3CD78365-BCCD-5100-AE66-F858C40828AA}"/>
              </a:ext>
            </a:extLst>
          </p:cNvPr>
          <p:cNvSpPr>
            <a:spLocks noGrp="1"/>
          </p:cNvSpPr>
          <p:nvPr>
            <p:ph idx="1"/>
          </p:nvPr>
        </p:nvSpPr>
        <p:spPr/>
        <p:txBody>
          <a:bodyPr/>
          <a:lstStyle/>
          <a:p>
            <a:r>
              <a:rPr lang="en-US" b="1" dirty="0"/>
              <a:t>Main focus</a:t>
            </a:r>
            <a:r>
              <a:rPr lang="en-US" dirty="0"/>
              <a:t>: Using the ggplot2 package to start laying out some graphs in R:</a:t>
            </a:r>
          </a:p>
          <a:p>
            <a:pPr marL="1314450" lvl="2" indent="-285750"/>
            <a:r>
              <a:rPr lang="en-US" dirty="0"/>
              <a:t>Which graph is suitable for showing different types of data?</a:t>
            </a:r>
          </a:p>
          <a:p>
            <a:pPr marL="1314450" lvl="2" indent="-285750"/>
            <a:r>
              <a:rPr lang="en-US" dirty="0"/>
              <a:t>What type of graphitization would we like to see?</a:t>
            </a:r>
          </a:p>
          <a:p>
            <a:pPr marL="400050" indent="-285750"/>
            <a:endParaRPr lang="en-US" dirty="0"/>
          </a:p>
          <a:p>
            <a:pPr marL="400050" indent="-285750"/>
            <a:r>
              <a:rPr lang="en-US" b="1" dirty="0"/>
              <a:t>First step</a:t>
            </a:r>
            <a:r>
              <a:rPr lang="en-US" dirty="0"/>
              <a:t>: Learn the basics of the ggplot2 package:</a:t>
            </a:r>
          </a:p>
          <a:p>
            <a:pPr marL="1314450" lvl="2" indent="-285750"/>
            <a:r>
              <a:rPr lang="en-US" dirty="0"/>
              <a:t>We need to learn ”the grammar of graphics”: Chapter 3</a:t>
            </a:r>
          </a:p>
          <a:p>
            <a:pPr marL="1314450" lvl="2" indent="-285750"/>
            <a:r>
              <a:rPr lang="en-US" dirty="0"/>
              <a:t>Chapter 3 will teach you how to use </a:t>
            </a:r>
            <a:r>
              <a:rPr lang="en-US" dirty="0" err="1"/>
              <a:t>ggplot’s</a:t>
            </a:r>
            <a:r>
              <a:rPr lang="en-US" dirty="0"/>
              <a:t> core functions: Introduction to the bare bone of plots</a:t>
            </a:r>
          </a:p>
        </p:txBody>
      </p:sp>
      <p:sp>
        <p:nvSpPr>
          <p:cNvPr id="4" name="Slide Number Placeholder 3">
            <a:extLst>
              <a:ext uri="{FF2B5EF4-FFF2-40B4-BE49-F238E27FC236}">
                <a16:creationId xmlns:a16="http://schemas.microsoft.com/office/drawing/2014/main" id="{65651C35-5B21-0C7A-C514-F38D4F1D545B}"/>
              </a:ext>
            </a:extLst>
          </p:cNvPr>
          <p:cNvSpPr>
            <a:spLocks noGrp="1"/>
          </p:cNvSpPr>
          <p:nvPr>
            <p:ph type="sldNum" sz="quarter" idx="12"/>
          </p:nvPr>
        </p:nvSpPr>
        <p:spPr/>
        <p:txBody>
          <a:bodyPr/>
          <a:lstStyle/>
          <a:p>
            <a:pPr>
              <a:defRPr/>
            </a:pPr>
            <a:fld id="{5E4C3CE2-26D7-4A31-A6AF-35EF9ABDAEC5}" type="slidenum">
              <a:rPr lang="en-US" smtClean="0"/>
              <a:pPr>
                <a:defRPr/>
              </a:pPr>
              <a:t>3</a:t>
            </a:fld>
            <a:endParaRPr lang="en-US"/>
          </a:p>
        </p:txBody>
      </p:sp>
    </p:spTree>
    <p:extLst>
      <p:ext uri="{BB962C8B-B14F-4D97-AF65-F5344CB8AC3E}">
        <p14:creationId xmlns:p14="http://schemas.microsoft.com/office/powerpoint/2010/main" val="87171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0AF8-B42B-F536-4196-7AE1FE8ACFD3}"/>
              </a:ext>
            </a:extLst>
          </p:cNvPr>
          <p:cNvSpPr>
            <a:spLocks noGrp="1"/>
          </p:cNvSpPr>
          <p:nvPr>
            <p:ph type="title"/>
          </p:nvPr>
        </p:nvSpPr>
        <p:spPr/>
        <p:txBody>
          <a:bodyPr/>
          <a:lstStyle/>
          <a:p>
            <a:r>
              <a:rPr lang="en-US"/>
              <a:t>Chapter 3: Make a Plot</a:t>
            </a:r>
          </a:p>
        </p:txBody>
      </p:sp>
      <p:sp>
        <p:nvSpPr>
          <p:cNvPr id="3" name="Content Placeholder 2">
            <a:extLst>
              <a:ext uri="{FF2B5EF4-FFF2-40B4-BE49-F238E27FC236}">
                <a16:creationId xmlns:a16="http://schemas.microsoft.com/office/drawing/2014/main" id="{8A48DCBE-9D9E-C190-E3A1-F8CEC83D1980}"/>
              </a:ext>
            </a:extLst>
          </p:cNvPr>
          <p:cNvSpPr>
            <a:spLocks noGrp="1"/>
          </p:cNvSpPr>
          <p:nvPr>
            <p:ph idx="1"/>
          </p:nvPr>
        </p:nvSpPr>
        <p:spPr/>
        <p:txBody>
          <a:bodyPr/>
          <a:lstStyle/>
          <a:p>
            <a:pPr marL="114300" indent="0">
              <a:lnSpc>
                <a:spcPct val="120000"/>
              </a:lnSpc>
              <a:spcBef>
                <a:spcPts val="0"/>
              </a:spcBef>
              <a:buNone/>
            </a:pPr>
            <a:r>
              <a:rPr lang="en-US"/>
              <a:t>3.1 How </a:t>
            </a:r>
            <a:r>
              <a:rPr lang="en-US" err="1"/>
              <a:t>Ggplot</a:t>
            </a:r>
            <a:r>
              <a:rPr lang="en-US"/>
              <a:t> Works </a:t>
            </a:r>
          </a:p>
          <a:p>
            <a:pPr marL="114300" indent="0">
              <a:lnSpc>
                <a:spcPct val="120000"/>
              </a:lnSpc>
              <a:spcBef>
                <a:spcPts val="0"/>
              </a:spcBef>
              <a:buNone/>
            </a:pPr>
            <a:r>
              <a:rPr lang="en-US"/>
              <a:t>3.2 Tidy Data</a:t>
            </a:r>
          </a:p>
          <a:p>
            <a:pPr marL="114300" indent="0">
              <a:lnSpc>
                <a:spcPct val="120000"/>
              </a:lnSpc>
              <a:spcBef>
                <a:spcPts val="0"/>
              </a:spcBef>
              <a:buNone/>
            </a:pPr>
            <a:r>
              <a:rPr lang="en-US"/>
              <a:t>3.3 Mappings Link Data to Things You See</a:t>
            </a:r>
          </a:p>
          <a:p>
            <a:pPr marL="114300" indent="0">
              <a:lnSpc>
                <a:spcPct val="120000"/>
              </a:lnSpc>
              <a:spcBef>
                <a:spcPts val="0"/>
              </a:spcBef>
              <a:buNone/>
            </a:pPr>
            <a:r>
              <a:rPr lang="en-US"/>
              <a:t>3.4 Build Your Plots Layer by Layer</a:t>
            </a:r>
          </a:p>
          <a:p>
            <a:pPr marL="114300" indent="0">
              <a:lnSpc>
                <a:spcPct val="120000"/>
              </a:lnSpc>
              <a:spcBef>
                <a:spcPts val="0"/>
              </a:spcBef>
              <a:buNone/>
            </a:pPr>
            <a:r>
              <a:rPr lang="en-US"/>
              <a:t>3.5 Mapping Aesthetics vs Setting Them</a:t>
            </a:r>
          </a:p>
          <a:p>
            <a:pPr marL="114300" indent="0">
              <a:lnSpc>
                <a:spcPct val="120000"/>
              </a:lnSpc>
              <a:spcBef>
                <a:spcPts val="0"/>
              </a:spcBef>
              <a:buNone/>
            </a:pPr>
            <a:r>
              <a:rPr lang="en-US"/>
              <a:t>3.6 Aesthetics Can Be Mapped per </a:t>
            </a:r>
            <a:r>
              <a:rPr lang="en-US" err="1"/>
              <a:t>Geom</a:t>
            </a:r>
            <a:endParaRPr lang="en-US"/>
          </a:p>
          <a:p>
            <a:pPr marL="114300" indent="0">
              <a:lnSpc>
                <a:spcPct val="120000"/>
              </a:lnSpc>
              <a:spcBef>
                <a:spcPts val="0"/>
              </a:spcBef>
              <a:buNone/>
            </a:pPr>
            <a:r>
              <a:rPr lang="en-US"/>
              <a:t>3.7 Save Your Work</a:t>
            </a:r>
          </a:p>
        </p:txBody>
      </p:sp>
      <p:sp>
        <p:nvSpPr>
          <p:cNvPr id="4" name="Slide Number Placeholder 3">
            <a:extLst>
              <a:ext uri="{FF2B5EF4-FFF2-40B4-BE49-F238E27FC236}">
                <a16:creationId xmlns:a16="http://schemas.microsoft.com/office/drawing/2014/main" id="{7275245F-EF62-49AE-5163-90BAD31FCAA8}"/>
              </a:ext>
            </a:extLst>
          </p:cNvPr>
          <p:cNvSpPr>
            <a:spLocks noGrp="1"/>
          </p:cNvSpPr>
          <p:nvPr>
            <p:ph type="sldNum" sz="quarter" idx="12"/>
          </p:nvPr>
        </p:nvSpPr>
        <p:spPr/>
        <p:txBody>
          <a:bodyPr/>
          <a:lstStyle/>
          <a:p>
            <a:pPr>
              <a:defRPr/>
            </a:pPr>
            <a:fld id="{5E4C3CE2-26D7-4A31-A6AF-35EF9ABDAEC5}" type="slidenum">
              <a:rPr lang="en-US" smtClean="0"/>
              <a:pPr>
                <a:defRPr/>
              </a:pPr>
              <a:t>4</a:t>
            </a:fld>
            <a:endParaRPr lang="en-US"/>
          </a:p>
        </p:txBody>
      </p:sp>
    </p:spTree>
    <p:extLst>
      <p:ext uri="{BB962C8B-B14F-4D97-AF65-F5344CB8AC3E}">
        <p14:creationId xmlns:p14="http://schemas.microsoft.com/office/powerpoint/2010/main" val="395392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B391-544B-276D-1721-FCFD4C30716A}"/>
              </a:ext>
            </a:extLst>
          </p:cNvPr>
          <p:cNvSpPr>
            <a:spLocks noGrp="1"/>
          </p:cNvSpPr>
          <p:nvPr>
            <p:ph type="title"/>
          </p:nvPr>
        </p:nvSpPr>
        <p:spPr/>
        <p:txBody>
          <a:bodyPr/>
          <a:lstStyle/>
          <a:p>
            <a:r>
              <a:rPr lang="en-US"/>
              <a:t>3.1 How </a:t>
            </a:r>
            <a:r>
              <a:rPr lang="en-US" err="1"/>
              <a:t>ggplot</a:t>
            </a:r>
            <a:r>
              <a:rPr lang="en-US"/>
              <a:t> Works </a:t>
            </a:r>
          </a:p>
        </p:txBody>
      </p:sp>
      <p:sp>
        <p:nvSpPr>
          <p:cNvPr id="3" name="Content Placeholder 2">
            <a:extLst>
              <a:ext uri="{FF2B5EF4-FFF2-40B4-BE49-F238E27FC236}">
                <a16:creationId xmlns:a16="http://schemas.microsoft.com/office/drawing/2014/main" id="{C5666FC9-3C87-9C30-06F4-54B1AC106862}"/>
              </a:ext>
            </a:extLst>
          </p:cNvPr>
          <p:cNvSpPr>
            <a:spLocks noGrp="1"/>
          </p:cNvSpPr>
          <p:nvPr>
            <p:ph idx="1"/>
          </p:nvPr>
        </p:nvSpPr>
        <p:spPr/>
        <p:txBody>
          <a:bodyPr/>
          <a:lstStyle/>
          <a:p>
            <a:r>
              <a:rPr lang="en-US"/>
              <a:t>As we saw in chapter 1, </a:t>
            </a:r>
            <a:r>
              <a:rPr lang="en-US">
                <a:solidFill>
                  <a:srgbClr val="C00000"/>
                </a:solidFill>
              </a:rPr>
              <a:t>visualization</a:t>
            </a:r>
            <a:r>
              <a:rPr lang="en-US"/>
              <a:t> involves representing your data using lines or shapes or colors, and so on. </a:t>
            </a:r>
          </a:p>
          <a:p>
            <a:r>
              <a:rPr lang="en-US" err="1">
                <a:solidFill>
                  <a:srgbClr val="C00000"/>
                </a:solidFill>
              </a:rPr>
              <a:t>ggplot</a:t>
            </a:r>
            <a:r>
              <a:rPr lang="en-US"/>
              <a:t> provides you with a set of tools to map data to visual elements on your plot, specify the kind of plot you want, and then control the fine details of how it will be displayed.</a:t>
            </a:r>
          </a:p>
          <a:p>
            <a:r>
              <a:rPr lang="en-US"/>
              <a:t>Figure 3.1 shows a schematic outline of the process, starting from data at the top down to a finished plot at the bottom. </a:t>
            </a:r>
          </a:p>
        </p:txBody>
      </p:sp>
      <p:sp>
        <p:nvSpPr>
          <p:cNvPr id="4" name="Slide Number Placeholder 3">
            <a:extLst>
              <a:ext uri="{FF2B5EF4-FFF2-40B4-BE49-F238E27FC236}">
                <a16:creationId xmlns:a16="http://schemas.microsoft.com/office/drawing/2014/main" id="{B56A28A6-281A-3EDF-8EC7-045A65EA52D4}"/>
              </a:ext>
            </a:extLst>
          </p:cNvPr>
          <p:cNvSpPr>
            <a:spLocks noGrp="1"/>
          </p:cNvSpPr>
          <p:nvPr>
            <p:ph type="sldNum" sz="quarter" idx="12"/>
          </p:nvPr>
        </p:nvSpPr>
        <p:spPr/>
        <p:txBody>
          <a:bodyPr/>
          <a:lstStyle/>
          <a:p>
            <a:pPr>
              <a:defRPr/>
            </a:pPr>
            <a:fld id="{5E4C3CE2-26D7-4A31-A6AF-35EF9ABDAEC5}" type="slidenum">
              <a:rPr lang="en-US" smtClean="0"/>
              <a:pPr>
                <a:defRPr/>
              </a:pPr>
              <a:t>5</a:t>
            </a:fld>
            <a:endParaRPr lang="en-US"/>
          </a:p>
        </p:txBody>
      </p:sp>
    </p:spTree>
    <p:extLst>
      <p:ext uri="{BB962C8B-B14F-4D97-AF65-F5344CB8AC3E}">
        <p14:creationId xmlns:p14="http://schemas.microsoft.com/office/powerpoint/2010/main" val="124954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DFD057-9D77-5A03-27C1-DD49CBE5E0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9" name="Title 1">
            <a:extLst>
              <a:ext uri="{FF2B5EF4-FFF2-40B4-BE49-F238E27FC236}">
                <a16:creationId xmlns:a16="http://schemas.microsoft.com/office/drawing/2014/main" id="{9D4ECCB6-EF4B-A1DF-4810-9BE505BB6BB0}"/>
              </a:ext>
            </a:extLst>
          </p:cNvPr>
          <p:cNvSpPr>
            <a:spLocks noGrp="1"/>
          </p:cNvSpPr>
          <p:nvPr>
            <p:ph type="title"/>
          </p:nvPr>
        </p:nvSpPr>
        <p:spPr>
          <a:xfrm>
            <a:off x="311700" y="343808"/>
            <a:ext cx="6864604" cy="606030"/>
          </a:xfrm>
        </p:spPr>
        <p:txBody>
          <a:bodyPr/>
          <a:lstStyle/>
          <a:p>
            <a:pPr algn="l"/>
            <a:r>
              <a:rPr lang="en-US" sz="2800" b="1" dirty="0">
                <a:solidFill>
                  <a:srgbClr val="562100"/>
                </a:solidFill>
              </a:rPr>
              <a:t>3.1 How </a:t>
            </a:r>
            <a:r>
              <a:rPr lang="en-US" sz="2800" b="1" dirty="0" err="1">
                <a:solidFill>
                  <a:srgbClr val="562100"/>
                </a:solidFill>
              </a:rPr>
              <a:t>ggplot</a:t>
            </a:r>
            <a:r>
              <a:rPr lang="en-US" sz="2800" b="1" dirty="0">
                <a:solidFill>
                  <a:srgbClr val="562100"/>
                </a:solidFill>
              </a:rPr>
              <a:t> Works </a:t>
            </a:r>
          </a:p>
        </p:txBody>
      </p:sp>
      <p:sp>
        <p:nvSpPr>
          <p:cNvPr id="11" name="TextBox 10">
            <a:extLst>
              <a:ext uri="{FF2B5EF4-FFF2-40B4-BE49-F238E27FC236}">
                <a16:creationId xmlns:a16="http://schemas.microsoft.com/office/drawing/2014/main" id="{A5049999-32B8-72FB-6639-F427EB9988D6}"/>
              </a:ext>
            </a:extLst>
          </p:cNvPr>
          <p:cNvSpPr txBox="1"/>
          <p:nvPr/>
        </p:nvSpPr>
        <p:spPr>
          <a:xfrm>
            <a:off x="311699" y="1121564"/>
            <a:ext cx="6736659" cy="3251531"/>
          </a:xfrm>
          <a:prstGeom prst="rect">
            <a:avLst/>
          </a:prstGeom>
          <a:noFill/>
        </p:spPr>
        <p:txBody>
          <a:bodyPr wrap="square">
            <a:spAutoFit/>
          </a:bodyPr>
          <a:lstStyle/>
          <a:p>
            <a:pPr>
              <a:lnSpc>
                <a:spcPct val="130000"/>
              </a:lnSpc>
            </a:pPr>
            <a:r>
              <a:rPr lang="en-US" sz="2000"/>
              <a:t>The main elements of </a:t>
            </a:r>
            <a:r>
              <a:rPr lang="en-US" sz="2000" err="1"/>
              <a:t>ggplot’s</a:t>
            </a:r>
            <a:r>
              <a:rPr lang="en-US" sz="2000"/>
              <a:t> grammar of graphics:</a:t>
            </a:r>
          </a:p>
          <a:p>
            <a:pPr marL="457200" indent="-457200">
              <a:lnSpc>
                <a:spcPct val="130000"/>
              </a:lnSpc>
              <a:buFont typeface="+mj-lt"/>
              <a:buAutoNum type="arabicPeriod"/>
            </a:pPr>
            <a:r>
              <a:rPr lang="en-US" sz="2000"/>
              <a:t>Tidy data</a:t>
            </a:r>
          </a:p>
          <a:p>
            <a:pPr marL="457200" indent="-457200">
              <a:lnSpc>
                <a:spcPct val="130000"/>
              </a:lnSpc>
              <a:buFont typeface="+mj-lt"/>
              <a:buAutoNum type="arabicPeriod"/>
            </a:pPr>
            <a:r>
              <a:rPr lang="en-US" sz="2000"/>
              <a:t>Mapping</a:t>
            </a:r>
          </a:p>
          <a:p>
            <a:pPr marL="457200" indent="-457200">
              <a:lnSpc>
                <a:spcPct val="130000"/>
              </a:lnSpc>
              <a:buFont typeface="+mj-lt"/>
              <a:buAutoNum type="arabicPeriod"/>
            </a:pPr>
            <a:r>
              <a:rPr lang="en-US" sz="2000" err="1"/>
              <a:t>Geom</a:t>
            </a:r>
            <a:endParaRPr lang="en-US" sz="2000"/>
          </a:p>
          <a:p>
            <a:pPr marL="457200" indent="-457200">
              <a:lnSpc>
                <a:spcPct val="130000"/>
              </a:lnSpc>
              <a:buFont typeface="+mj-lt"/>
              <a:buAutoNum type="arabicPeriod"/>
            </a:pPr>
            <a:r>
              <a:rPr lang="en-US" sz="2000"/>
              <a:t>Co-ordinates and scales</a:t>
            </a:r>
          </a:p>
          <a:p>
            <a:pPr marL="457200" indent="-457200">
              <a:lnSpc>
                <a:spcPct val="130000"/>
              </a:lnSpc>
              <a:buFont typeface="+mj-lt"/>
              <a:buAutoNum type="arabicPeriod"/>
            </a:pPr>
            <a:r>
              <a:rPr lang="en-US" sz="2000"/>
              <a:t>Labels and guides</a:t>
            </a:r>
          </a:p>
          <a:p>
            <a:pPr>
              <a:lnSpc>
                <a:spcPct val="130000"/>
              </a:lnSpc>
            </a:pPr>
            <a:endParaRPr lang="en-US" sz="2000"/>
          </a:p>
          <a:p>
            <a:pPr>
              <a:lnSpc>
                <a:spcPct val="130000"/>
              </a:lnSpc>
            </a:pPr>
            <a:r>
              <a:rPr lang="en-US" sz="2000"/>
              <a:t>Chapter 3 goes through these steps in detail.</a:t>
            </a:r>
          </a:p>
        </p:txBody>
      </p:sp>
      <p:pic>
        <p:nvPicPr>
          <p:cNvPr id="1026" name="Picture 2" descr="The main elements of ggplot's grammar of graphics. This chapter goes through these steps in detail.">
            <a:extLst>
              <a:ext uri="{FF2B5EF4-FFF2-40B4-BE49-F238E27FC236}">
                <a16:creationId xmlns:a16="http://schemas.microsoft.com/office/drawing/2014/main" id="{C8220844-9E1D-FD5A-053E-1C7EB9FDB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06" y="0"/>
            <a:ext cx="1270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1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1C7F-6933-6E92-DFED-BE128121CD03}"/>
              </a:ext>
            </a:extLst>
          </p:cNvPr>
          <p:cNvSpPr>
            <a:spLocks noGrp="1"/>
          </p:cNvSpPr>
          <p:nvPr>
            <p:ph type="title"/>
          </p:nvPr>
        </p:nvSpPr>
        <p:spPr/>
        <p:txBody>
          <a:bodyPr/>
          <a:lstStyle/>
          <a:p>
            <a:r>
              <a:rPr lang="en-US" dirty="0"/>
              <a:t>Aesthetic Mappings (</a:t>
            </a:r>
            <a:r>
              <a:rPr lang="en-US" dirty="0" err="1"/>
              <a:t>aes</a:t>
            </a:r>
            <a:r>
              <a:rPr lang="en-US"/>
              <a:t>())</a:t>
            </a:r>
            <a:endParaRPr lang="en-US" dirty="0"/>
          </a:p>
        </p:txBody>
      </p:sp>
      <p:sp>
        <p:nvSpPr>
          <p:cNvPr id="3" name="Content Placeholder 2">
            <a:extLst>
              <a:ext uri="{FF2B5EF4-FFF2-40B4-BE49-F238E27FC236}">
                <a16:creationId xmlns:a16="http://schemas.microsoft.com/office/drawing/2014/main" id="{8185FBBA-CEF2-AA6D-8B62-62D8D499099B}"/>
              </a:ext>
            </a:extLst>
          </p:cNvPr>
          <p:cNvSpPr>
            <a:spLocks noGrp="1"/>
          </p:cNvSpPr>
          <p:nvPr>
            <p:ph idx="1"/>
          </p:nvPr>
        </p:nvSpPr>
        <p:spPr>
          <a:xfrm>
            <a:off x="311700" y="1112972"/>
            <a:ext cx="8520600" cy="1641803"/>
          </a:xfrm>
        </p:spPr>
        <p:txBody>
          <a:bodyPr/>
          <a:lstStyle/>
          <a:p>
            <a:r>
              <a:rPr lang="en-US" dirty="0"/>
              <a:t>The most important thing to get used to with </a:t>
            </a:r>
            <a:r>
              <a:rPr lang="en-US" dirty="0" err="1"/>
              <a:t>ggplot</a:t>
            </a:r>
            <a:r>
              <a:rPr lang="en-US" dirty="0"/>
              <a:t> is how you use it to think about the logical structure of your plot. </a:t>
            </a:r>
          </a:p>
          <a:p>
            <a:r>
              <a:rPr lang="en-US" dirty="0"/>
              <a:t>The code you write specifies the connections between the variables in your data and the colors, points, and shapes you see on the screen.</a:t>
            </a:r>
          </a:p>
        </p:txBody>
      </p:sp>
      <p:sp>
        <p:nvSpPr>
          <p:cNvPr id="4" name="Slide Number Placeholder 3">
            <a:extLst>
              <a:ext uri="{FF2B5EF4-FFF2-40B4-BE49-F238E27FC236}">
                <a16:creationId xmlns:a16="http://schemas.microsoft.com/office/drawing/2014/main" id="{6CBB0145-70FF-34FF-B39F-85B86B5D2A28}"/>
              </a:ext>
            </a:extLst>
          </p:cNvPr>
          <p:cNvSpPr>
            <a:spLocks noGrp="1"/>
          </p:cNvSpPr>
          <p:nvPr>
            <p:ph type="sldNum" sz="quarter" idx="12"/>
          </p:nvPr>
        </p:nvSpPr>
        <p:spPr/>
        <p:txBody>
          <a:bodyPr/>
          <a:lstStyle/>
          <a:p>
            <a:pPr>
              <a:defRPr/>
            </a:pPr>
            <a:fld id="{5E4C3CE2-26D7-4A31-A6AF-35EF9ABDAEC5}" type="slidenum">
              <a:rPr lang="en-US" smtClean="0"/>
              <a:pPr>
                <a:defRPr/>
              </a:pPr>
              <a:t>7</a:t>
            </a:fld>
            <a:endParaRPr lang="en-US"/>
          </a:p>
        </p:txBody>
      </p:sp>
      <p:sp>
        <p:nvSpPr>
          <p:cNvPr id="6" name="TextBox 5">
            <a:extLst>
              <a:ext uri="{FF2B5EF4-FFF2-40B4-BE49-F238E27FC236}">
                <a16:creationId xmlns:a16="http://schemas.microsoft.com/office/drawing/2014/main" id="{6CD0929E-5489-6C22-7F3C-F1A779921FD9}"/>
              </a:ext>
            </a:extLst>
          </p:cNvPr>
          <p:cNvSpPr txBox="1"/>
          <p:nvPr/>
        </p:nvSpPr>
        <p:spPr>
          <a:xfrm>
            <a:off x="311699" y="2958670"/>
            <a:ext cx="8520599" cy="1631216"/>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1">
                <a:solidFill>
                  <a:srgbClr val="C00000"/>
                </a:solidFill>
              </a:rPr>
              <a:t>Aesthetic mappings </a:t>
            </a:r>
            <a:r>
              <a:rPr lang="en-US" sz="2000"/>
              <a:t>describe how variables in the data are mapped to visual properties (aesthetics) of </a:t>
            </a:r>
            <a:r>
              <a:rPr lang="en-US" sz="2000" err="1"/>
              <a:t>geoms</a:t>
            </a:r>
            <a:r>
              <a:rPr lang="en-US" sz="2000"/>
              <a:t>. </a:t>
            </a:r>
          </a:p>
          <a:p>
            <a:pPr marL="342900" indent="-342900">
              <a:spcAft>
                <a:spcPts val="1200"/>
              </a:spcAft>
              <a:buFont typeface="Arial" panose="020B0604020202020204" pitchFamily="34" charset="0"/>
              <a:buChar char="•"/>
            </a:pPr>
            <a:r>
              <a:rPr lang="en-US" sz="2000"/>
              <a:t>In ggplot2 , aesthetic means “something you can see”. </a:t>
            </a:r>
          </a:p>
          <a:p>
            <a:pPr marL="342900" indent="-342900">
              <a:spcAft>
                <a:spcPts val="1200"/>
              </a:spcAft>
              <a:buFont typeface="Arial" panose="020B0604020202020204" pitchFamily="34" charset="0"/>
              <a:buChar char="•"/>
            </a:pPr>
            <a:r>
              <a:rPr lang="en-US" sz="2000"/>
              <a:t>Construct aesthetic mappings: </a:t>
            </a:r>
            <a:r>
              <a:rPr lang="en-US" sz="1800" err="1">
                <a:solidFill>
                  <a:schemeClr val="accent5">
                    <a:lumMod val="75000"/>
                  </a:schemeClr>
                </a:solidFill>
                <a:latin typeface="Consolas" panose="020B0609020204030204" pitchFamily="49" charset="0"/>
                <a:cs typeface="Consolas" panose="020B0609020204030204" pitchFamily="49" charset="0"/>
              </a:rPr>
              <a:t>aes</a:t>
            </a:r>
            <a:r>
              <a:rPr lang="en-US" sz="1800">
                <a:solidFill>
                  <a:schemeClr val="accent5">
                    <a:lumMod val="75000"/>
                  </a:schemeClr>
                </a:solidFill>
                <a:latin typeface="Consolas" panose="020B0609020204030204" pitchFamily="49" charset="0"/>
                <a:cs typeface="Consolas" panose="020B0609020204030204" pitchFamily="49" charset="0"/>
              </a:rPr>
              <a:t>(x, y, size, color, ...)</a:t>
            </a:r>
          </a:p>
        </p:txBody>
      </p:sp>
    </p:spTree>
    <p:extLst>
      <p:ext uri="{BB962C8B-B14F-4D97-AF65-F5344CB8AC3E}">
        <p14:creationId xmlns:p14="http://schemas.microsoft.com/office/powerpoint/2010/main" val="42913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5B37-0549-A764-A45F-38762071B272}"/>
              </a:ext>
            </a:extLst>
          </p:cNvPr>
          <p:cNvSpPr>
            <a:spLocks noGrp="1"/>
          </p:cNvSpPr>
          <p:nvPr>
            <p:ph type="title"/>
          </p:nvPr>
        </p:nvSpPr>
        <p:spPr/>
        <p:txBody>
          <a:bodyPr/>
          <a:lstStyle/>
          <a:p>
            <a:r>
              <a:rPr lang="en-US" sz="2800" b="1">
                <a:solidFill>
                  <a:srgbClr val="562100"/>
                </a:solidFill>
              </a:rPr>
              <a:t>3.1 How </a:t>
            </a:r>
            <a:r>
              <a:rPr lang="en-US" sz="2800" b="1" err="1">
                <a:solidFill>
                  <a:srgbClr val="562100"/>
                </a:solidFill>
              </a:rPr>
              <a:t>ggplot</a:t>
            </a:r>
            <a:r>
              <a:rPr lang="en-US" sz="2800" b="1">
                <a:solidFill>
                  <a:srgbClr val="562100"/>
                </a:solidFill>
              </a:rPr>
              <a:t> Works </a:t>
            </a:r>
            <a:endParaRPr lang="en-US"/>
          </a:p>
        </p:txBody>
      </p:sp>
      <p:sp>
        <p:nvSpPr>
          <p:cNvPr id="3" name="Content Placeholder 2">
            <a:extLst>
              <a:ext uri="{FF2B5EF4-FFF2-40B4-BE49-F238E27FC236}">
                <a16:creationId xmlns:a16="http://schemas.microsoft.com/office/drawing/2014/main" id="{5F43EC0E-9E4F-D9CC-3C5F-3A7DE1624410}"/>
              </a:ext>
            </a:extLst>
          </p:cNvPr>
          <p:cNvSpPr>
            <a:spLocks noGrp="1"/>
          </p:cNvSpPr>
          <p:nvPr>
            <p:ph idx="1"/>
          </p:nvPr>
        </p:nvSpPr>
        <p:spPr>
          <a:xfrm>
            <a:off x="311700" y="1112972"/>
            <a:ext cx="8520600" cy="3686720"/>
          </a:xfrm>
        </p:spPr>
        <p:txBody>
          <a:bodyPr/>
          <a:lstStyle/>
          <a:p>
            <a:r>
              <a:rPr lang="en-US"/>
              <a:t>You begin every plot by telling the </a:t>
            </a:r>
            <a:r>
              <a:rPr lang="en-US" err="1">
                <a:solidFill>
                  <a:srgbClr val="C00000"/>
                </a:solidFill>
                <a:latin typeface="Consolas" panose="020B0609020204030204" pitchFamily="49" charset="0"/>
                <a:cs typeface="Consolas" panose="020B0609020204030204" pitchFamily="49" charset="0"/>
              </a:rPr>
              <a:t>ggplot</a:t>
            </a:r>
            <a:r>
              <a:rPr lang="en-US">
                <a:solidFill>
                  <a:srgbClr val="C00000"/>
                </a:solidFill>
                <a:latin typeface="Consolas" panose="020B0609020204030204" pitchFamily="49" charset="0"/>
                <a:cs typeface="Consolas" panose="020B0609020204030204" pitchFamily="49" charset="0"/>
              </a:rPr>
              <a:t>()</a:t>
            </a:r>
            <a:r>
              <a:rPr lang="en-US"/>
              <a:t> function what your data is and how the variables in this data logically map onto the plot’s aesthetics. </a:t>
            </a:r>
          </a:p>
          <a:p>
            <a:r>
              <a:rPr lang="en-US"/>
              <a:t>Then you take the result and say what general sort of plot you want, such as:</a:t>
            </a:r>
          </a:p>
          <a:p>
            <a:pPr lvl="2">
              <a:spcBef>
                <a:spcPts val="200"/>
              </a:spcBef>
            </a:pPr>
            <a:r>
              <a:rPr lang="en-US" sz="1600"/>
              <a:t>a scatterplot: </a:t>
            </a:r>
            <a:r>
              <a:rPr lang="en-US" sz="1600" err="1">
                <a:solidFill>
                  <a:srgbClr val="C00000"/>
                </a:solidFill>
                <a:latin typeface="Consolas" panose="020B0609020204030204" pitchFamily="49" charset="0"/>
                <a:cs typeface="Consolas" panose="020B0609020204030204" pitchFamily="49" charset="0"/>
              </a:rPr>
              <a:t>geom_point</a:t>
            </a:r>
            <a:r>
              <a:rPr lang="en-US" sz="1600">
                <a:solidFill>
                  <a:srgbClr val="C00000"/>
                </a:solidFill>
                <a:latin typeface="Consolas" panose="020B0609020204030204" pitchFamily="49" charset="0"/>
                <a:cs typeface="Consolas" panose="020B0609020204030204" pitchFamily="49" charset="0"/>
              </a:rPr>
              <a:t>() </a:t>
            </a:r>
          </a:p>
          <a:p>
            <a:pPr lvl="2"/>
            <a:r>
              <a:rPr lang="en-US" sz="1600"/>
              <a:t>a boxplot: </a:t>
            </a:r>
            <a:r>
              <a:rPr lang="en-US" sz="1600" err="1">
                <a:solidFill>
                  <a:srgbClr val="C00000"/>
                </a:solidFill>
                <a:latin typeface="Consolas" panose="020B0609020204030204" pitchFamily="49" charset="0"/>
                <a:cs typeface="Consolas" panose="020B0609020204030204" pitchFamily="49" charset="0"/>
              </a:rPr>
              <a:t>geom_boxplot</a:t>
            </a:r>
            <a:r>
              <a:rPr lang="en-US" sz="1600">
                <a:solidFill>
                  <a:srgbClr val="C00000"/>
                </a:solidFill>
                <a:latin typeface="Consolas" panose="020B0609020204030204" pitchFamily="49" charset="0"/>
                <a:cs typeface="Consolas" panose="020B0609020204030204" pitchFamily="49" charset="0"/>
              </a:rPr>
              <a:t>()</a:t>
            </a:r>
          </a:p>
          <a:p>
            <a:pPr lvl="2">
              <a:spcAft>
                <a:spcPts val="600"/>
              </a:spcAft>
            </a:pPr>
            <a:r>
              <a:rPr lang="en-US" sz="1600"/>
              <a:t>a bar chart: </a:t>
            </a:r>
            <a:r>
              <a:rPr lang="en-US" sz="1600" err="1">
                <a:solidFill>
                  <a:srgbClr val="C00000"/>
                </a:solidFill>
                <a:latin typeface="Consolas" panose="020B0609020204030204" pitchFamily="49" charset="0"/>
                <a:cs typeface="Consolas" panose="020B0609020204030204" pitchFamily="49" charset="0"/>
              </a:rPr>
              <a:t>geom_bar</a:t>
            </a:r>
            <a:r>
              <a:rPr lang="en-US" sz="1600">
                <a:solidFill>
                  <a:srgbClr val="C00000"/>
                </a:solidFill>
                <a:latin typeface="Consolas" panose="020B0609020204030204" pitchFamily="49" charset="0"/>
                <a:cs typeface="Consolas" panose="020B0609020204030204" pitchFamily="49" charset="0"/>
              </a:rPr>
              <a:t>()</a:t>
            </a:r>
            <a:endParaRPr lang="en-US" sz="1600"/>
          </a:p>
          <a:p>
            <a:pPr>
              <a:spcBef>
                <a:spcPts val="600"/>
              </a:spcBef>
            </a:pPr>
            <a:r>
              <a:rPr lang="en-US"/>
              <a:t>In </a:t>
            </a:r>
            <a:r>
              <a:rPr lang="en-US" err="1"/>
              <a:t>ggplot</a:t>
            </a:r>
            <a:r>
              <a:rPr lang="en-US"/>
              <a:t>, the overall type of plot is called a </a:t>
            </a:r>
            <a:r>
              <a:rPr lang="en-US" err="1"/>
              <a:t>geom</a:t>
            </a:r>
            <a:r>
              <a:rPr lang="en-US"/>
              <a:t> (geometric object). </a:t>
            </a:r>
          </a:p>
          <a:p>
            <a:r>
              <a:rPr lang="en-US" err="1">
                <a:solidFill>
                  <a:srgbClr val="C00000"/>
                </a:solidFill>
              </a:rPr>
              <a:t>ggplot</a:t>
            </a:r>
            <a:r>
              <a:rPr lang="en-US">
                <a:solidFill>
                  <a:srgbClr val="C00000"/>
                </a:solidFill>
              </a:rPr>
              <a:t> + </a:t>
            </a:r>
            <a:r>
              <a:rPr lang="en-US" err="1">
                <a:solidFill>
                  <a:srgbClr val="C00000"/>
                </a:solidFill>
              </a:rPr>
              <a:t>geom</a:t>
            </a:r>
            <a:r>
              <a:rPr lang="en-US"/>
              <a:t> will have enough information to be able to draw a plot for you.</a:t>
            </a:r>
          </a:p>
          <a:p>
            <a:r>
              <a:rPr lang="en-US"/>
              <a:t>The rest is just details about exactly what you want to see. </a:t>
            </a:r>
          </a:p>
        </p:txBody>
      </p:sp>
      <p:sp>
        <p:nvSpPr>
          <p:cNvPr id="4" name="Slide Number Placeholder 3">
            <a:extLst>
              <a:ext uri="{FF2B5EF4-FFF2-40B4-BE49-F238E27FC236}">
                <a16:creationId xmlns:a16="http://schemas.microsoft.com/office/drawing/2014/main" id="{A124AB7F-14C8-AD9A-B42D-E94798B6FD08}"/>
              </a:ext>
            </a:extLst>
          </p:cNvPr>
          <p:cNvSpPr>
            <a:spLocks noGrp="1"/>
          </p:cNvSpPr>
          <p:nvPr>
            <p:ph type="sldNum" sz="quarter" idx="12"/>
          </p:nvPr>
        </p:nvSpPr>
        <p:spPr/>
        <p:txBody>
          <a:bodyPr/>
          <a:lstStyle/>
          <a:p>
            <a:pPr>
              <a:defRPr/>
            </a:pPr>
            <a:fld id="{5E4C3CE2-26D7-4A31-A6AF-35EF9ABDAEC5}" type="slidenum">
              <a:rPr lang="en-US" smtClean="0"/>
              <a:pPr>
                <a:defRPr/>
              </a:pPr>
              <a:t>8</a:t>
            </a:fld>
            <a:endParaRPr lang="en-US"/>
          </a:p>
        </p:txBody>
      </p:sp>
    </p:spTree>
    <p:extLst>
      <p:ext uri="{BB962C8B-B14F-4D97-AF65-F5344CB8AC3E}">
        <p14:creationId xmlns:p14="http://schemas.microsoft.com/office/powerpoint/2010/main" val="225590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93E1-CAFE-54A1-E6B9-495D57302050}"/>
              </a:ext>
            </a:extLst>
          </p:cNvPr>
          <p:cNvSpPr>
            <a:spLocks noGrp="1"/>
          </p:cNvSpPr>
          <p:nvPr>
            <p:ph type="title"/>
          </p:nvPr>
        </p:nvSpPr>
        <p:spPr/>
        <p:txBody>
          <a:bodyPr/>
          <a:lstStyle/>
          <a:p>
            <a:r>
              <a:rPr lang="en-US"/>
              <a:t>3.2 Tidy Data</a:t>
            </a:r>
          </a:p>
        </p:txBody>
      </p:sp>
      <p:sp>
        <p:nvSpPr>
          <p:cNvPr id="3" name="Content Placeholder 2">
            <a:extLst>
              <a:ext uri="{FF2B5EF4-FFF2-40B4-BE49-F238E27FC236}">
                <a16:creationId xmlns:a16="http://schemas.microsoft.com/office/drawing/2014/main" id="{998D461D-D9C6-903C-D7B0-1DDF2A14BC00}"/>
              </a:ext>
            </a:extLst>
          </p:cNvPr>
          <p:cNvSpPr>
            <a:spLocks noGrp="1"/>
          </p:cNvSpPr>
          <p:nvPr>
            <p:ph idx="1"/>
          </p:nvPr>
        </p:nvSpPr>
        <p:spPr>
          <a:xfrm>
            <a:off x="311700" y="1112973"/>
            <a:ext cx="8520600" cy="2857144"/>
          </a:xfrm>
        </p:spPr>
        <p:txBody>
          <a:bodyPr/>
          <a:lstStyle/>
          <a:p>
            <a:r>
              <a:rPr lang="en-US"/>
              <a:t>In this chapter, you will learn a consistent way to organize your data in R: An organization called tidy data. </a:t>
            </a:r>
          </a:p>
          <a:p>
            <a:r>
              <a:rPr lang="en-US"/>
              <a:t>Getting your data into this format requires some upfront work, but that work pays off in the long term. </a:t>
            </a:r>
          </a:p>
          <a:p>
            <a:r>
              <a:rPr lang="en-US"/>
              <a:t>Once you have tidy data and the tidy tools provided by packages in the </a:t>
            </a:r>
            <a:r>
              <a:rPr lang="en-US" err="1">
                <a:solidFill>
                  <a:srgbClr val="C00000"/>
                </a:solidFill>
                <a:latin typeface="Consolas" panose="020B0609020204030204" pitchFamily="49" charset="0"/>
                <a:cs typeface="Consolas" panose="020B0609020204030204" pitchFamily="49" charset="0"/>
              </a:rPr>
              <a:t>tidyverse</a:t>
            </a:r>
            <a:r>
              <a:rPr lang="en-US"/>
              <a:t>, you will spend much less time munging data from one representation to another, allowing you to spend more time on the analytic questions at hand.</a:t>
            </a:r>
          </a:p>
        </p:txBody>
      </p:sp>
      <p:sp>
        <p:nvSpPr>
          <p:cNvPr id="4" name="Slide Number Placeholder 3">
            <a:extLst>
              <a:ext uri="{FF2B5EF4-FFF2-40B4-BE49-F238E27FC236}">
                <a16:creationId xmlns:a16="http://schemas.microsoft.com/office/drawing/2014/main" id="{7A3C2B99-D550-F961-377A-35B2F3443F28}"/>
              </a:ext>
            </a:extLst>
          </p:cNvPr>
          <p:cNvSpPr>
            <a:spLocks noGrp="1"/>
          </p:cNvSpPr>
          <p:nvPr>
            <p:ph type="sldNum" sz="quarter" idx="12"/>
          </p:nvPr>
        </p:nvSpPr>
        <p:spPr/>
        <p:txBody>
          <a:bodyPr/>
          <a:lstStyle/>
          <a:p>
            <a:pPr>
              <a:defRPr/>
            </a:pPr>
            <a:fld id="{5E4C3CE2-26D7-4A31-A6AF-35EF9ABDAEC5}" type="slidenum">
              <a:rPr lang="en-US" smtClean="0"/>
              <a:pPr>
                <a:defRPr/>
              </a:pPr>
              <a:t>9</a:t>
            </a:fld>
            <a:endParaRPr lang="en-US"/>
          </a:p>
        </p:txBody>
      </p:sp>
      <p:sp>
        <p:nvSpPr>
          <p:cNvPr id="6" name="TextBox 5">
            <a:extLst>
              <a:ext uri="{FF2B5EF4-FFF2-40B4-BE49-F238E27FC236}">
                <a16:creationId xmlns:a16="http://schemas.microsoft.com/office/drawing/2014/main" id="{29A313FD-822C-7D53-8B47-E46CAFB52B56}"/>
              </a:ext>
            </a:extLst>
          </p:cNvPr>
          <p:cNvSpPr txBox="1"/>
          <p:nvPr/>
        </p:nvSpPr>
        <p:spPr>
          <a:xfrm>
            <a:off x="2954438" y="4151116"/>
            <a:ext cx="3235124" cy="400110"/>
          </a:xfrm>
          <a:prstGeom prst="rect">
            <a:avLst/>
          </a:prstGeom>
          <a:noFill/>
        </p:spPr>
        <p:txBody>
          <a:bodyPr wrap="square">
            <a:spAutoFit/>
          </a:bodyPr>
          <a:lstStyle/>
          <a:p>
            <a:pPr algn="ctr"/>
            <a:r>
              <a:rPr lang="en-US" sz="2000">
                <a:solidFill>
                  <a:srgbClr val="0432FF"/>
                </a:solidFill>
                <a:latin typeface="Consolas" panose="020B0609020204030204" pitchFamily="49" charset="0"/>
                <a:cs typeface="Consolas" panose="020B0609020204030204" pitchFamily="49" charset="0"/>
              </a:rPr>
              <a:t>library</a:t>
            </a:r>
            <a:r>
              <a:rPr lang="en-US" sz="2000">
                <a:latin typeface="Consolas" panose="020B0609020204030204" pitchFamily="49" charset="0"/>
                <a:cs typeface="Consolas" panose="020B0609020204030204" pitchFamily="49" charset="0"/>
              </a:rPr>
              <a:t>(</a:t>
            </a:r>
            <a:r>
              <a:rPr lang="en-US" sz="2000" err="1">
                <a:latin typeface="Consolas" panose="020B0609020204030204" pitchFamily="49" charset="0"/>
                <a:cs typeface="Consolas" panose="020B0609020204030204" pitchFamily="49" charset="0"/>
              </a:rPr>
              <a:t>tidyverse</a:t>
            </a:r>
            <a:r>
              <a:rPr lang="en-US" sz="200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516200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LehighPresentation-16x9template</Template>
  <TotalTime>219</TotalTime>
  <Words>1785</Words>
  <Application>Microsoft Macintosh PowerPoint</Application>
  <PresentationFormat>On-screen Show (16:9)</PresentationFormat>
  <Paragraphs>164</Paragraphs>
  <Slides>21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Consolas</vt:lpstr>
      <vt:lpstr>Simple Light</vt:lpstr>
      <vt:lpstr>Business Analytics II (BIS 244 – Chapter 3)</vt:lpstr>
      <vt:lpstr>Chapter 3: Make a Plot</vt:lpstr>
      <vt:lpstr>The Rest of Semester Class Schedule </vt:lpstr>
      <vt:lpstr>Chapter 3: Make a Plot</vt:lpstr>
      <vt:lpstr>3.1 How ggplot Works </vt:lpstr>
      <vt:lpstr>3.1 How ggplot Works </vt:lpstr>
      <vt:lpstr>Aesthetic Mappings (aes())</vt:lpstr>
      <vt:lpstr>3.1 How ggplot Works </vt:lpstr>
      <vt:lpstr>3.2 Tidy Data</vt:lpstr>
      <vt:lpstr>3.2 Tidy Data</vt:lpstr>
      <vt:lpstr>3.3 Mappings Link Data to Things You See</vt:lpstr>
      <vt:lpstr>Example</vt:lpstr>
      <vt:lpstr>3.4 Build Your Plots Layer by Layer</vt:lpstr>
      <vt:lpstr>3.5 Mapping Aesthetics vs Setting Them</vt:lpstr>
      <vt:lpstr>3.5 Mapping Aesthetics vs Setting Them</vt:lpstr>
      <vt:lpstr>Modify Axis and Plot Labels</vt:lpstr>
      <vt:lpstr>3.6 Aesthetics Can Be Mapped per Geom</vt:lpstr>
      <vt:lpstr>Map Continuous Variables to the Color Aesthetic</vt:lpstr>
      <vt:lpstr>How Does ggplot Draws Its Scales?</vt:lpstr>
      <vt:lpstr>3.7 Save Your 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to Come Here</dc:title>
  <dc:creator>Troy Adair</dc:creator>
  <cp:lastModifiedBy>Mehdi Davoodi</cp:lastModifiedBy>
  <cp:revision>1</cp:revision>
  <cp:lastPrinted>2022-08-15T13:46:24Z</cp:lastPrinted>
  <dcterms:created xsi:type="dcterms:W3CDTF">2018-08-25T20:40:28Z</dcterms:created>
  <dcterms:modified xsi:type="dcterms:W3CDTF">2022-09-13T01:02:32Z</dcterms:modified>
</cp:coreProperties>
</file>