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2" r:id="rId5"/>
    <p:sldMasterId id="2147483702" r:id="rId6"/>
    <p:sldMasterId id="2147483722" r:id="rId7"/>
  </p:sldMasterIdLst>
  <p:handoutMasterIdLst>
    <p:handoutMasterId r:id="rId27"/>
  </p:handoutMasterIdLst>
  <p:sldIdLst>
    <p:sldId id="256" r:id="rId8"/>
    <p:sldId id="274" r:id="rId9"/>
    <p:sldId id="257" r:id="rId10"/>
    <p:sldId id="275" r:id="rId11"/>
    <p:sldId id="281" r:id="rId12"/>
    <p:sldId id="284" r:id="rId13"/>
    <p:sldId id="276" r:id="rId14"/>
    <p:sldId id="282" r:id="rId15"/>
    <p:sldId id="285" r:id="rId16"/>
    <p:sldId id="277" r:id="rId17"/>
    <p:sldId id="283" r:id="rId18"/>
    <p:sldId id="286" r:id="rId19"/>
    <p:sldId id="279" r:id="rId20"/>
    <p:sldId id="278" r:id="rId21"/>
    <p:sldId id="271" r:id="rId22"/>
    <p:sldId id="272" r:id="rId23"/>
    <p:sldId id="287" r:id="rId24"/>
    <p:sldId id="280" r:id="rId25"/>
    <p:sldId id="273" r:id="rId26"/>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587A1-B6A0-0933-AA94-23AB72AB8939}" v="2" dt="2024-02-16T01:11:26.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0"/>
    <p:restoredTop sz="96205"/>
  </p:normalViewPr>
  <p:slideViewPr>
    <p:cSldViewPr snapToGrid="0">
      <p:cViewPr varScale="1">
        <p:scale>
          <a:sx n="154" d="100"/>
          <a:sy n="154" d="100"/>
        </p:scale>
        <p:origin x="728"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354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Nhat Quang" userId="S::tony@tbn.co.th::de4cff71-afc9-4f23-9896-0f45aa35c07b" providerId="AD" clId="Web-{4FA587A1-B6A0-0933-AA94-23AB72AB8939}"/>
    <pc:docChg chg="modSld">
      <pc:chgData name="Tran Nhat Quang" userId="S::tony@tbn.co.th::de4cff71-afc9-4f23-9896-0f45aa35c07b" providerId="AD" clId="Web-{4FA587A1-B6A0-0933-AA94-23AB72AB8939}" dt="2024-02-16T01:11:26.899" v="1" actId="20577"/>
      <pc:docMkLst>
        <pc:docMk/>
      </pc:docMkLst>
      <pc:sldChg chg="modSp">
        <pc:chgData name="Tran Nhat Quang" userId="S::tony@tbn.co.th::de4cff71-afc9-4f23-9896-0f45aa35c07b" providerId="AD" clId="Web-{4FA587A1-B6A0-0933-AA94-23AB72AB8939}" dt="2024-02-16T01:11:26.899" v="1" actId="20577"/>
        <pc:sldMkLst>
          <pc:docMk/>
          <pc:sldMk cId="2860024915" sldId="274"/>
        </pc:sldMkLst>
        <pc:spChg chg="mod">
          <ac:chgData name="Tran Nhat Quang" userId="S::tony@tbn.co.th::de4cff71-afc9-4f23-9896-0f45aa35c07b" providerId="AD" clId="Web-{4FA587A1-B6A0-0933-AA94-23AB72AB8939}" dt="2024-02-16T01:11:26.899" v="1" actId="20577"/>
          <ac:spMkLst>
            <pc:docMk/>
            <pc:sldMk cId="2860024915" sldId="274"/>
            <ac:spMk id="7" creationId="{3F6164CD-A5C3-A5C6-8313-951EA1AA01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D295F1-6389-DCFF-2170-B120D2893B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a:extLst>
              <a:ext uri="{FF2B5EF4-FFF2-40B4-BE49-F238E27FC236}">
                <a16:creationId xmlns:a16="http://schemas.microsoft.com/office/drawing/2014/main" id="{0A3FEB21-CCF1-B5D8-A07B-660649C735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7E6706-4481-E241-B59E-429F8ED34413}" type="datetimeFigureOut">
              <a:rPr lang="en-TH" smtClean="0"/>
              <a:t>21/5/2024 R</a:t>
            </a:fld>
            <a:endParaRPr lang="en-TH"/>
          </a:p>
        </p:txBody>
      </p:sp>
      <p:sp>
        <p:nvSpPr>
          <p:cNvPr id="4" name="Footer Placeholder 3">
            <a:extLst>
              <a:ext uri="{FF2B5EF4-FFF2-40B4-BE49-F238E27FC236}">
                <a16:creationId xmlns:a16="http://schemas.microsoft.com/office/drawing/2014/main" id="{16D31D65-63E6-C80E-6886-74EDE05DED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5" name="Slide Number Placeholder 4">
            <a:extLst>
              <a:ext uri="{FF2B5EF4-FFF2-40B4-BE49-F238E27FC236}">
                <a16:creationId xmlns:a16="http://schemas.microsoft.com/office/drawing/2014/main" id="{08F507D6-AE5E-C323-A4F9-86D31ADC0A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5CFD0B-B548-9B47-9135-3596C4587CB0}" type="slidenum">
              <a:rPr lang="en-TH" smtClean="0"/>
              <a:t>‹#›</a:t>
            </a:fld>
            <a:endParaRPr lang="en-TH"/>
          </a:p>
        </p:txBody>
      </p:sp>
    </p:spTree>
    <p:extLst>
      <p:ext uri="{BB962C8B-B14F-4D97-AF65-F5344CB8AC3E}">
        <p14:creationId xmlns:p14="http://schemas.microsoft.com/office/powerpoint/2010/main" val="38457964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5" name="Title" descr="Headline of the presentation">
            <a:extLst>
              <a:ext uri="{FF2B5EF4-FFF2-40B4-BE49-F238E27FC236}">
                <a16:creationId xmlns:a16="http://schemas.microsoft.com/office/drawing/2014/main" id="{80E6B69C-E992-91B2-CB44-0958927645A4}"/>
              </a:ext>
            </a:extLst>
          </p:cNvPr>
          <p:cNvSpPr>
            <a:spLocks noGrp="1"/>
          </p:cNvSpPr>
          <p:nvPr>
            <p:ph type="title" hasCustomPrompt="1"/>
          </p:nvPr>
        </p:nvSpPr>
        <p:spPr bwMode="black">
          <a:xfrm>
            <a:off x="5823768" y="1750653"/>
            <a:ext cx="5171726" cy="1892826"/>
          </a:xfrm>
          <a:noFill/>
        </p:spPr>
        <p:txBody>
          <a:bodyPr wrap="square" rIns="0" bIns="0" anchor="b" anchorCtr="0">
            <a:spAutoFit/>
          </a:bodyPr>
          <a:lstStyle>
            <a:lvl1pPr marL="0">
              <a:lnSpc>
                <a:spcPct val="100000"/>
              </a:lnSpc>
              <a:defRPr sz="4000" b="1">
                <a:solidFill>
                  <a:schemeClr val="tx1"/>
                </a:solidFill>
              </a:defRPr>
            </a:lvl1pPr>
          </a:lstStyle>
          <a:p>
            <a:r>
              <a:rPr lang="en-US" dirty="0"/>
              <a:t>Cover,</a:t>
            </a:r>
            <a:br>
              <a:rPr lang="en-US" dirty="0"/>
            </a:br>
            <a:r>
              <a:rPr lang="en-US" dirty="0"/>
              <a:t>Manrope Bold, </a:t>
            </a:r>
            <a:br>
              <a:rPr lang="en-US" dirty="0"/>
            </a:br>
            <a:r>
              <a:rPr lang="en-US" dirty="0"/>
              <a:t>40 </a:t>
            </a:r>
            <a:r>
              <a:rPr lang="en-US" dirty="0" err="1"/>
              <a:t>pt</a:t>
            </a:r>
            <a:endParaRPr lang="en-US" dirty="0"/>
          </a:p>
        </p:txBody>
      </p:sp>
      <p:sp>
        <p:nvSpPr>
          <p:cNvPr id="6" name="Subhead" descr="Subheadline of the presentation">
            <a:extLst>
              <a:ext uri="{FF2B5EF4-FFF2-40B4-BE49-F238E27FC236}">
                <a16:creationId xmlns:a16="http://schemas.microsoft.com/office/drawing/2014/main" id="{62780A76-59DB-F164-B56F-A99578BD6AB0}"/>
              </a:ext>
            </a:extLst>
          </p:cNvPr>
          <p:cNvSpPr>
            <a:spLocks noGrp="1"/>
          </p:cNvSpPr>
          <p:nvPr>
            <p:ph type="subTitle" idx="1" hasCustomPrompt="1"/>
          </p:nvPr>
        </p:nvSpPr>
        <p:spPr bwMode="black">
          <a:xfrm>
            <a:off x="5823768" y="3808712"/>
            <a:ext cx="5658680" cy="1285461"/>
          </a:xfrm>
          <a:prstGeom prst="rect">
            <a:avLst/>
          </a:prstGeom>
        </p:spPr>
        <p:txBody>
          <a:bodyPr lIns="0" tIns="370800" anchor="ctr">
            <a:noAutofit/>
          </a:bodyPr>
          <a:lstStyle>
            <a:lvl1pPr marL="0" indent="0" algn="l">
              <a:spcAft>
                <a:spcPts val="300"/>
              </a:spcAft>
              <a:buNone/>
              <a:defRPr sz="2800" b="0" i="0">
                <a:solidFill>
                  <a:schemeClr val="tx1"/>
                </a:solidFill>
                <a:latin typeface="Manrope Medium" pitchFamily="2" charset="0"/>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br>
              <a:rPr lang="en-US" noProof="0" dirty="0"/>
            </a:br>
            <a:r>
              <a:rPr lang="en-US" dirty="0"/>
              <a:t>size 28 </a:t>
            </a:r>
            <a:r>
              <a:rPr lang="en-US" dirty="0" err="1"/>
              <a:t>pt</a:t>
            </a:r>
            <a:endParaRPr lang="en-US" dirty="0"/>
          </a:p>
        </p:txBody>
      </p:sp>
      <p:sp>
        <p:nvSpPr>
          <p:cNvPr id="8" name="Footer Placeholder 7">
            <a:extLst>
              <a:ext uri="{FF2B5EF4-FFF2-40B4-BE49-F238E27FC236}">
                <a16:creationId xmlns:a16="http://schemas.microsoft.com/office/drawing/2014/main" id="{89791EE2-2784-DF97-AFF3-85873617CB8E}"/>
              </a:ext>
            </a:extLst>
          </p:cNvPr>
          <p:cNvSpPr>
            <a:spLocks noGrp="1"/>
          </p:cNvSpPr>
          <p:nvPr>
            <p:ph type="ftr" sz="quarter" idx="10"/>
          </p:nvPr>
        </p:nvSpPr>
        <p:spPr>
          <a:xfrm>
            <a:off x="0" y="0"/>
            <a:ext cx="3269366" cy="332717"/>
          </a:xfrm>
          <a:prstGeom prst="rect">
            <a:avLst/>
          </a:prstGeom>
        </p:spPr>
        <p:txBody>
          <a:bodyPr/>
          <a:lstStyle/>
          <a:p>
            <a:pPr algn="l"/>
            <a:r>
              <a:rPr lang="en-US" dirty="0"/>
              <a:t>Restricted | © TBN Corporation PLC.  </a:t>
            </a:r>
          </a:p>
        </p:txBody>
      </p:sp>
      <p:sp>
        <p:nvSpPr>
          <p:cNvPr id="15" name="TextBox 14">
            <a:extLst>
              <a:ext uri="{FF2B5EF4-FFF2-40B4-BE49-F238E27FC236}">
                <a16:creationId xmlns:a16="http://schemas.microsoft.com/office/drawing/2014/main" id="{7B73305B-93E6-199B-C00A-983F70AEE4BA}"/>
              </a:ext>
            </a:extLst>
          </p:cNvPr>
          <p:cNvSpPr txBox="1"/>
          <p:nvPr userDrawn="1"/>
        </p:nvSpPr>
        <p:spPr>
          <a:xfrm>
            <a:off x="8731948" y="5705132"/>
            <a:ext cx="2860078" cy="617670"/>
          </a:xfrm>
          <a:prstGeom prst="rect">
            <a:avLst/>
          </a:prstGeom>
          <a:noFill/>
        </p:spPr>
        <p:txBody>
          <a:bodyPr wrap="none" rtlCol="0">
            <a:spAutoFit/>
          </a:bodyPr>
          <a:lstStyle/>
          <a:p>
            <a:pPr>
              <a:lnSpc>
                <a:spcPct val="150000"/>
              </a:lnSpc>
            </a:pPr>
            <a:r>
              <a:rPr lang="en-TH" sz="1200" dirty="0">
                <a:latin typeface="Manrope" pitchFamily="2" charset="0"/>
              </a:rPr>
              <a:t>#YourTrustedDigitalSolutionsPartner</a:t>
            </a:r>
          </a:p>
          <a:p>
            <a:pPr>
              <a:lnSpc>
                <a:spcPct val="150000"/>
              </a:lnSpc>
            </a:pPr>
            <a:r>
              <a:rPr lang="en-TH" sz="1200" dirty="0">
                <a:latin typeface="Manrope" pitchFamily="2" charset="0"/>
              </a:rPr>
              <a:t>#TheMendixLowCodeLeader</a:t>
            </a:r>
          </a:p>
        </p:txBody>
      </p:sp>
      <p:pic>
        <p:nvPicPr>
          <p:cNvPr id="3" name="Picture 2" descr="A white arrows on a black background&#10;&#10;Description automatically generated">
            <a:extLst>
              <a:ext uri="{FF2B5EF4-FFF2-40B4-BE49-F238E27FC236}">
                <a16:creationId xmlns:a16="http://schemas.microsoft.com/office/drawing/2014/main" id="{00A66C40-6A81-6C1F-D6F8-29FF2817F584}"/>
              </a:ext>
            </a:extLst>
          </p:cNvPr>
          <p:cNvPicPr>
            <a:picLocks noChangeAspect="1"/>
          </p:cNvPicPr>
          <p:nvPr userDrawn="1"/>
        </p:nvPicPr>
        <p:blipFill>
          <a:blip r:embed="rId2"/>
          <a:stretch>
            <a:fillRect/>
          </a:stretch>
        </p:blipFill>
        <p:spPr>
          <a:xfrm>
            <a:off x="-1012732" y="-1880480"/>
            <a:ext cx="6613047" cy="9704559"/>
          </a:xfrm>
          <a:prstGeom prst="rect">
            <a:avLst/>
          </a:prstGeom>
        </p:spPr>
      </p:pic>
    </p:spTree>
    <p:extLst>
      <p:ext uri="{BB962C8B-B14F-4D97-AF65-F5344CB8AC3E}">
        <p14:creationId xmlns:p14="http://schemas.microsoft.com/office/powerpoint/2010/main" val="346700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55EC-89B5-FD25-A886-B9141B15F6EF}"/>
              </a:ext>
            </a:extLst>
          </p:cNvPr>
          <p:cNvSpPr>
            <a:spLocks noGrp="1"/>
          </p:cNvSpPr>
          <p:nvPr>
            <p:ph type="title"/>
          </p:nvPr>
        </p:nvSpPr>
        <p:spPr/>
        <p:txBody>
          <a:bodyPr>
            <a:normAutofit/>
          </a:bodyPr>
          <a:lstStyle>
            <a:lvl1pPr>
              <a:defRPr sz="3600" b="1"/>
            </a:lvl1pPr>
          </a:lstStyle>
          <a:p>
            <a:r>
              <a:rPr lang="en-US"/>
              <a:t>Click to edit Master title style</a:t>
            </a:r>
            <a:endParaRPr lang="en-TH" dirty="0"/>
          </a:p>
        </p:txBody>
      </p:sp>
      <p:sp>
        <p:nvSpPr>
          <p:cNvPr id="3" name="Content Placeholder 2">
            <a:extLst>
              <a:ext uri="{FF2B5EF4-FFF2-40B4-BE49-F238E27FC236}">
                <a16:creationId xmlns:a16="http://schemas.microsoft.com/office/drawing/2014/main" id="{50BBB2EF-F292-B105-3C79-6477AF0D7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dirty="0"/>
          </a:p>
        </p:txBody>
      </p:sp>
      <p:sp>
        <p:nvSpPr>
          <p:cNvPr id="4" name="Content Placeholder 3">
            <a:extLst>
              <a:ext uri="{FF2B5EF4-FFF2-40B4-BE49-F238E27FC236}">
                <a16:creationId xmlns:a16="http://schemas.microsoft.com/office/drawing/2014/main" id="{D57B6A2B-9C2C-CB6F-068A-BA0CE01DF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2">
            <a:extLst>
              <a:ext uri="{FF2B5EF4-FFF2-40B4-BE49-F238E27FC236}">
                <a16:creationId xmlns:a16="http://schemas.microsoft.com/office/drawing/2014/main" id="{AD9E0410-F27C-F137-AEDE-ED3E3D1C57F8}"/>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327223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3E98-B4F6-1759-6945-C7E520284E70}"/>
              </a:ext>
            </a:extLst>
          </p:cNvPr>
          <p:cNvSpPr>
            <a:spLocks noGrp="1"/>
          </p:cNvSpPr>
          <p:nvPr>
            <p:ph type="title"/>
          </p:nvPr>
        </p:nvSpPr>
        <p:spPr>
          <a:xfrm>
            <a:off x="838200" y="365126"/>
            <a:ext cx="10515600" cy="791200"/>
          </a:xfrm>
        </p:spPr>
        <p:txBody>
          <a:bodyPr>
            <a:normAutofit/>
          </a:bodyPr>
          <a:lstStyle>
            <a:lvl1pPr>
              <a:defRPr sz="3600" b="1"/>
            </a:lvl1pPr>
          </a:lstStyle>
          <a:p>
            <a:r>
              <a:rPr lang="en-US"/>
              <a:t>Click to edit Master title style</a:t>
            </a:r>
            <a:endParaRPr lang="en-TH" dirty="0"/>
          </a:p>
        </p:txBody>
      </p:sp>
      <p:sp>
        <p:nvSpPr>
          <p:cNvPr id="6" name="Picture Placeholder 5">
            <a:extLst>
              <a:ext uri="{FF2B5EF4-FFF2-40B4-BE49-F238E27FC236}">
                <a16:creationId xmlns:a16="http://schemas.microsoft.com/office/drawing/2014/main" id="{A372E8E0-D560-CBA8-EBCB-54907C64CE82}"/>
              </a:ext>
            </a:extLst>
          </p:cNvPr>
          <p:cNvSpPr>
            <a:spLocks noGrp="1"/>
          </p:cNvSpPr>
          <p:nvPr>
            <p:ph type="pic" sz="quarter" idx="11"/>
          </p:nvPr>
        </p:nvSpPr>
        <p:spPr>
          <a:xfrm>
            <a:off x="838199" y="1272747"/>
            <a:ext cx="6056871" cy="4695696"/>
          </a:xfrm>
        </p:spPr>
        <p:txBody>
          <a:bodyPr/>
          <a:lstStyle/>
          <a:p>
            <a:r>
              <a:rPr lang="en-US"/>
              <a:t>Click icon to add picture</a:t>
            </a:r>
            <a:endParaRPr lang="en-TH" dirty="0"/>
          </a:p>
        </p:txBody>
      </p:sp>
      <p:sp>
        <p:nvSpPr>
          <p:cNvPr id="8" name="Text Placeholder 7">
            <a:extLst>
              <a:ext uri="{FF2B5EF4-FFF2-40B4-BE49-F238E27FC236}">
                <a16:creationId xmlns:a16="http://schemas.microsoft.com/office/drawing/2014/main" id="{E5E68ED0-6892-93ED-DE90-4A3974CC62CD}"/>
              </a:ext>
            </a:extLst>
          </p:cNvPr>
          <p:cNvSpPr>
            <a:spLocks noGrp="1"/>
          </p:cNvSpPr>
          <p:nvPr>
            <p:ph type="body" sz="quarter" idx="12"/>
          </p:nvPr>
        </p:nvSpPr>
        <p:spPr>
          <a:xfrm>
            <a:off x="7302842" y="1272747"/>
            <a:ext cx="4201297" cy="4695825"/>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dirty="0"/>
          </a:p>
        </p:txBody>
      </p:sp>
      <p:sp>
        <p:nvSpPr>
          <p:cNvPr id="9" name="Footer Placeholder 2">
            <a:extLst>
              <a:ext uri="{FF2B5EF4-FFF2-40B4-BE49-F238E27FC236}">
                <a16:creationId xmlns:a16="http://schemas.microsoft.com/office/drawing/2014/main" id="{C9935E6A-0ECC-8193-7AA3-3B48040BC9B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668245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CDB1-1DE4-D3F8-1400-1D8BFEFB8258}"/>
              </a:ext>
            </a:extLst>
          </p:cNvPr>
          <p:cNvSpPr>
            <a:spLocks noGrp="1"/>
          </p:cNvSpPr>
          <p:nvPr>
            <p:ph type="title"/>
          </p:nvPr>
        </p:nvSpPr>
        <p:spPr>
          <a:xfrm>
            <a:off x="839788" y="365125"/>
            <a:ext cx="10515600" cy="1325563"/>
          </a:xfrm>
        </p:spPr>
        <p:txBody>
          <a:bodyPr>
            <a:normAutofit/>
          </a:bodyPr>
          <a:lstStyle>
            <a:lvl1pPr>
              <a:defRPr sz="3600" b="1"/>
            </a:lvl1pPr>
          </a:lstStyle>
          <a:p>
            <a:r>
              <a:rPr lang="en-US"/>
              <a:t>Click to edit Master title style</a:t>
            </a:r>
            <a:endParaRPr lang="en-TH" dirty="0"/>
          </a:p>
        </p:txBody>
      </p:sp>
      <p:sp>
        <p:nvSpPr>
          <p:cNvPr id="3" name="Text Placeholder 2">
            <a:extLst>
              <a:ext uri="{FF2B5EF4-FFF2-40B4-BE49-F238E27FC236}">
                <a16:creationId xmlns:a16="http://schemas.microsoft.com/office/drawing/2014/main" id="{C109250F-0542-865E-95FC-2568178C6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25732-F8B1-EE44-464C-18CE88BBF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267B24FF-E219-5EC1-CDC1-0A1E72428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D6483-9BF5-9503-00BF-0C376F61C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Footer Placeholder 2">
            <a:extLst>
              <a:ext uri="{FF2B5EF4-FFF2-40B4-BE49-F238E27FC236}">
                <a16:creationId xmlns:a16="http://schemas.microsoft.com/office/drawing/2014/main" id="{FAC8A23B-1540-DE58-7BD8-F0FFD6AB2E0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932023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objec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BE940B-CC39-A744-F7DE-FF85131424B5}"/>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Title" descr="Slide headline">
            <a:extLst>
              <a:ext uri="{FF2B5EF4-FFF2-40B4-BE49-F238E27FC236}">
                <a16:creationId xmlns:a16="http://schemas.microsoft.com/office/drawing/2014/main" id="{ED17C61B-C8F3-532C-C6A4-AC628F2D77EC}"/>
              </a:ext>
            </a:extLst>
          </p:cNvPr>
          <p:cNvSpPr>
            <a:spLocks noGrp="1"/>
          </p:cNvSpPr>
          <p:nvPr>
            <p:ph type="title" hasCustomPrompt="1"/>
          </p:nvPr>
        </p:nvSpPr>
        <p:spPr bwMode="black">
          <a:xfrm>
            <a:off x="459827" y="370703"/>
            <a:ext cx="10784822" cy="943589"/>
          </a:xfrm>
        </p:spPr>
        <p:txBody>
          <a:bodyPr>
            <a:noAutofit/>
          </a:bodyPr>
          <a:lstStyle>
            <a:lvl1pPr>
              <a:defRPr sz="3600" b="1"/>
            </a:lvl1pPr>
          </a:lstStyle>
          <a:p>
            <a:r>
              <a:rPr lang="en-US" noProof="0" dirty="0"/>
              <a:t>Headline, Manrope, 36 pt, </a:t>
            </a:r>
            <a:br>
              <a:rPr lang="en-US" noProof="0" dirty="0"/>
            </a:br>
            <a:r>
              <a:rPr lang="en-US" b="0" noProof="0" dirty="0"/>
              <a:t>Content page – Manrope regular</a:t>
            </a:r>
            <a:endParaRPr lang="en-US" dirty="0"/>
          </a:p>
        </p:txBody>
      </p:sp>
      <p:sp>
        <p:nvSpPr>
          <p:cNvPr id="6" name="Copy 1" descr="Content text frame">
            <a:extLst>
              <a:ext uri="{FF2B5EF4-FFF2-40B4-BE49-F238E27FC236}">
                <a16:creationId xmlns:a16="http://schemas.microsoft.com/office/drawing/2014/main" id="{A1A480CC-4F6A-8891-BFE6-6174CC297FBD}"/>
              </a:ext>
            </a:extLst>
          </p:cNvPr>
          <p:cNvSpPr>
            <a:spLocks noGrp="1"/>
          </p:cNvSpPr>
          <p:nvPr>
            <p:ph sz="half" idx="1"/>
          </p:nvPr>
        </p:nvSpPr>
        <p:spPr bwMode="black">
          <a:xfrm>
            <a:off x="460589" y="1674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py 2" descr="Content text frame">
            <a:extLst>
              <a:ext uri="{FF2B5EF4-FFF2-40B4-BE49-F238E27FC236}">
                <a16:creationId xmlns:a16="http://schemas.microsoft.com/office/drawing/2014/main" id="{6FF7792C-E81B-DCAD-62D5-3D5C3F97F77A}"/>
              </a:ext>
            </a:extLst>
          </p:cNvPr>
          <p:cNvSpPr>
            <a:spLocks noGrp="1"/>
          </p:cNvSpPr>
          <p:nvPr>
            <p:ph sz="half" idx="12"/>
          </p:nvPr>
        </p:nvSpPr>
        <p:spPr bwMode="black">
          <a:xfrm>
            <a:off x="460589" y="3978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py 3" descr="Content text frame">
            <a:extLst>
              <a:ext uri="{FF2B5EF4-FFF2-40B4-BE49-F238E27FC236}">
                <a16:creationId xmlns:a16="http://schemas.microsoft.com/office/drawing/2014/main" id="{E822DAC8-28AD-8301-6D90-5EB27A6E2828}"/>
              </a:ext>
            </a:extLst>
          </p:cNvPr>
          <p:cNvSpPr>
            <a:spLocks noGrp="1"/>
          </p:cNvSpPr>
          <p:nvPr>
            <p:ph sz="half" idx="2"/>
          </p:nvPr>
        </p:nvSpPr>
        <p:spPr bwMode="black">
          <a:xfrm>
            <a:off x="6364502" y="1674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py 4" descr="Content text frame">
            <a:extLst>
              <a:ext uri="{FF2B5EF4-FFF2-40B4-BE49-F238E27FC236}">
                <a16:creationId xmlns:a16="http://schemas.microsoft.com/office/drawing/2014/main" id="{1BA8A565-C24E-FFC2-4164-203B2B34FC39}"/>
              </a:ext>
            </a:extLst>
          </p:cNvPr>
          <p:cNvSpPr>
            <a:spLocks noGrp="1"/>
          </p:cNvSpPr>
          <p:nvPr>
            <p:ph sz="half" idx="13"/>
          </p:nvPr>
        </p:nvSpPr>
        <p:spPr bwMode="black">
          <a:xfrm>
            <a:off x="6364502" y="3978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016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descr="Content table  frame">
            <a:extLst>
              <a:ext uri="{FF2B5EF4-FFF2-40B4-BE49-F238E27FC236}">
                <a16:creationId xmlns:a16="http://schemas.microsoft.com/office/drawing/2014/main" id="{2987055C-8721-3209-FE20-98A0AD70606D}"/>
              </a:ext>
            </a:extLst>
          </p:cNvPr>
          <p:cNvSpPr>
            <a:spLocks noGrp="1"/>
          </p:cNvSpPr>
          <p:nvPr>
            <p:ph type="tbl" sz="quarter" idx="12"/>
          </p:nvPr>
        </p:nvSpPr>
        <p:spPr bwMode="black">
          <a:xfrm>
            <a:off x="407987" y="1763614"/>
            <a:ext cx="11376026" cy="4392000"/>
          </a:xfrm>
        </p:spPr>
        <p:txBody>
          <a:bodyPr/>
          <a:lstStyle/>
          <a:p>
            <a:r>
              <a:rPr lang="en-US"/>
              <a:t>Click icon to add table</a:t>
            </a:r>
            <a:endParaRPr lang="en-US" dirty="0"/>
          </a:p>
        </p:txBody>
      </p:sp>
      <p:sp>
        <p:nvSpPr>
          <p:cNvPr id="7" name="Title 1">
            <a:extLst>
              <a:ext uri="{FF2B5EF4-FFF2-40B4-BE49-F238E27FC236}">
                <a16:creationId xmlns:a16="http://schemas.microsoft.com/office/drawing/2014/main" id="{DA17142C-77F1-1174-7DC6-41EB22558B2C}"/>
              </a:ext>
            </a:extLst>
          </p:cNvPr>
          <p:cNvSpPr>
            <a:spLocks noGrp="1"/>
          </p:cNvSpPr>
          <p:nvPr>
            <p:ph type="title"/>
          </p:nvPr>
        </p:nvSpPr>
        <p:spPr>
          <a:xfrm>
            <a:off x="407987" y="199877"/>
            <a:ext cx="10515600" cy="1325563"/>
          </a:xfrm>
        </p:spPr>
        <p:txBody>
          <a:bodyPr>
            <a:normAutofit/>
          </a:bodyPr>
          <a:lstStyle>
            <a:lvl1pPr>
              <a:defRPr sz="3600" b="1"/>
            </a:lvl1pPr>
          </a:lstStyle>
          <a:p>
            <a:r>
              <a:rPr lang="en-US"/>
              <a:t>Click to edit Master title style</a:t>
            </a:r>
            <a:endParaRPr lang="en-TH" dirty="0"/>
          </a:p>
        </p:txBody>
      </p:sp>
      <p:sp>
        <p:nvSpPr>
          <p:cNvPr id="8" name="Footer Placeholder 2">
            <a:extLst>
              <a:ext uri="{FF2B5EF4-FFF2-40B4-BE49-F238E27FC236}">
                <a16:creationId xmlns:a16="http://schemas.microsoft.com/office/drawing/2014/main" id="{32A97514-2208-FB7C-DA5C-2A573F47968E}"/>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33206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with conten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750798BF-0D48-2933-6548-3697D943FB42}"/>
              </a:ext>
            </a:extLst>
          </p:cNvPr>
          <p:cNvSpPr>
            <a:spLocks noGrp="1"/>
          </p:cNvSpPr>
          <p:nvPr>
            <p:ph type="chart" sz="quarter" idx="10"/>
          </p:nvPr>
        </p:nvSpPr>
        <p:spPr>
          <a:xfrm>
            <a:off x="838199" y="1690688"/>
            <a:ext cx="5933303" cy="4684712"/>
          </a:xfrm>
        </p:spPr>
        <p:txBody>
          <a:bodyPr/>
          <a:lstStyle/>
          <a:p>
            <a:r>
              <a:rPr lang="en-US"/>
              <a:t>Click icon to add chart</a:t>
            </a:r>
            <a:endParaRPr lang="en-TH"/>
          </a:p>
        </p:txBody>
      </p:sp>
      <p:sp>
        <p:nvSpPr>
          <p:cNvPr id="6" name="Title 1">
            <a:extLst>
              <a:ext uri="{FF2B5EF4-FFF2-40B4-BE49-F238E27FC236}">
                <a16:creationId xmlns:a16="http://schemas.microsoft.com/office/drawing/2014/main" id="{4A1AEBA3-9F85-7506-A0BC-5395DEEBCB9C}"/>
              </a:ext>
            </a:extLst>
          </p:cNvPr>
          <p:cNvSpPr>
            <a:spLocks noGrp="1"/>
          </p:cNvSpPr>
          <p:nvPr>
            <p:ph type="title"/>
          </p:nvPr>
        </p:nvSpPr>
        <p:spPr>
          <a:xfrm>
            <a:off x="838199" y="467059"/>
            <a:ext cx="10515600" cy="791200"/>
          </a:xfrm>
        </p:spPr>
        <p:txBody>
          <a:bodyPr>
            <a:normAutofit/>
          </a:bodyPr>
          <a:lstStyle>
            <a:lvl1pPr>
              <a:defRPr sz="3600" b="1"/>
            </a:lvl1pPr>
          </a:lstStyle>
          <a:p>
            <a:r>
              <a:rPr lang="en-US"/>
              <a:t>Click to edit Master title style</a:t>
            </a:r>
            <a:endParaRPr lang="en-TH" dirty="0"/>
          </a:p>
        </p:txBody>
      </p:sp>
      <p:sp>
        <p:nvSpPr>
          <p:cNvPr id="8" name="Content Placeholder 7">
            <a:extLst>
              <a:ext uri="{FF2B5EF4-FFF2-40B4-BE49-F238E27FC236}">
                <a16:creationId xmlns:a16="http://schemas.microsoft.com/office/drawing/2014/main" id="{7A10420C-6CB8-D4F8-EEA5-DC4D61321BF6}"/>
              </a:ext>
            </a:extLst>
          </p:cNvPr>
          <p:cNvSpPr>
            <a:spLocks noGrp="1"/>
          </p:cNvSpPr>
          <p:nvPr>
            <p:ph sz="quarter" idx="11"/>
          </p:nvPr>
        </p:nvSpPr>
        <p:spPr>
          <a:xfrm>
            <a:off x="6994525" y="1690688"/>
            <a:ext cx="4359275" cy="4684712"/>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dirty="0"/>
          </a:p>
        </p:txBody>
      </p:sp>
    </p:spTree>
    <p:extLst>
      <p:ext uri="{BB962C8B-B14F-4D97-AF65-F5344CB8AC3E}">
        <p14:creationId xmlns:p14="http://schemas.microsoft.com/office/powerpoint/2010/main" val="3940988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2FF-18E0-BDC3-76DE-CD2A00B8A434}"/>
              </a:ext>
            </a:extLst>
          </p:cNvPr>
          <p:cNvSpPr>
            <a:spLocks noGrp="1"/>
          </p:cNvSpPr>
          <p:nvPr>
            <p:ph type="title"/>
          </p:nvPr>
        </p:nvSpPr>
        <p:spPr>
          <a:xfrm>
            <a:off x="320031" y="265069"/>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5B9327F-AEBA-D535-E45C-F4E89EDC8B12}"/>
              </a:ext>
            </a:extLst>
          </p:cNvPr>
          <p:cNvSpPr>
            <a:spLocks noGrp="1"/>
          </p:cNvSpPr>
          <p:nvPr>
            <p:ph type="ftr" sz="quarter" idx="10"/>
          </p:nvPr>
        </p:nvSpPr>
        <p:spPr>
          <a:xfrm>
            <a:off x="320031" y="6492875"/>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84B917D4-DD42-70FB-476F-913A7F05169C}"/>
              </a:ext>
            </a:extLst>
          </p:cNvPr>
          <p:cNvSpPr>
            <a:spLocks noGrp="1"/>
          </p:cNvSpPr>
          <p:nvPr>
            <p:ph sz="quarter" idx="11"/>
          </p:nvPr>
        </p:nvSpPr>
        <p:spPr>
          <a:xfrm>
            <a:off x="320031"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Content Placeholder 6">
            <a:extLst>
              <a:ext uri="{FF2B5EF4-FFF2-40B4-BE49-F238E27FC236}">
                <a16:creationId xmlns:a16="http://schemas.microsoft.com/office/drawing/2014/main" id="{0EC21ACF-919A-4AB5-6720-9545A2AC08B6}"/>
              </a:ext>
            </a:extLst>
          </p:cNvPr>
          <p:cNvSpPr>
            <a:spLocks noGrp="1"/>
          </p:cNvSpPr>
          <p:nvPr>
            <p:ph sz="quarter" idx="12"/>
          </p:nvPr>
        </p:nvSpPr>
        <p:spPr>
          <a:xfrm>
            <a:off x="4278312"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9" name="Content Placeholder 6">
            <a:extLst>
              <a:ext uri="{FF2B5EF4-FFF2-40B4-BE49-F238E27FC236}">
                <a16:creationId xmlns:a16="http://schemas.microsoft.com/office/drawing/2014/main" id="{633E8238-DA07-19F3-2868-F2F564564E88}"/>
              </a:ext>
            </a:extLst>
          </p:cNvPr>
          <p:cNvSpPr>
            <a:spLocks noGrp="1"/>
          </p:cNvSpPr>
          <p:nvPr>
            <p:ph sz="quarter" idx="13"/>
          </p:nvPr>
        </p:nvSpPr>
        <p:spPr>
          <a:xfrm>
            <a:off x="8236593" y="1798895"/>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dirty="0"/>
          </a:p>
        </p:txBody>
      </p:sp>
    </p:spTree>
    <p:extLst>
      <p:ext uri="{BB962C8B-B14F-4D97-AF65-F5344CB8AC3E}">
        <p14:creationId xmlns:p14="http://schemas.microsoft.com/office/powerpoint/2010/main" val="3178872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BB81-282B-2935-F144-8D8C2A832433}"/>
              </a:ext>
            </a:extLst>
          </p:cNvPr>
          <p:cNvSpPr>
            <a:spLocks noGrp="1"/>
          </p:cNvSpPr>
          <p:nvPr>
            <p:ph type="title"/>
          </p:nvPr>
        </p:nvSpPr>
        <p:spPr>
          <a:xfrm>
            <a:off x="584157" y="214870"/>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38C8F938-ACB7-A6CE-1377-E7151FD5B60C}"/>
              </a:ext>
            </a:extLst>
          </p:cNvPr>
          <p:cNvSpPr>
            <a:spLocks noGrp="1"/>
          </p:cNvSpPr>
          <p:nvPr>
            <p:ph type="ftr" sz="quarter" idx="10"/>
          </p:nvPr>
        </p:nvSpPr>
        <p:spPr>
          <a:xfrm>
            <a:off x="584157" y="6334211"/>
            <a:ext cx="4114800" cy="365125"/>
          </a:xfrm>
          <a:prstGeom prst="rect">
            <a:avLst/>
          </a:prstGeom>
        </p:spPr>
        <p:txBody>
          <a:bodyPr/>
          <a:lstStyle/>
          <a:p>
            <a:pPr algn="l"/>
            <a:r>
              <a:rPr lang="en-US"/>
              <a:t>Restricted | © TBN Corporation PLC.  </a:t>
            </a:r>
            <a:endParaRPr lang="en-US" dirty="0"/>
          </a:p>
        </p:txBody>
      </p:sp>
      <p:sp>
        <p:nvSpPr>
          <p:cNvPr id="4" name="Copy 1" descr="Content text frame">
            <a:extLst>
              <a:ext uri="{FF2B5EF4-FFF2-40B4-BE49-F238E27FC236}">
                <a16:creationId xmlns:a16="http://schemas.microsoft.com/office/drawing/2014/main" id="{9CE497FC-BF9C-98B7-838F-FE6784EEEEEB}"/>
              </a:ext>
            </a:extLst>
          </p:cNvPr>
          <p:cNvSpPr>
            <a:spLocks noGrp="1"/>
          </p:cNvSpPr>
          <p:nvPr>
            <p:ph idx="1"/>
          </p:nvPr>
        </p:nvSpPr>
        <p:spPr bwMode="black">
          <a:xfrm>
            <a:off x="584157"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 2" descr="Content text frame">
            <a:extLst>
              <a:ext uri="{FF2B5EF4-FFF2-40B4-BE49-F238E27FC236}">
                <a16:creationId xmlns:a16="http://schemas.microsoft.com/office/drawing/2014/main" id="{EFCDBAD3-66CD-DA4A-8328-4A2027FCA1FA}"/>
              </a:ext>
            </a:extLst>
          </p:cNvPr>
          <p:cNvSpPr>
            <a:spLocks noGrp="1"/>
          </p:cNvSpPr>
          <p:nvPr>
            <p:ph idx="13"/>
          </p:nvPr>
        </p:nvSpPr>
        <p:spPr bwMode="black">
          <a:xfrm>
            <a:off x="4472171"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py 3" descr="Content text frame (highlight)">
            <a:extLst>
              <a:ext uri="{FF2B5EF4-FFF2-40B4-BE49-F238E27FC236}">
                <a16:creationId xmlns:a16="http://schemas.microsoft.com/office/drawing/2014/main" id="{258B4087-71BC-DEA5-AD0E-F18127D15FD1}"/>
              </a:ext>
            </a:extLst>
          </p:cNvPr>
          <p:cNvSpPr>
            <a:spLocks noGrp="1"/>
          </p:cNvSpPr>
          <p:nvPr>
            <p:ph idx="12"/>
          </p:nvPr>
        </p:nvSpPr>
        <p:spPr bwMode="blackWhite">
          <a:xfrm>
            <a:off x="8360184" y="1805294"/>
            <a:ext cx="3600000" cy="4392000"/>
          </a:xfrm>
          <a:prstGeom prst="rect">
            <a:avLst/>
          </a:prstGeom>
          <a:solidFill>
            <a:schemeClr val="accent1"/>
          </a:solidFill>
          <a:ln w="19050">
            <a:solidFill>
              <a:srgbClr val="009999"/>
            </a:solidFill>
          </a:ln>
        </p:spPr>
        <p:txBody>
          <a:bodyPr lIns="216000" tIns="144000" rIns="216000" bIns="144000">
            <a:noAutofit/>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vl6pPr>
              <a:buClr>
                <a:schemeClr val="tx1"/>
              </a:buClr>
              <a:defRPr>
                <a:solidFill>
                  <a:schemeClr val="tx1"/>
                </a:solidFill>
              </a:defRPr>
            </a:lvl6pPr>
            <a:lvl7pPr>
              <a:buClr>
                <a:schemeClr val="tx1"/>
              </a:buClr>
              <a:defRPr>
                <a:solidFill>
                  <a:schemeClr val="tx1"/>
                </a:solidFill>
              </a:defRPr>
            </a:lvl7pPr>
            <a:lvl8pPr>
              <a:buClr>
                <a:schemeClr val="tx1"/>
              </a:buClr>
              <a:defRPr>
                <a:solidFill>
                  <a:schemeClr val="tx1"/>
                </a:solidFill>
              </a:defRPr>
            </a:lvl8pPr>
            <a:lvl9pPr>
              <a:buClr>
                <a:schemeClr val="tx1"/>
              </a:buCl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0338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8F3669-25C6-AB73-53BD-C1867EAD1778}"/>
              </a:ext>
            </a:extLst>
          </p:cNvPr>
          <p:cNvSpPr>
            <a:spLocks noGrp="1"/>
          </p:cNvSpPr>
          <p:nvPr>
            <p:ph type="ftr" sz="quarter" idx="10"/>
          </p:nvPr>
        </p:nvSpPr>
        <p:spPr>
          <a:xfrm>
            <a:off x="1058400" y="6490473"/>
            <a:ext cx="4114800" cy="365125"/>
          </a:xfrm>
          <a:prstGeom prst="rect">
            <a:avLst/>
          </a:prstGeom>
        </p:spPr>
        <p:txBody>
          <a:bodyPr/>
          <a:lstStyle/>
          <a:p>
            <a:pPr algn="l"/>
            <a:r>
              <a:rPr lang="en-US"/>
              <a:t>Restricted | © TBN Corporation PLC.  </a:t>
            </a:r>
            <a:endParaRPr lang="en-US" dirty="0"/>
          </a:p>
        </p:txBody>
      </p:sp>
      <p:sp>
        <p:nvSpPr>
          <p:cNvPr id="6" name="Title" descr="Slide headline">
            <a:extLst>
              <a:ext uri="{FF2B5EF4-FFF2-40B4-BE49-F238E27FC236}">
                <a16:creationId xmlns:a16="http://schemas.microsoft.com/office/drawing/2014/main" id="{4FAFDDA4-BC3C-9727-17BA-3EC953E6F6B7}"/>
              </a:ext>
            </a:extLst>
          </p:cNvPr>
          <p:cNvSpPr>
            <a:spLocks noGrp="1"/>
          </p:cNvSpPr>
          <p:nvPr>
            <p:ph type="title" hasCustomPrompt="1"/>
          </p:nvPr>
        </p:nvSpPr>
        <p:spPr bwMode="black">
          <a:xfrm>
            <a:off x="1058400" y="1234800"/>
            <a:ext cx="9216000" cy="1162523"/>
          </a:xfrm>
          <a:noFill/>
        </p:spPr>
        <p:txBody>
          <a:bodyPr wrap="square" lIns="0" tIns="54000" rIns="0" bIns="0" anchor="t" anchorCtr="0">
            <a:spAutoFit/>
          </a:bodyPr>
          <a:lstStyle>
            <a:lvl1pPr marL="0">
              <a:defRPr sz="8000">
                <a:solidFill>
                  <a:schemeClr val="tx1"/>
                </a:solidFill>
              </a:defRPr>
            </a:lvl1pPr>
          </a:lstStyle>
          <a:p>
            <a:r>
              <a:rPr lang="en-US" dirty="0"/>
              <a:t>Thank you</a:t>
            </a:r>
          </a:p>
        </p:txBody>
      </p:sp>
      <p:sp>
        <p:nvSpPr>
          <p:cNvPr id="7" name="Copy" descr="Content text frame">
            <a:extLst>
              <a:ext uri="{FF2B5EF4-FFF2-40B4-BE49-F238E27FC236}">
                <a16:creationId xmlns:a16="http://schemas.microsoft.com/office/drawing/2014/main" id="{53521D72-24F5-F7CA-D36B-77FDF1883B1C}"/>
              </a:ext>
            </a:extLst>
          </p:cNvPr>
          <p:cNvSpPr>
            <a:spLocks noGrp="1"/>
          </p:cNvSpPr>
          <p:nvPr>
            <p:ph type="subTitle" idx="1" hasCustomPrompt="1"/>
          </p:nvPr>
        </p:nvSpPr>
        <p:spPr bwMode="black">
          <a:xfrm>
            <a:off x="1058400" y="2397324"/>
            <a:ext cx="9216000" cy="3409751"/>
          </a:xfrm>
          <a:prstGeom prst="rect">
            <a:avLst/>
          </a:prstGeom>
        </p:spPr>
        <p:txBody>
          <a:bodyPr tIns="108000">
            <a:noAutofit/>
          </a:bodyPr>
          <a:lstStyle>
            <a:lvl1pPr marL="0" indent="0" algn="l">
              <a:spcAft>
                <a:spcPts val="0"/>
              </a:spcAft>
              <a:buNone/>
              <a:defRPr sz="2400" b="1" i="0">
                <a:solidFill>
                  <a:schemeClr val="tx1"/>
                </a:solidFill>
              </a:defRPr>
            </a:lvl1pPr>
            <a:lvl2pPr marL="0" indent="0" algn="l">
              <a:spcBef>
                <a:spcPts val="600"/>
              </a:spcBef>
              <a:spcAft>
                <a:spcPts val="0"/>
              </a:spcAft>
              <a:buFont typeface="Arial" panose="020B0604020202020204" pitchFamily="34" charset="0"/>
              <a:buNone/>
              <a:defRPr sz="1400" b="1">
                <a:solidFill>
                  <a:schemeClr val="tx1"/>
                </a:solidFill>
              </a:defRPr>
            </a:lvl2pPr>
            <a:lvl3pPr marL="144000" indent="-144000" algn="l">
              <a:spcAft>
                <a:spcPts val="0"/>
              </a:spcAft>
              <a:buFont typeface="Arial" panose="020B0604020202020204" pitchFamily="34" charset="0"/>
              <a:buChar char="•"/>
              <a:defRPr sz="1400" b="0"/>
            </a:lvl3pPr>
            <a:lvl4pPr marL="0" indent="0" algn="l">
              <a:spcBef>
                <a:spcPts val="600"/>
              </a:spcBef>
              <a:spcAft>
                <a:spcPts val="0"/>
              </a:spcAft>
              <a:buFont typeface="Arial" panose="020B0604020202020204" pitchFamily="34" charset="0"/>
              <a:buNone/>
              <a:defRPr sz="1400" b="1"/>
            </a:lvl4pPr>
            <a:lvl5pPr marL="144000" indent="-144000" algn="l">
              <a:spcAft>
                <a:spcPts val="0"/>
              </a:spcAft>
              <a:buClrTx/>
              <a:buFont typeface="Arial" panose="020B0604020202020204" pitchFamily="34" charset="0"/>
              <a:buChar char="•"/>
              <a:defRPr sz="1400" b="0">
                <a:solidFill>
                  <a:schemeClr val="tx1"/>
                </a:solidFill>
              </a:defRPr>
            </a:lvl5pPr>
            <a:lvl6pPr marL="360000" indent="-180000" algn="l">
              <a:spcAft>
                <a:spcPts val="0"/>
              </a:spcAft>
              <a:buFont typeface="Arial" panose="020B0604020202020204" pitchFamily="34" charset="0"/>
              <a:buChar char="•"/>
              <a:defRPr sz="1400"/>
            </a:lvl6pPr>
            <a:lvl7pPr marL="360000" indent="-180000" algn="l">
              <a:spcAft>
                <a:spcPts val="0"/>
              </a:spcAft>
              <a:buClrTx/>
              <a:buFont typeface="Arial" panose="020B0604020202020204" pitchFamily="34" charset="0"/>
              <a:buChar char="•"/>
              <a:defRPr sz="1400" b="0"/>
            </a:lvl7pPr>
            <a:lvl8pPr marL="540000" indent="-180000" algn="l">
              <a:spcAft>
                <a:spcPts val="0"/>
              </a:spcAft>
              <a:buFont typeface="Arial" panose="020B0604020202020204" pitchFamily="34" charset="0"/>
              <a:buChar char="•"/>
              <a:defRPr sz="1400"/>
            </a:lvl8pPr>
            <a:lvl9pPr marL="540000" indent="-180000" algn="l">
              <a:spcAft>
                <a:spcPts val="0"/>
              </a:spcAft>
              <a:buClrTx/>
              <a:buFont typeface="Arial" panose="020B0604020202020204" pitchFamily="34" charset="0"/>
              <a:buChar char="•"/>
              <a:defRPr sz="1400" b="0"/>
            </a:lvl9pPr>
          </a:lstStyle>
          <a:p>
            <a:pPr lvl="0"/>
            <a:r>
              <a:rPr lang="en-US" dirty="0"/>
              <a:t>Contact</a:t>
            </a:r>
          </a:p>
          <a:p>
            <a:pPr lvl="1"/>
            <a:r>
              <a:rPr lang="en-US" noProof="0" dirty="0"/>
              <a:t>First name Last name</a:t>
            </a:r>
          </a:p>
          <a:p>
            <a:pPr lvl="1"/>
            <a:r>
              <a:rPr lang="en-US" noProof="0" dirty="0"/>
              <a:t>Job title</a:t>
            </a:r>
          </a:p>
          <a:p>
            <a:pPr marL="0" marR="0" lvl="1" indent="0" algn="l" defTabSz="914400" rtl="0" eaLnBrk="1" fontAlgn="auto" latinLnBrk="0" hangingPunct="1">
              <a:lnSpc>
                <a:spcPct val="110000"/>
              </a:lnSpc>
              <a:spcBef>
                <a:spcPts val="600"/>
              </a:spcBef>
              <a:spcAft>
                <a:spcPts val="0"/>
              </a:spcAft>
              <a:buClr>
                <a:schemeClr val="accent1"/>
              </a:buClr>
              <a:buSzTx/>
              <a:buFont typeface="Arial" panose="020B0604020202020204" pitchFamily="34" charset="0"/>
              <a:buNone/>
              <a:tabLst/>
              <a:defRPr/>
            </a:pPr>
            <a:r>
              <a:rPr lang="en-US" noProof="0" dirty="0"/>
              <a:t>Phone +66 2258-5841</a:t>
            </a:r>
          </a:p>
          <a:p>
            <a:pPr lvl="1"/>
            <a:r>
              <a:rPr lang="en-US" noProof="0" dirty="0"/>
              <a:t>Mobile +66 0000000</a:t>
            </a:r>
          </a:p>
          <a:p>
            <a:pPr lvl="1"/>
            <a:endParaRPr lang="en-US" noProof="0" dirty="0"/>
          </a:p>
          <a:p>
            <a:pPr lvl="1"/>
            <a:endParaRPr lang="en-US" noProof="0" dirty="0"/>
          </a:p>
          <a:p>
            <a:pPr lvl="1"/>
            <a:endParaRPr lang="en-US" noProof="0" dirty="0"/>
          </a:p>
          <a:p>
            <a:pPr lvl="1"/>
            <a:r>
              <a:rPr lang="en-US" noProof="0" dirty="0"/>
              <a:t>#</a:t>
            </a:r>
            <a:r>
              <a:rPr lang="en-US" noProof="0" dirty="0" err="1"/>
              <a:t>YourTrustedDigitalSolutionsPartner</a:t>
            </a:r>
            <a:endParaRPr lang="en-US" noProof="0" dirty="0"/>
          </a:p>
          <a:p>
            <a:pPr lvl="1"/>
            <a:r>
              <a:rPr lang="en-US" noProof="0" dirty="0"/>
              <a:t>#</a:t>
            </a:r>
            <a:r>
              <a:rPr lang="en-US" noProof="0" dirty="0" err="1"/>
              <a:t>TheMendixLowCodeLeader</a:t>
            </a:r>
            <a:endParaRPr lang="en-US" noProof="0" dirty="0"/>
          </a:p>
        </p:txBody>
      </p:sp>
      <p:pic>
        <p:nvPicPr>
          <p:cNvPr id="4" name="Picture 3" descr="A white arrows on a black background&#10;&#10;Description automatically generated">
            <a:extLst>
              <a:ext uri="{FF2B5EF4-FFF2-40B4-BE49-F238E27FC236}">
                <a16:creationId xmlns:a16="http://schemas.microsoft.com/office/drawing/2014/main" id="{09B28B43-8A0A-D77B-B32F-DF4D36BA9BC8}"/>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152212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F01D-D566-8F60-2C60-7BD81DC66214}"/>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CD3C1D23-266A-B06C-C9A5-03D032C69A90}"/>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20029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60 pt">
    <p:spTree>
      <p:nvGrpSpPr>
        <p:cNvPr id="1" name=""/>
        <p:cNvGrpSpPr/>
        <p:nvPr/>
      </p:nvGrpSpPr>
      <p:grpSpPr>
        <a:xfrm>
          <a:off x="0" y="0"/>
          <a:ext cx="0" cy="0"/>
          <a:chOff x="0" y="0"/>
          <a:chExt cx="0" cy="0"/>
        </a:xfrm>
      </p:grpSpPr>
      <p:sp>
        <p:nvSpPr>
          <p:cNvPr id="4" name="Title" descr="Headline of the presentation">
            <a:extLst>
              <a:ext uri="{FF2B5EF4-FFF2-40B4-BE49-F238E27FC236}">
                <a16:creationId xmlns:a16="http://schemas.microsoft.com/office/drawing/2014/main" id="{7C45F9FF-0834-E651-6095-3502D181E593}"/>
              </a:ext>
            </a:extLst>
          </p:cNvPr>
          <p:cNvSpPr>
            <a:spLocks noGrp="1"/>
          </p:cNvSpPr>
          <p:nvPr>
            <p:ph type="title" hasCustomPrompt="1"/>
          </p:nvPr>
        </p:nvSpPr>
        <p:spPr bwMode="black">
          <a:xfrm>
            <a:off x="1906080" y="1536174"/>
            <a:ext cx="10081218" cy="1892826"/>
          </a:xfrm>
          <a:noFill/>
        </p:spPr>
        <p:txBody>
          <a:bodyPr wrap="square" rIns="0" bIns="0" anchor="b" anchorCtr="0">
            <a:spAutoFit/>
          </a:bodyPr>
          <a:lstStyle>
            <a:lvl1pPr marL="0">
              <a:lnSpc>
                <a:spcPct val="100000"/>
              </a:lnSpc>
              <a:defRPr sz="6000" b="0" i="0">
                <a:solidFill>
                  <a:schemeClr val="tx1"/>
                </a:solidFill>
                <a:latin typeface="Manrope Medium" pitchFamily="2" charset="0"/>
              </a:defRPr>
            </a:lvl1pPr>
          </a:lstStyle>
          <a:p>
            <a:r>
              <a:rPr lang="en-US" dirty="0"/>
              <a:t>Title, </a:t>
            </a:r>
            <a:br>
              <a:rPr lang="en-US" dirty="0"/>
            </a:br>
            <a:r>
              <a:rPr lang="en-US" dirty="0"/>
              <a:t>Manrope, 60 </a:t>
            </a:r>
            <a:r>
              <a:rPr lang="en-US" dirty="0" err="1"/>
              <a:t>pt</a:t>
            </a:r>
            <a:endParaRPr lang="en-US" dirty="0"/>
          </a:p>
        </p:txBody>
      </p:sp>
      <p:sp>
        <p:nvSpPr>
          <p:cNvPr id="5" name="Subhead" descr="Subheadline of the presentation">
            <a:extLst>
              <a:ext uri="{FF2B5EF4-FFF2-40B4-BE49-F238E27FC236}">
                <a16:creationId xmlns:a16="http://schemas.microsoft.com/office/drawing/2014/main" id="{1C320506-D535-65FC-80F9-7D3D63F2423F}"/>
              </a:ext>
            </a:extLst>
          </p:cNvPr>
          <p:cNvSpPr>
            <a:spLocks noGrp="1"/>
          </p:cNvSpPr>
          <p:nvPr>
            <p:ph type="subTitle" idx="1" hasCustomPrompt="1"/>
          </p:nvPr>
        </p:nvSpPr>
        <p:spPr bwMode="black">
          <a:xfrm>
            <a:off x="1906080" y="3429000"/>
            <a:ext cx="9362364" cy="1930398"/>
          </a:xfrm>
          <a:prstGeom prst="rect">
            <a:avLst/>
          </a:prstGeom>
        </p:spPr>
        <p:txBody>
          <a:bodyPr lIns="0" tIns="370800">
            <a:noAutofit/>
          </a:bodyPr>
          <a:lstStyle>
            <a:lvl1pPr marL="0" indent="0" algn="l">
              <a:spcAft>
                <a:spcPts val="300"/>
              </a:spcAft>
              <a:buNone/>
              <a:defRPr sz="4000">
                <a:solidFill>
                  <a:schemeClr val="tx1"/>
                </a:solidFill>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r>
              <a:rPr lang="en-US" dirty="0"/>
              <a:t>size 40 </a:t>
            </a:r>
            <a:r>
              <a:rPr lang="en-US" dirty="0" err="1"/>
              <a:t>pt</a:t>
            </a:r>
            <a:endParaRPr lang="en-US" dirty="0"/>
          </a:p>
        </p:txBody>
      </p:sp>
      <p:sp>
        <p:nvSpPr>
          <p:cNvPr id="9" name="Footer Placeholder 8">
            <a:extLst>
              <a:ext uri="{FF2B5EF4-FFF2-40B4-BE49-F238E27FC236}">
                <a16:creationId xmlns:a16="http://schemas.microsoft.com/office/drawing/2014/main" id="{EE605043-4385-06A9-9E61-D6FD1365F14E}"/>
              </a:ext>
            </a:extLst>
          </p:cNvPr>
          <p:cNvSpPr>
            <a:spLocks noGrp="1"/>
          </p:cNvSpPr>
          <p:nvPr>
            <p:ph type="ftr" sz="quarter" idx="10"/>
          </p:nvPr>
        </p:nvSpPr>
        <p:spPr>
          <a:xfrm>
            <a:off x="1705970" y="6270957"/>
            <a:ext cx="4114800" cy="365125"/>
          </a:xfrm>
          <a:prstGeom prst="rect">
            <a:avLst/>
          </a:prstGeom>
        </p:spPr>
        <p:txBody>
          <a:bodyPr/>
          <a:lstStyle/>
          <a:p>
            <a:pPr algn="l"/>
            <a:r>
              <a:rPr lang="en-US"/>
              <a:t>Restricted | © TBN Corporation PLC.  </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887DEAC1-CAE5-FF1F-4AC8-3740F18049CF}"/>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0" y="-1338220"/>
            <a:ext cx="2783941" cy="9704559"/>
          </a:xfrm>
          <a:prstGeom prst="rect">
            <a:avLst/>
          </a:prstGeom>
        </p:spPr>
      </p:pic>
    </p:spTree>
    <p:extLst>
      <p:ext uri="{BB962C8B-B14F-4D97-AF65-F5344CB8AC3E}">
        <p14:creationId xmlns:p14="http://schemas.microsoft.com/office/powerpoint/2010/main" val="1569992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8" name="Picture 7" descr="A blue lines on a black background&#10;&#10;Description automatically generated">
            <a:extLst>
              <a:ext uri="{FF2B5EF4-FFF2-40B4-BE49-F238E27FC236}">
                <a16:creationId xmlns:a16="http://schemas.microsoft.com/office/drawing/2014/main" id="{0CE9FD22-DB8B-362E-C712-A0FF85B49D39}"/>
              </a:ext>
            </a:extLst>
          </p:cNvPr>
          <p:cNvPicPr>
            <a:picLocks noChangeAspect="1"/>
          </p:cNvPicPr>
          <p:nvPr userDrawn="1"/>
        </p:nvPicPr>
        <p:blipFill rotWithShape="1">
          <a:blip r:embed="rId2"/>
          <a:srcRect l="10836" t="11918" r="41886" b="10928"/>
          <a:stretch/>
        </p:blipFill>
        <p:spPr>
          <a:xfrm>
            <a:off x="-538270" y="-1318439"/>
            <a:ext cx="5418615" cy="8842880"/>
          </a:xfrm>
          <a:prstGeom prst="rect">
            <a:avLst/>
          </a:prstGeom>
        </p:spPr>
      </p:pic>
      <p:sp>
        <p:nvSpPr>
          <p:cNvPr id="5" name="Title" descr="Headline of the presentation">
            <a:extLst>
              <a:ext uri="{FF2B5EF4-FFF2-40B4-BE49-F238E27FC236}">
                <a16:creationId xmlns:a16="http://schemas.microsoft.com/office/drawing/2014/main" id="{80E6B69C-E992-91B2-CB44-0958927645A4}"/>
              </a:ext>
            </a:extLst>
          </p:cNvPr>
          <p:cNvSpPr>
            <a:spLocks noGrp="1"/>
          </p:cNvSpPr>
          <p:nvPr>
            <p:ph type="title" hasCustomPrompt="1"/>
          </p:nvPr>
        </p:nvSpPr>
        <p:spPr bwMode="black">
          <a:xfrm>
            <a:off x="5823768" y="1750653"/>
            <a:ext cx="5171726" cy="1892826"/>
          </a:xfrm>
          <a:noFill/>
        </p:spPr>
        <p:txBody>
          <a:bodyPr wrap="square" rIns="0" bIns="0" anchor="b" anchorCtr="0">
            <a:spAutoFit/>
          </a:bodyPr>
          <a:lstStyle>
            <a:lvl1pPr marL="0">
              <a:lnSpc>
                <a:spcPct val="100000"/>
              </a:lnSpc>
              <a:defRPr sz="4000" b="1">
                <a:solidFill>
                  <a:schemeClr val="tx1"/>
                </a:solidFill>
              </a:defRPr>
            </a:lvl1pPr>
          </a:lstStyle>
          <a:p>
            <a:r>
              <a:rPr lang="en-US" dirty="0"/>
              <a:t>Cover,</a:t>
            </a:r>
            <a:br>
              <a:rPr lang="en-US" dirty="0"/>
            </a:br>
            <a:r>
              <a:rPr lang="en-US" dirty="0"/>
              <a:t>Manrope Bold, </a:t>
            </a:r>
            <a:br>
              <a:rPr lang="en-US" dirty="0"/>
            </a:br>
            <a:r>
              <a:rPr lang="en-US" dirty="0"/>
              <a:t>40 </a:t>
            </a:r>
            <a:r>
              <a:rPr lang="en-US" dirty="0" err="1"/>
              <a:t>pt</a:t>
            </a:r>
            <a:endParaRPr lang="en-US" dirty="0"/>
          </a:p>
        </p:txBody>
      </p:sp>
      <p:sp>
        <p:nvSpPr>
          <p:cNvPr id="6" name="Subhead" descr="Subheadline of the presentation">
            <a:extLst>
              <a:ext uri="{FF2B5EF4-FFF2-40B4-BE49-F238E27FC236}">
                <a16:creationId xmlns:a16="http://schemas.microsoft.com/office/drawing/2014/main" id="{62780A76-59DB-F164-B56F-A99578BD6AB0}"/>
              </a:ext>
            </a:extLst>
          </p:cNvPr>
          <p:cNvSpPr>
            <a:spLocks noGrp="1"/>
          </p:cNvSpPr>
          <p:nvPr>
            <p:ph type="subTitle" idx="1" hasCustomPrompt="1"/>
          </p:nvPr>
        </p:nvSpPr>
        <p:spPr bwMode="black">
          <a:xfrm>
            <a:off x="5823768" y="3808712"/>
            <a:ext cx="5658680" cy="1285461"/>
          </a:xfrm>
          <a:prstGeom prst="rect">
            <a:avLst/>
          </a:prstGeom>
        </p:spPr>
        <p:txBody>
          <a:bodyPr lIns="0" tIns="370800" anchor="ctr">
            <a:noAutofit/>
          </a:bodyPr>
          <a:lstStyle>
            <a:lvl1pPr marL="0" indent="0" algn="l">
              <a:spcAft>
                <a:spcPts val="300"/>
              </a:spcAft>
              <a:buNone/>
              <a:defRPr sz="2800" b="0" i="0">
                <a:solidFill>
                  <a:schemeClr val="tx1"/>
                </a:solidFill>
                <a:latin typeface="Manrope Medium" pitchFamily="2" charset="0"/>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br>
              <a:rPr lang="en-US" noProof="0" dirty="0"/>
            </a:br>
            <a:r>
              <a:rPr lang="en-US" dirty="0"/>
              <a:t>size 28 </a:t>
            </a:r>
            <a:r>
              <a:rPr lang="en-US" dirty="0" err="1"/>
              <a:t>pt</a:t>
            </a:r>
            <a:endParaRPr lang="en-US" dirty="0"/>
          </a:p>
        </p:txBody>
      </p:sp>
      <p:sp>
        <p:nvSpPr>
          <p:cNvPr id="15" name="TextBox 14">
            <a:extLst>
              <a:ext uri="{FF2B5EF4-FFF2-40B4-BE49-F238E27FC236}">
                <a16:creationId xmlns:a16="http://schemas.microsoft.com/office/drawing/2014/main" id="{7B73305B-93E6-199B-C00A-983F70AEE4BA}"/>
              </a:ext>
            </a:extLst>
          </p:cNvPr>
          <p:cNvSpPr txBox="1"/>
          <p:nvPr userDrawn="1"/>
        </p:nvSpPr>
        <p:spPr>
          <a:xfrm>
            <a:off x="8731948" y="5705132"/>
            <a:ext cx="2860078" cy="617670"/>
          </a:xfrm>
          <a:prstGeom prst="rect">
            <a:avLst/>
          </a:prstGeom>
          <a:noFill/>
        </p:spPr>
        <p:txBody>
          <a:bodyPr wrap="none" rtlCol="0">
            <a:spAutoFit/>
          </a:bodyPr>
          <a:lstStyle/>
          <a:p>
            <a:pPr>
              <a:lnSpc>
                <a:spcPct val="150000"/>
              </a:lnSpc>
            </a:pPr>
            <a:r>
              <a:rPr lang="en-TH" sz="1200" dirty="0">
                <a:latin typeface="Manrope" pitchFamily="2" charset="0"/>
              </a:rPr>
              <a:t>#YourTrustedDigitalSolutionsPartner</a:t>
            </a:r>
          </a:p>
          <a:p>
            <a:pPr>
              <a:lnSpc>
                <a:spcPct val="150000"/>
              </a:lnSpc>
            </a:pPr>
            <a:r>
              <a:rPr lang="en-TH" sz="1200" dirty="0">
                <a:latin typeface="Manrope" pitchFamily="2" charset="0"/>
              </a:rPr>
              <a:t>#TheMendixLowCodeLeader</a:t>
            </a:r>
          </a:p>
        </p:txBody>
      </p:sp>
      <p:sp>
        <p:nvSpPr>
          <p:cNvPr id="3" name="Footer Placeholder 7">
            <a:extLst>
              <a:ext uri="{FF2B5EF4-FFF2-40B4-BE49-F238E27FC236}">
                <a16:creationId xmlns:a16="http://schemas.microsoft.com/office/drawing/2014/main" id="{33091A0C-CF5E-44FC-E190-9957A3E08191}"/>
              </a:ext>
            </a:extLst>
          </p:cNvPr>
          <p:cNvSpPr txBox="1">
            <a:spLocks/>
          </p:cNvSpPr>
          <p:nvPr userDrawn="1"/>
        </p:nvSpPr>
        <p:spPr>
          <a:xfrm>
            <a:off x="0" y="0"/>
            <a:ext cx="3269366" cy="332717"/>
          </a:xfrm>
          <a:prstGeom prst="rect">
            <a:avLst/>
          </a:prstGeom>
        </p:spPr>
        <p:txBody>
          <a:bodyPr vert="horz" lIns="91440" tIns="45720" rIns="91440" bIns="45720" rtlCol="0" anchor="ctr"/>
          <a:lstStyle>
            <a:defPPr>
              <a:defRPr lang="en-TH"/>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Restricted | © TBN Corporation PLC.  </a:t>
            </a:r>
            <a:endParaRPr lang="en-US" dirty="0"/>
          </a:p>
        </p:txBody>
      </p:sp>
      <p:pic>
        <p:nvPicPr>
          <p:cNvPr id="10" name="Picture 9" descr="A blue and black logo&#10;&#10;Description automatically generated">
            <a:extLst>
              <a:ext uri="{FF2B5EF4-FFF2-40B4-BE49-F238E27FC236}">
                <a16:creationId xmlns:a16="http://schemas.microsoft.com/office/drawing/2014/main" id="{9DA6FD37-D668-ECB3-2E9E-C250B823D581}"/>
              </a:ext>
            </a:extLst>
          </p:cNvPr>
          <p:cNvPicPr>
            <a:picLocks noChangeAspect="1"/>
          </p:cNvPicPr>
          <p:nvPr userDrawn="1"/>
        </p:nvPicPr>
        <p:blipFill rotWithShape="1">
          <a:blip r:embed="rId3"/>
          <a:srcRect l="13334" t="12396" r="11386" b="10371"/>
          <a:stretch/>
        </p:blipFill>
        <p:spPr>
          <a:xfrm>
            <a:off x="11592026" y="157736"/>
            <a:ext cx="447343" cy="458952"/>
          </a:xfrm>
          <a:prstGeom prst="rect">
            <a:avLst/>
          </a:prstGeom>
        </p:spPr>
      </p:pic>
    </p:spTree>
    <p:extLst>
      <p:ext uri="{BB962C8B-B14F-4D97-AF65-F5344CB8AC3E}">
        <p14:creationId xmlns:p14="http://schemas.microsoft.com/office/powerpoint/2010/main" val="1470414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60 pt">
    <p:spTree>
      <p:nvGrpSpPr>
        <p:cNvPr id="1" name=""/>
        <p:cNvGrpSpPr/>
        <p:nvPr/>
      </p:nvGrpSpPr>
      <p:grpSpPr>
        <a:xfrm>
          <a:off x="0" y="0"/>
          <a:ext cx="0" cy="0"/>
          <a:chOff x="0" y="0"/>
          <a:chExt cx="0" cy="0"/>
        </a:xfrm>
      </p:grpSpPr>
      <p:sp>
        <p:nvSpPr>
          <p:cNvPr id="4" name="Title" descr="Headline of the presentation">
            <a:extLst>
              <a:ext uri="{FF2B5EF4-FFF2-40B4-BE49-F238E27FC236}">
                <a16:creationId xmlns:a16="http://schemas.microsoft.com/office/drawing/2014/main" id="{7C45F9FF-0834-E651-6095-3502D181E593}"/>
              </a:ext>
            </a:extLst>
          </p:cNvPr>
          <p:cNvSpPr>
            <a:spLocks noGrp="1"/>
          </p:cNvSpPr>
          <p:nvPr>
            <p:ph type="title" hasCustomPrompt="1"/>
          </p:nvPr>
        </p:nvSpPr>
        <p:spPr bwMode="black">
          <a:xfrm>
            <a:off x="1906080" y="1536174"/>
            <a:ext cx="10081218" cy="1892826"/>
          </a:xfrm>
          <a:noFill/>
        </p:spPr>
        <p:txBody>
          <a:bodyPr wrap="square" rIns="0" bIns="0" anchor="b" anchorCtr="0">
            <a:spAutoFit/>
          </a:bodyPr>
          <a:lstStyle>
            <a:lvl1pPr marL="0">
              <a:lnSpc>
                <a:spcPct val="100000"/>
              </a:lnSpc>
              <a:defRPr sz="6000" b="0" i="0">
                <a:solidFill>
                  <a:schemeClr val="tx1"/>
                </a:solidFill>
                <a:latin typeface="Manrope Medium" pitchFamily="2" charset="0"/>
              </a:defRPr>
            </a:lvl1pPr>
          </a:lstStyle>
          <a:p>
            <a:r>
              <a:rPr lang="en-US" dirty="0"/>
              <a:t>Title, </a:t>
            </a:r>
            <a:br>
              <a:rPr lang="en-US" dirty="0"/>
            </a:br>
            <a:r>
              <a:rPr lang="en-US" dirty="0"/>
              <a:t>Manrope, 60 </a:t>
            </a:r>
            <a:r>
              <a:rPr lang="en-US" dirty="0" err="1"/>
              <a:t>pt</a:t>
            </a:r>
            <a:endParaRPr lang="en-US" dirty="0"/>
          </a:p>
        </p:txBody>
      </p:sp>
      <p:sp>
        <p:nvSpPr>
          <p:cNvPr id="5" name="Subhead" descr="Subheadline of the presentation">
            <a:extLst>
              <a:ext uri="{FF2B5EF4-FFF2-40B4-BE49-F238E27FC236}">
                <a16:creationId xmlns:a16="http://schemas.microsoft.com/office/drawing/2014/main" id="{1C320506-D535-65FC-80F9-7D3D63F2423F}"/>
              </a:ext>
            </a:extLst>
          </p:cNvPr>
          <p:cNvSpPr>
            <a:spLocks noGrp="1"/>
          </p:cNvSpPr>
          <p:nvPr>
            <p:ph type="subTitle" idx="1" hasCustomPrompt="1"/>
          </p:nvPr>
        </p:nvSpPr>
        <p:spPr bwMode="black">
          <a:xfrm>
            <a:off x="1906080" y="3429000"/>
            <a:ext cx="9362364" cy="1930398"/>
          </a:xfrm>
          <a:prstGeom prst="rect">
            <a:avLst/>
          </a:prstGeom>
        </p:spPr>
        <p:txBody>
          <a:bodyPr lIns="0" tIns="370800">
            <a:noAutofit/>
          </a:bodyPr>
          <a:lstStyle>
            <a:lvl1pPr marL="0" indent="0" algn="l">
              <a:spcAft>
                <a:spcPts val="300"/>
              </a:spcAft>
              <a:buNone/>
              <a:defRPr sz="4000">
                <a:solidFill>
                  <a:schemeClr val="tx1"/>
                </a:solidFill>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r>
              <a:rPr lang="en-US" dirty="0"/>
              <a:t>size 40 </a:t>
            </a:r>
            <a:r>
              <a:rPr lang="en-US" dirty="0" err="1"/>
              <a:t>pt</a:t>
            </a:r>
            <a:endParaRPr lang="en-US" dirty="0"/>
          </a:p>
        </p:txBody>
      </p:sp>
      <p:sp>
        <p:nvSpPr>
          <p:cNvPr id="9" name="Footer Placeholder 8">
            <a:extLst>
              <a:ext uri="{FF2B5EF4-FFF2-40B4-BE49-F238E27FC236}">
                <a16:creationId xmlns:a16="http://schemas.microsoft.com/office/drawing/2014/main" id="{EE605043-4385-06A9-9E61-D6FD1365F14E}"/>
              </a:ext>
            </a:extLst>
          </p:cNvPr>
          <p:cNvSpPr>
            <a:spLocks noGrp="1"/>
          </p:cNvSpPr>
          <p:nvPr>
            <p:ph type="ftr" sz="quarter" idx="10"/>
          </p:nvPr>
        </p:nvSpPr>
        <p:spPr>
          <a:xfrm>
            <a:off x="1705970" y="6270957"/>
            <a:ext cx="4114800" cy="365125"/>
          </a:xfrm>
          <a:prstGeom prst="rect">
            <a:avLst/>
          </a:prstGeom>
        </p:spPr>
        <p:txBody>
          <a:bodyPr/>
          <a:lstStyle/>
          <a:p>
            <a:pPr algn="l"/>
            <a:r>
              <a:rPr lang="en-US"/>
              <a:t>Restricted | © TBN Corporation PLC.  </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CB792114-116B-79F7-D30C-5A62EF0625EB}"/>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652843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photo">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EC3F5A5E-D566-7517-A88C-48DC019EA467}"/>
              </a:ext>
            </a:extLst>
          </p:cNvPr>
          <p:cNvSpPr>
            <a:spLocks noGrp="1"/>
          </p:cNvSpPr>
          <p:nvPr>
            <p:ph type="pic" sz="quarter" idx="11"/>
          </p:nvPr>
        </p:nvSpPr>
        <p:spPr>
          <a:xfrm>
            <a:off x="0" y="13033"/>
            <a:ext cx="12192000" cy="4209033"/>
          </a:xfrm>
        </p:spPr>
        <p:txBody>
          <a:bodyPr/>
          <a:lstStyle/>
          <a:p>
            <a:endParaRPr lang="en-TH"/>
          </a:p>
        </p:txBody>
      </p:sp>
      <p:sp>
        <p:nvSpPr>
          <p:cNvPr id="3" name="Footer Placeholder 2">
            <a:extLst>
              <a:ext uri="{FF2B5EF4-FFF2-40B4-BE49-F238E27FC236}">
                <a16:creationId xmlns:a16="http://schemas.microsoft.com/office/drawing/2014/main" id="{B2B3F7CB-81F7-0AF7-EFFF-24FCB3DB3C67}"/>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11" name="Title" descr="Headline of the presentation">
            <a:extLst>
              <a:ext uri="{FF2B5EF4-FFF2-40B4-BE49-F238E27FC236}">
                <a16:creationId xmlns:a16="http://schemas.microsoft.com/office/drawing/2014/main" id="{8141D249-DF17-9128-A36C-848FDE562522}"/>
              </a:ext>
            </a:extLst>
          </p:cNvPr>
          <p:cNvSpPr>
            <a:spLocks noGrp="1"/>
          </p:cNvSpPr>
          <p:nvPr>
            <p:ph type="title" hasCustomPrompt="1"/>
          </p:nvPr>
        </p:nvSpPr>
        <p:spPr bwMode="black">
          <a:xfrm>
            <a:off x="1609528" y="4283622"/>
            <a:ext cx="9287638" cy="1277273"/>
          </a:xfrm>
          <a:noFill/>
        </p:spPr>
        <p:txBody>
          <a:bodyPr rIns="0" bIns="0" anchor="t">
            <a:spAutoFit/>
          </a:bodyPr>
          <a:lstStyle>
            <a:lvl1pPr marL="0">
              <a:lnSpc>
                <a:spcPct val="100000"/>
              </a:lnSpc>
              <a:defRPr sz="4000" b="1" i="0">
                <a:solidFill>
                  <a:schemeClr val="tx1"/>
                </a:solidFill>
                <a:latin typeface="Manrope SemiBold" pitchFamily="2" charset="0"/>
              </a:defRPr>
            </a:lvl1pPr>
          </a:lstStyle>
          <a:p>
            <a:r>
              <a:rPr lang="en-US" dirty="0"/>
              <a:t>Title chart with half picture, </a:t>
            </a:r>
            <a:br>
              <a:rPr lang="en-US" dirty="0"/>
            </a:br>
            <a:r>
              <a:rPr lang="en-US" dirty="0"/>
              <a:t>Manrope, 40 </a:t>
            </a:r>
            <a:r>
              <a:rPr lang="en-US" dirty="0" err="1"/>
              <a:t>pt</a:t>
            </a:r>
            <a:endParaRPr lang="en-US" dirty="0"/>
          </a:p>
        </p:txBody>
      </p:sp>
      <p:sp>
        <p:nvSpPr>
          <p:cNvPr id="12" name="Subhead" descr="Subheadline of the presentation">
            <a:extLst>
              <a:ext uri="{FF2B5EF4-FFF2-40B4-BE49-F238E27FC236}">
                <a16:creationId xmlns:a16="http://schemas.microsoft.com/office/drawing/2014/main" id="{3352EB01-F43E-967D-8866-8B220DF24A79}"/>
              </a:ext>
            </a:extLst>
          </p:cNvPr>
          <p:cNvSpPr>
            <a:spLocks noGrp="1"/>
          </p:cNvSpPr>
          <p:nvPr>
            <p:ph type="subTitle" idx="1" hasCustomPrompt="1"/>
          </p:nvPr>
        </p:nvSpPr>
        <p:spPr bwMode="black">
          <a:xfrm>
            <a:off x="1609528" y="5622451"/>
            <a:ext cx="9288000" cy="775947"/>
          </a:xfrm>
          <a:prstGeom prst="rect">
            <a:avLst/>
          </a:prstGeom>
        </p:spPr>
        <p:txBody>
          <a:bodyPr lIns="0" tIns="252000">
            <a:noAutofit/>
          </a:bodyPr>
          <a:lstStyle>
            <a:lvl1pPr marL="0" indent="0" algn="l">
              <a:spcAft>
                <a:spcPts val="300"/>
              </a:spcAft>
              <a:buNone/>
              <a:defRPr sz="2000">
                <a:solidFill>
                  <a:schemeClr val="tx1"/>
                </a:solidFill>
              </a:defRPr>
            </a:lvl1pPr>
            <a:lvl2pPr marL="0" indent="0" algn="l">
              <a:spcAft>
                <a:spcPts val="300"/>
              </a:spcAft>
              <a:buNone/>
              <a:defRPr sz="1600"/>
            </a:lvl2pPr>
            <a:lvl3pPr marL="0" indent="0" algn="l">
              <a:spcAft>
                <a:spcPts val="300"/>
              </a:spcAft>
              <a:buNone/>
              <a:defRPr sz="1400"/>
            </a:lvl3pPr>
            <a:lvl4pPr marL="0" indent="0" algn="l">
              <a:buNone/>
              <a:defRPr sz="1400"/>
            </a:lvl4pPr>
            <a:lvl5pPr marL="0" indent="0" algn="l">
              <a:buNone/>
              <a:defRPr sz="1400"/>
            </a:lvl5pPr>
            <a:lvl6pPr marL="0" indent="0" algn="l">
              <a:buNone/>
              <a:defRPr sz="1400"/>
            </a:lvl6pPr>
            <a:lvl7pPr marL="0" indent="0" algn="l">
              <a:buNone/>
              <a:defRPr sz="1400"/>
            </a:lvl7pPr>
            <a:lvl8pPr marL="0" indent="0" algn="l">
              <a:buNone/>
              <a:defRPr sz="1400"/>
            </a:lvl8pPr>
            <a:lvl9pPr marL="0" indent="0" algn="l">
              <a:buNone/>
              <a:defRPr sz="1400"/>
            </a:lvl9pPr>
          </a:lstStyle>
          <a:p>
            <a:r>
              <a:rPr lang="en-US" dirty="0"/>
              <a:t>Subhead </a:t>
            </a:r>
            <a:r>
              <a:rPr lang="en-US" noProof="0" dirty="0"/>
              <a:t>Manrope </a:t>
            </a:r>
            <a:r>
              <a:rPr lang="en-US" dirty="0"/>
              <a:t>size 20 </a:t>
            </a:r>
            <a:r>
              <a:rPr lang="en-US" dirty="0" err="1"/>
              <a:t>pt</a:t>
            </a:r>
            <a:endParaRPr lang="en-US" dirty="0"/>
          </a:p>
        </p:txBody>
      </p:sp>
      <p:pic>
        <p:nvPicPr>
          <p:cNvPr id="5" name="Picture 4" descr="A white logo on a black background&#10;&#10;Description automatically generated">
            <a:extLst>
              <a:ext uri="{FF2B5EF4-FFF2-40B4-BE49-F238E27FC236}">
                <a16:creationId xmlns:a16="http://schemas.microsoft.com/office/drawing/2014/main" id="{701002D2-9C2F-2167-E910-7FD1CA8F29B8}"/>
              </a:ext>
            </a:extLst>
          </p:cNvPr>
          <p:cNvPicPr>
            <a:picLocks noChangeAspect="1"/>
          </p:cNvPicPr>
          <p:nvPr userDrawn="1"/>
        </p:nvPicPr>
        <p:blipFill rotWithShape="1">
          <a:blip r:embed="rId2"/>
          <a:srcRect l="15445" t="13893" r="17016" b="13001"/>
          <a:stretch/>
        </p:blipFill>
        <p:spPr>
          <a:xfrm>
            <a:off x="11353800" y="5972324"/>
            <a:ext cx="730948" cy="791199"/>
          </a:xfrm>
          <a:prstGeom prst="rect">
            <a:avLst/>
          </a:prstGeom>
        </p:spPr>
      </p:pic>
      <p:pic>
        <p:nvPicPr>
          <p:cNvPr id="2" name="Picture 1" descr="A white arrows on a black background&#10;&#10;Description automatically generated">
            <a:extLst>
              <a:ext uri="{FF2B5EF4-FFF2-40B4-BE49-F238E27FC236}">
                <a16:creationId xmlns:a16="http://schemas.microsoft.com/office/drawing/2014/main" id="{25BDF96A-B8EC-4D37-906C-AEAD1DF2623D}"/>
              </a:ext>
            </a:extLst>
          </p:cNvPr>
          <p:cNvPicPr>
            <a:picLocks noChangeAspect="1"/>
          </p:cNvPicPr>
          <p:nvPr userDrawn="1"/>
        </p:nvPicPr>
        <p:blipFill rotWithShape="1">
          <a:blip r:embed="rId3">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1214441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full pic">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BBF8F9-A973-5DD5-34CE-54B9EA5A770B}"/>
              </a:ext>
            </a:extLst>
          </p:cNvPr>
          <p:cNvSpPr>
            <a:spLocks noGrp="1"/>
          </p:cNvSpPr>
          <p:nvPr>
            <p:ph type="pic" sz="quarter" idx="11"/>
          </p:nvPr>
        </p:nvSpPr>
        <p:spPr>
          <a:xfrm>
            <a:off x="0" y="1"/>
            <a:ext cx="12192000" cy="6128884"/>
          </a:xfrm>
        </p:spPr>
        <p:txBody>
          <a:bodyPr/>
          <a:lstStyle/>
          <a:p>
            <a:endParaRPr lang="en-TH"/>
          </a:p>
        </p:txBody>
      </p:sp>
      <p:sp>
        <p:nvSpPr>
          <p:cNvPr id="6" name="Title" descr="Headline of the presentation">
            <a:extLst>
              <a:ext uri="{FF2B5EF4-FFF2-40B4-BE49-F238E27FC236}">
                <a16:creationId xmlns:a16="http://schemas.microsoft.com/office/drawing/2014/main" id="{FD666945-F621-88C4-188D-3BAA0A504DA8}"/>
              </a:ext>
            </a:extLst>
          </p:cNvPr>
          <p:cNvSpPr>
            <a:spLocks noGrp="1"/>
          </p:cNvSpPr>
          <p:nvPr>
            <p:ph type="title" hasCustomPrompt="1"/>
          </p:nvPr>
        </p:nvSpPr>
        <p:spPr bwMode="black">
          <a:xfrm>
            <a:off x="541791" y="688762"/>
            <a:ext cx="9287638" cy="1523494"/>
          </a:xfrm>
          <a:noFill/>
        </p:spPr>
        <p:txBody>
          <a:bodyPr rIns="0" bIns="0" anchor="t">
            <a:spAutoFit/>
          </a:bodyPr>
          <a:lstStyle>
            <a:lvl1pPr marL="0">
              <a:lnSpc>
                <a:spcPct val="100000"/>
              </a:lnSpc>
              <a:defRPr sz="4800" b="1">
                <a:solidFill>
                  <a:schemeClr val="tx1"/>
                </a:solidFill>
              </a:defRPr>
            </a:lvl1pPr>
          </a:lstStyle>
          <a:p>
            <a:r>
              <a:rPr lang="en-US" dirty="0"/>
              <a:t>Title chart with picture, </a:t>
            </a:r>
            <a:br>
              <a:rPr lang="en-US" dirty="0"/>
            </a:br>
            <a:r>
              <a:rPr lang="en-US" dirty="0"/>
              <a:t>Manrope, 48 </a:t>
            </a:r>
            <a:r>
              <a:rPr lang="en-US" dirty="0" err="1"/>
              <a:t>pt</a:t>
            </a:r>
            <a:endParaRPr lang="en-US" dirty="0"/>
          </a:p>
        </p:txBody>
      </p:sp>
      <p:sp>
        <p:nvSpPr>
          <p:cNvPr id="3" name="Footer Placeholder 2">
            <a:extLst>
              <a:ext uri="{FF2B5EF4-FFF2-40B4-BE49-F238E27FC236}">
                <a16:creationId xmlns:a16="http://schemas.microsoft.com/office/drawing/2014/main" id="{F6F4B35D-A648-9D01-D3EC-BB81C4446C08}"/>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pic>
        <p:nvPicPr>
          <p:cNvPr id="2" name="Picture 1" descr="A white logo on a black background&#10;&#10;Description automatically generated">
            <a:extLst>
              <a:ext uri="{FF2B5EF4-FFF2-40B4-BE49-F238E27FC236}">
                <a16:creationId xmlns:a16="http://schemas.microsoft.com/office/drawing/2014/main" id="{6B640ECF-49CA-D4FB-21B6-2E06448E87AF}"/>
              </a:ext>
            </a:extLst>
          </p:cNvPr>
          <p:cNvPicPr>
            <a:picLocks noChangeAspect="1"/>
          </p:cNvPicPr>
          <p:nvPr userDrawn="1"/>
        </p:nvPicPr>
        <p:blipFill rotWithShape="1">
          <a:blip r:embed="rId2"/>
          <a:srcRect l="15445" t="13893" r="17016" b="13001"/>
          <a:stretch/>
        </p:blipFill>
        <p:spPr>
          <a:xfrm>
            <a:off x="11518701" y="6172834"/>
            <a:ext cx="591336" cy="640079"/>
          </a:xfrm>
          <a:prstGeom prst="rect">
            <a:avLst/>
          </a:prstGeom>
        </p:spPr>
      </p:pic>
    </p:spTree>
    <p:extLst>
      <p:ext uri="{BB962C8B-B14F-4D97-AF65-F5344CB8AC3E}">
        <p14:creationId xmlns:p14="http://schemas.microsoft.com/office/powerpoint/2010/main" val="619071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divider 50pt">
    <p:spTree>
      <p:nvGrpSpPr>
        <p:cNvPr id="1" name=""/>
        <p:cNvGrpSpPr/>
        <p:nvPr/>
      </p:nvGrpSpPr>
      <p:grpSpPr>
        <a:xfrm>
          <a:off x="0" y="0"/>
          <a:ext cx="0" cy="0"/>
          <a:chOff x="0" y="0"/>
          <a:chExt cx="0" cy="0"/>
        </a:xfrm>
      </p:grpSpPr>
      <p:sp>
        <p:nvSpPr>
          <p:cNvPr id="2" name="Title" descr="Title of the chapter">
            <a:extLst>
              <a:ext uri="{FF2B5EF4-FFF2-40B4-BE49-F238E27FC236}">
                <a16:creationId xmlns:a16="http://schemas.microsoft.com/office/drawing/2014/main" id="{7BC8642A-11F1-9C73-ACC8-D2FA25C9A1D0}"/>
              </a:ext>
            </a:extLst>
          </p:cNvPr>
          <p:cNvSpPr>
            <a:spLocks noGrp="1"/>
          </p:cNvSpPr>
          <p:nvPr>
            <p:ph type="title" hasCustomPrompt="1"/>
          </p:nvPr>
        </p:nvSpPr>
        <p:spPr bwMode="black">
          <a:xfrm>
            <a:off x="1906080" y="2599403"/>
            <a:ext cx="9881108" cy="1585049"/>
          </a:xfrm>
          <a:noFill/>
        </p:spPr>
        <p:txBody>
          <a:bodyPr wrap="square" rIns="0" bIns="0" anchor="b" anchorCtr="0">
            <a:spAutoFit/>
          </a:bodyPr>
          <a:lstStyle>
            <a:lvl1pPr marL="0">
              <a:lnSpc>
                <a:spcPct val="100000"/>
              </a:lnSpc>
              <a:defRPr sz="5000" b="1">
                <a:ln>
                  <a:noFill/>
                </a:ln>
                <a:solidFill>
                  <a:schemeClr val="tx1"/>
                </a:solidFill>
              </a:defRPr>
            </a:lvl1pPr>
          </a:lstStyle>
          <a:p>
            <a:r>
              <a:rPr lang="en-US" dirty="0"/>
              <a:t>Chapter divider, </a:t>
            </a:r>
            <a:br>
              <a:rPr lang="en-US" dirty="0"/>
            </a:br>
            <a:r>
              <a:rPr lang="en-US" dirty="0"/>
              <a:t>Manrope, 50 </a:t>
            </a:r>
            <a:r>
              <a:rPr lang="en-US" dirty="0" err="1"/>
              <a:t>pt</a:t>
            </a:r>
            <a:endParaRPr lang="en-US" dirty="0"/>
          </a:p>
        </p:txBody>
      </p:sp>
      <p:sp>
        <p:nvSpPr>
          <p:cNvPr id="3" name="Subhead" descr="Subtitle of the chapter">
            <a:extLst>
              <a:ext uri="{FF2B5EF4-FFF2-40B4-BE49-F238E27FC236}">
                <a16:creationId xmlns:a16="http://schemas.microsoft.com/office/drawing/2014/main" id="{EC6CC557-C28F-076D-1116-71A52AD581E7}"/>
              </a:ext>
            </a:extLst>
          </p:cNvPr>
          <p:cNvSpPr>
            <a:spLocks noGrp="1"/>
          </p:cNvSpPr>
          <p:nvPr>
            <p:ph type="subTitle" idx="1" hasCustomPrompt="1"/>
          </p:nvPr>
        </p:nvSpPr>
        <p:spPr bwMode="black">
          <a:xfrm>
            <a:off x="1906080" y="4263690"/>
            <a:ext cx="8066931" cy="1641355"/>
          </a:xfrm>
          <a:prstGeom prst="rect">
            <a:avLst/>
          </a:prstGeom>
        </p:spPr>
        <p:txBody>
          <a:bodyPr lIns="0" tIns="370800">
            <a:noAutofit/>
          </a:bodyPr>
          <a:lstStyle>
            <a:lvl1pPr marL="0" indent="0" algn="l">
              <a:spcAft>
                <a:spcPts val="300"/>
              </a:spcAft>
              <a:buNone/>
              <a:defRPr sz="2500" b="0" i="0">
                <a:solidFill>
                  <a:schemeClr val="tx1"/>
                </a:solidFill>
                <a:latin typeface="Manrope Medium" pitchFamily="2" charset="0"/>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pPr lvl="0"/>
            <a:r>
              <a:rPr lang="en-US" dirty="0"/>
              <a:t>Subhead </a:t>
            </a:r>
            <a:r>
              <a:rPr lang="en-US" noProof="0" dirty="0"/>
              <a:t>Manrope Medium </a:t>
            </a:r>
            <a:r>
              <a:rPr lang="en-US" dirty="0"/>
              <a:t>size 25 </a:t>
            </a:r>
            <a:r>
              <a:rPr lang="en-US" dirty="0" err="1"/>
              <a:t>pt</a:t>
            </a:r>
            <a:endParaRPr lang="en-US" dirty="0"/>
          </a:p>
        </p:txBody>
      </p:sp>
      <p:sp>
        <p:nvSpPr>
          <p:cNvPr id="8" name="Footer Placeholder 2">
            <a:extLst>
              <a:ext uri="{FF2B5EF4-FFF2-40B4-BE49-F238E27FC236}">
                <a16:creationId xmlns:a16="http://schemas.microsoft.com/office/drawing/2014/main" id="{76587137-2808-1C18-5D26-AE732222329E}"/>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pic>
        <p:nvPicPr>
          <p:cNvPr id="5" name="Picture 4" descr="A white arrows on a black background&#10;&#10;Description automatically generated">
            <a:extLst>
              <a:ext uri="{FF2B5EF4-FFF2-40B4-BE49-F238E27FC236}">
                <a16:creationId xmlns:a16="http://schemas.microsoft.com/office/drawing/2014/main" id="{89968DD2-3FFA-90DC-EC78-47909368F92B}"/>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110472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divider 44p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30E14A0-5BAB-B0F9-C0B9-16BEFB0750B6}"/>
              </a:ext>
            </a:extLst>
          </p:cNvPr>
          <p:cNvSpPr>
            <a:spLocks noGrp="1"/>
          </p:cNvSpPr>
          <p:nvPr>
            <p:ph type="subTitle" idx="1" hasCustomPrompt="1"/>
          </p:nvPr>
        </p:nvSpPr>
        <p:spPr>
          <a:xfrm>
            <a:off x="1906081" y="3179991"/>
            <a:ext cx="7754748" cy="1930121"/>
          </a:xfrm>
        </p:spPr>
        <p:txBody>
          <a:bodyPr/>
          <a:lstStyle/>
          <a:p>
            <a:r>
              <a:rPr lang="en-US" noProof="0" dirty="0"/>
              <a:t>Subhead, Manrope Medium, 28 </a:t>
            </a:r>
            <a:r>
              <a:rPr lang="en-US" noProof="0" dirty="0" err="1"/>
              <a:t>pt</a:t>
            </a:r>
            <a:endParaRPr lang="en-US" noProof="0" dirty="0"/>
          </a:p>
          <a:p>
            <a:endParaRPr lang="en-TH" dirty="0"/>
          </a:p>
        </p:txBody>
      </p:sp>
      <p:sp>
        <p:nvSpPr>
          <p:cNvPr id="6" name="Title 1">
            <a:extLst>
              <a:ext uri="{FF2B5EF4-FFF2-40B4-BE49-F238E27FC236}">
                <a16:creationId xmlns:a16="http://schemas.microsoft.com/office/drawing/2014/main" id="{99CAAE7E-AF91-A688-6193-5728B7D287F3}"/>
              </a:ext>
            </a:extLst>
          </p:cNvPr>
          <p:cNvSpPr>
            <a:spLocks noGrp="1"/>
          </p:cNvSpPr>
          <p:nvPr>
            <p:ph type="title" hasCustomPrompt="1"/>
          </p:nvPr>
        </p:nvSpPr>
        <p:spPr>
          <a:xfrm>
            <a:off x="1906080" y="1948884"/>
            <a:ext cx="9836422" cy="1231106"/>
          </a:xfrm>
        </p:spPr>
        <p:txBody>
          <a:bodyPr/>
          <a:lstStyle>
            <a:lvl1pPr>
              <a:defRPr b="1" cap="none" spc="0">
                <a:ln w="0"/>
                <a:solidFill>
                  <a:schemeClr val="tx1"/>
                </a:solidFill>
                <a:effectLst>
                  <a:outerShdw blurRad="38100" dist="19050" dir="2700000" algn="tl" rotWithShape="0">
                    <a:schemeClr val="dk1">
                      <a:alpha val="40000"/>
                    </a:schemeClr>
                  </a:outerShdw>
                </a:effectLst>
              </a:defRPr>
            </a:lvl1pPr>
          </a:lstStyle>
          <a:p>
            <a:r>
              <a:rPr lang="en-US" noProof="0" dirty="0"/>
              <a:t>Chapter divider, 44 </a:t>
            </a:r>
            <a:r>
              <a:rPr lang="en-US" noProof="0" dirty="0" err="1"/>
              <a:t>pt</a:t>
            </a:r>
            <a:r>
              <a:rPr lang="en-US" noProof="0" dirty="0"/>
              <a:t>, </a:t>
            </a:r>
            <a:endParaRPr lang="en-TH" dirty="0"/>
          </a:p>
        </p:txBody>
      </p:sp>
      <p:sp>
        <p:nvSpPr>
          <p:cNvPr id="10" name="Footer Placeholder 2">
            <a:extLst>
              <a:ext uri="{FF2B5EF4-FFF2-40B4-BE49-F238E27FC236}">
                <a16:creationId xmlns:a16="http://schemas.microsoft.com/office/drawing/2014/main" id="{AD6EC148-43D7-984B-E7C5-4099E26E0F2F}"/>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76B96964-B42F-7BED-490D-16A8274B30A1}"/>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4267868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image (Text spot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114EE7A-ED67-5B0B-2D06-640C777D63C7}"/>
              </a:ext>
            </a:extLst>
          </p:cNvPr>
          <p:cNvSpPr>
            <a:spLocks noGrp="1"/>
          </p:cNvSpPr>
          <p:nvPr>
            <p:ph type="pic" sz="quarter" idx="11"/>
          </p:nvPr>
        </p:nvSpPr>
        <p:spPr>
          <a:xfrm>
            <a:off x="0" y="0"/>
            <a:ext cx="7031038" cy="6302375"/>
          </a:xfrm>
        </p:spPr>
        <p:txBody>
          <a:bodyPr/>
          <a:lstStyle/>
          <a:p>
            <a:endParaRPr lang="en-TH"/>
          </a:p>
        </p:txBody>
      </p:sp>
      <p:sp>
        <p:nvSpPr>
          <p:cNvPr id="3" name="Footer Placeholder 2">
            <a:extLst>
              <a:ext uri="{FF2B5EF4-FFF2-40B4-BE49-F238E27FC236}">
                <a16:creationId xmlns:a16="http://schemas.microsoft.com/office/drawing/2014/main" id="{321D5882-21FB-FB63-E034-4A74661987E6}"/>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9" name="Content Placeholder 8">
            <a:extLst>
              <a:ext uri="{FF2B5EF4-FFF2-40B4-BE49-F238E27FC236}">
                <a16:creationId xmlns:a16="http://schemas.microsoft.com/office/drawing/2014/main" id="{2400CB8C-7679-7433-90A0-6A98DFE77EC6}"/>
              </a:ext>
            </a:extLst>
          </p:cNvPr>
          <p:cNvSpPr>
            <a:spLocks noGrp="1"/>
          </p:cNvSpPr>
          <p:nvPr>
            <p:ph sz="quarter" idx="12"/>
          </p:nvPr>
        </p:nvSpPr>
        <p:spPr>
          <a:xfrm>
            <a:off x="7501281" y="1241425"/>
            <a:ext cx="4164012" cy="4375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10" name="Title 1">
            <a:extLst>
              <a:ext uri="{FF2B5EF4-FFF2-40B4-BE49-F238E27FC236}">
                <a16:creationId xmlns:a16="http://schemas.microsoft.com/office/drawing/2014/main" id="{DEC8CA87-6D3F-4A1E-7A8E-5E7542A8D1C0}"/>
              </a:ext>
            </a:extLst>
          </p:cNvPr>
          <p:cNvSpPr>
            <a:spLocks noGrp="1"/>
          </p:cNvSpPr>
          <p:nvPr>
            <p:ph type="title"/>
          </p:nvPr>
        </p:nvSpPr>
        <p:spPr>
          <a:xfrm>
            <a:off x="838200" y="689854"/>
            <a:ext cx="5257800" cy="1325563"/>
          </a:xfrm>
        </p:spPr>
        <p:txBody>
          <a:bodyPr>
            <a:normAutofit/>
          </a:bodyPr>
          <a:lstStyle>
            <a:lvl1pPr>
              <a:defRPr sz="4000" b="1"/>
            </a:lvl1pPr>
          </a:lstStyle>
          <a:p>
            <a:r>
              <a:rPr lang="en-US"/>
              <a:t>Click to edit Master title style</a:t>
            </a:r>
            <a:endParaRPr lang="en-TH"/>
          </a:p>
        </p:txBody>
      </p:sp>
    </p:spTree>
    <p:extLst>
      <p:ext uri="{BB962C8B-B14F-4D97-AF65-F5344CB8AC3E}">
        <p14:creationId xmlns:p14="http://schemas.microsoft.com/office/powerpoint/2010/main" val="10069332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object (sm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31FE-D891-6789-99ED-96F0D2F2FBAF}"/>
              </a:ext>
            </a:extLst>
          </p:cNvPr>
          <p:cNvSpPr>
            <a:spLocks noGrp="1"/>
          </p:cNvSpPr>
          <p:nvPr>
            <p:ph type="title"/>
          </p:nvPr>
        </p:nvSpPr>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083FAB2-452D-A5A8-C6E1-92BC1ED48AC1}"/>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2B49EE24-DF63-60FA-60FA-73AC9AF36A6E}"/>
              </a:ext>
            </a:extLst>
          </p:cNvPr>
          <p:cNvSpPr>
            <a:spLocks noGrp="1"/>
          </p:cNvSpPr>
          <p:nvPr>
            <p:ph sz="quarter" idx="11"/>
          </p:nvPr>
        </p:nvSpPr>
        <p:spPr>
          <a:xfrm>
            <a:off x="838200" y="1878013"/>
            <a:ext cx="7231063" cy="4065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230172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objec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8936-1267-4B83-59CB-529838C31364}"/>
              </a:ext>
            </a:extLst>
          </p:cNvPr>
          <p:cNvSpPr>
            <a:spLocks noGrp="1"/>
          </p:cNvSpPr>
          <p:nvPr>
            <p:ph type="title"/>
          </p:nvPr>
        </p:nvSpPr>
        <p:spPr/>
        <p:txBody>
          <a:bodyPr>
            <a:normAutofit/>
          </a:bodyPr>
          <a:lstStyle>
            <a:lvl1pPr>
              <a:defRPr sz="36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1F9D5B93-E883-560F-EF68-E6C83545A69A}"/>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Content Placeholder 4">
            <a:extLst>
              <a:ext uri="{FF2B5EF4-FFF2-40B4-BE49-F238E27FC236}">
                <a16:creationId xmlns:a16="http://schemas.microsoft.com/office/drawing/2014/main" id="{08EE1784-CF53-71D2-285F-0EE88BE3084D}"/>
              </a:ext>
            </a:extLst>
          </p:cNvPr>
          <p:cNvSpPr>
            <a:spLocks noGrp="1"/>
          </p:cNvSpPr>
          <p:nvPr>
            <p:ph sz="quarter" idx="11"/>
          </p:nvPr>
        </p:nvSpPr>
        <p:spPr>
          <a:xfrm>
            <a:off x="838201" y="1779588"/>
            <a:ext cx="10515600" cy="4398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3680364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55EC-89B5-FD25-A886-B9141B15F6EF}"/>
              </a:ext>
            </a:extLst>
          </p:cNvPr>
          <p:cNvSpPr>
            <a:spLocks noGrp="1"/>
          </p:cNvSpPr>
          <p:nvPr>
            <p:ph type="title"/>
          </p:nvPr>
        </p:nvSpPr>
        <p:spPr/>
        <p:txBody>
          <a:bodyPr>
            <a:normAutofit/>
          </a:bodyPr>
          <a:lstStyle>
            <a:lvl1pPr>
              <a:defRPr sz="3600" b="1"/>
            </a:lvl1pPr>
          </a:lstStyle>
          <a:p>
            <a:r>
              <a:rPr lang="en-US" dirty="0"/>
              <a:t>Click to edit Master title style</a:t>
            </a:r>
            <a:endParaRPr lang="en-TH" dirty="0"/>
          </a:p>
        </p:txBody>
      </p:sp>
      <p:sp>
        <p:nvSpPr>
          <p:cNvPr id="3" name="Content Placeholder 2">
            <a:extLst>
              <a:ext uri="{FF2B5EF4-FFF2-40B4-BE49-F238E27FC236}">
                <a16:creationId xmlns:a16="http://schemas.microsoft.com/office/drawing/2014/main" id="{50BBB2EF-F292-B105-3C79-6477AF0D7D89}"/>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4" name="Content Placeholder 3">
            <a:extLst>
              <a:ext uri="{FF2B5EF4-FFF2-40B4-BE49-F238E27FC236}">
                <a16:creationId xmlns:a16="http://schemas.microsoft.com/office/drawing/2014/main" id="{D57B6A2B-9C2C-CB6F-068A-BA0CE01DF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2">
            <a:extLst>
              <a:ext uri="{FF2B5EF4-FFF2-40B4-BE49-F238E27FC236}">
                <a16:creationId xmlns:a16="http://schemas.microsoft.com/office/drawing/2014/main" id="{AD9E0410-F27C-F137-AEDE-ED3E3D1C57F8}"/>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255750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hoto">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EC3F5A5E-D566-7517-A88C-48DC019EA467}"/>
              </a:ext>
            </a:extLst>
          </p:cNvPr>
          <p:cNvSpPr>
            <a:spLocks noGrp="1"/>
          </p:cNvSpPr>
          <p:nvPr>
            <p:ph type="pic" sz="quarter" idx="11"/>
          </p:nvPr>
        </p:nvSpPr>
        <p:spPr>
          <a:xfrm>
            <a:off x="0" y="13033"/>
            <a:ext cx="12192000" cy="4209033"/>
          </a:xfrm>
        </p:spPr>
        <p:txBody>
          <a:bodyPr/>
          <a:lstStyle/>
          <a:p>
            <a:r>
              <a:rPr lang="en-US"/>
              <a:t>Click icon to add picture</a:t>
            </a:r>
            <a:endParaRPr lang="en-TH"/>
          </a:p>
        </p:txBody>
      </p:sp>
      <p:sp>
        <p:nvSpPr>
          <p:cNvPr id="3" name="Footer Placeholder 2">
            <a:extLst>
              <a:ext uri="{FF2B5EF4-FFF2-40B4-BE49-F238E27FC236}">
                <a16:creationId xmlns:a16="http://schemas.microsoft.com/office/drawing/2014/main" id="{B2B3F7CB-81F7-0AF7-EFFF-24FCB3DB3C67}"/>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11" name="Title" descr="Headline of the presentation">
            <a:extLst>
              <a:ext uri="{FF2B5EF4-FFF2-40B4-BE49-F238E27FC236}">
                <a16:creationId xmlns:a16="http://schemas.microsoft.com/office/drawing/2014/main" id="{8141D249-DF17-9128-A36C-848FDE562522}"/>
              </a:ext>
            </a:extLst>
          </p:cNvPr>
          <p:cNvSpPr>
            <a:spLocks noGrp="1"/>
          </p:cNvSpPr>
          <p:nvPr>
            <p:ph type="title" hasCustomPrompt="1"/>
          </p:nvPr>
        </p:nvSpPr>
        <p:spPr bwMode="black">
          <a:xfrm>
            <a:off x="1609528" y="4283622"/>
            <a:ext cx="9287638" cy="1277273"/>
          </a:xfrm>
          <a:noFill/>
        </p:spPr>
        <p:txBody>
          <a:bodyPr rIns="0" bIns="0" anchor="t">
            <a:spAutoFit/>
          </a:bodyPr>
          <a:lstStyle>
            <a:lvl1pPr marL="0">
              <a:lnSpc>
                <a:spcPct val="100000"/>
              </a:lnSpc>
              <a:defRPr sz="4000" b="1" i="0">
                <a:solidFill>
                  <a:schemeClr val="tx1"/>
                </a:solidFill>
                <a:latin typeface="Manrope SemiBold" pitchFamily="2" charset="0"/>
              </a:defRPr>
            </a:lvl1pPr>
          </a:lstStyle>
          <a:p>
            <a:r>
              <a:rPr lang="en-US" dirty="0"/>
              <a:t>Title chart with half picture, </a:t>
            </a:r>
            <a:br>
              <a:rPr lang="en-US" dirty="0"/>
            </a:br>
            <a:r>
              <a:rPr lang="en-US" dirty="0"/>
              <a:t>Manrope, 40 </a:t>
            </a:r>
            <a:r>
              <a:rPr lang="en-US" dirty="0" err="1"/>
              <a:t>pt</a:t>
            </a:r>
            <a:endParaRPr lang="en-US" dirty="0"/>
          </a:p>
        </p:txBody>
      </p:sp>
      <p:sp>
        <p:nvSpPr>
          <p:cNvPr id="12" name="Subhead" descr="Subheadline of the presentation">
            <a:extLst>
              <a:ext uri="{FF2B5EF4-FFF2-40B4-BE49-F238E27FC236}">
                <a16:creationId xmlns:a16="http://schemas.microsoft.com/office/drawing/2014/main" id="{3352EB01-F43E-967D-8866-8B220DF24A79}"/>
              </a:ext>
            </a:extLst>
          </p:cNvPr>
          <p:cNvSpPr>
            <a:spLocks noGrp="1"/>
          </p:cNvSpPr>
          <p:nvPr>
            <p:ph type="subTitle" idx="1" hasCustomPrompt="1"/>
          </p:nvPr>
        </p:nvSpPr>
        <p:spPr bwMode="black">
          <a:xfrm>
            <a:off x="1609528" y="5622451"/>
            <a:ext cx="9288000" cy="775947"/>
          </a:xfrm>
          <a:prstGeom prst="rect">
            <a:avLst/>
          </a:prstGeom>
        </p:spPr>
        <p:txBody>
          <a:bodyPr lIns="0" tIns="252000">
            <a:noAutofit/>
          </a:bodyPr>
          <a:lstStyle>
            <a:lvl1pPr marL="0" indent="0" algn="l">
              <a:spcAft>
                <a:spcPts val="300"/>
              </a:spcAft>
              <a:buNone/>
              <a:defRPr sz="2000">
                <a:solidFill>
                  <a:schemeClr val="tx1"/>
                </a:solidFill>
              </a:defRPr>
            </a:lvl1pPr>
            <a:lvl2pPr marL="0" indent="0" algn="l">
              <a:spcAft>
                <a:spcPts val="300"/>
              </a:spcAft>
              <a:buNone/>
              <a:defRPr sz="1600"/>
            </a:lvl2pPr>
            <a:lvl3pPr marL="0" indent="0" algn="l">
              <a:spcAft>
                <a:spcPts val="300"/>
              </a:spcAft>
              <a:buNone/>
              <a:defRPr sz="1400"/>
            </a:lvl3pPr>
            <a:lvl4pPr marL="0" indent="0" algn="l">
              <a:buNone/>
              <a:defRPr sz="1400"/>
            </a:lvl4pPr>
            <a:lvl5pPr marL="0" indent="0" algn="l">
              <a:buNone/>
              <a:defRPr sz="1400"/>
            </a:lvl5pPr>
            <a:lvl6pPr marL="0" indent="0" algn="l">
              <a:buNone/>
              <a:defRPr sz="1400"/>
            </a:lvl6pPr>
            <a:lvl7pPr marL="0" indent="0" algn="l">
              <a:buNone/>
              <a:defRPr sz="1400"/>
            </a:lvl7pPr>
            <a:lvl8pPr marL="0" indent="0" algn="l">
              <a:buNone/>
              <a:defRPr sz="1400"/>
            </a:lvl8pPr>
            <a:lvl9pPr marL="0" indent="0" algn="l">
              <a:buNone/>
              <a:defRPr sz="1400"/>
            </a:lvl9pPr>
          </a:lstStyle>
          <a:p>
            <a:r>
              <a:rPr lang="en-US" dirty="0"/>
              <a:t>Subhead </a:t>
            </a:r>
            <a:r>
              <a:rPr lang="en-US" noProof="0" dirty="0"/>
              <a:t>Manrope </a:t>
            </a:r>
            <a:r>
              <a:rPr lang="en-US" dirty="0"/>
              <a:t>size 20 </a:t>
            </a:r>
            <a:r>
              <a:rPr lang="en-US" dirty="0" err="1"/>
              <a:t>pt</a:t>
            </a:r>
            <a:endParaRPr lang="en-US" dirty="0"/>
          </a:p>
        </p:txBody>
      </p:sp>
      <p:pic>
        <p:nvPicPr>
          <p:cNvPr id="4" name="Picture 3" descr="A white logo on a black background&#10;&#10;Description automatically generated">
            <a:extLst>
              <a:ext uri="{FF2B5EF4-FFF2-40B4-BE49-F238E27FC236}">
                <a16:creationId xmlns:a16="http://schemas.microsoft.com/office/drawing/2014/main" id="{EDE18D20-5A21-0298-8B4C-C545BAF2982E}"/>
              </a:ext>
            </a:extLst>
          </p:cNvPr>
          <p:cNvPicPr>
            <a:picLocks noChangeAspect="1"/>
          </p:cNvPicPr>
          <p:nvPr userDrawn="1"/>
        </p:nvPicPr>
        <p:blipFill rotWithShape="1">
          <a:blip r:embed="rId2"/>
          <a:srcRect l="15445" t="13893" r="17016" b="13001"/>
          <a:stretch/>
        </p:blipFill>
        <p:spPr>
          <a:xfrm>
            <a:off x="11538470" y="6184907"/>
            <a:ext cx="572250" cy="619420"/>
          </a:xfrm>
          <a:prstGeom prst="rect">
            <a:avLst/>
          </a:prstGeom>
        </p:spPr>
      </p:pic>
      <p:pic>
        <p:nvPicPr>
          <p:cNvPr id="2" name="Picture 1" descr="A white arrows on a black background&#10;&#10;Description automatically generated">
            <a:extLst>
              <a:ext uri="{FF2B5EF4-FFF2-40B4-BE49-F238E27FC236}">
                <a16:creationId xmlns:a16="http://schemas.microsoft.com/office/drawing/2014/main" id="{5C8996C9-5D02-7BD6-5042-A894A8FF2E21}"/>
              </a:ext>
            </a:extLst>
          </p:cNvPr>
          <p:cNvPicPr>
            <a:picLocks noChangeAspect="1"/>
          </p:cNvPicPr>
          <p:nvPr userDrawn="1"/>
        </p:nvPicPr>
        <p:blipFill rotWithShape="1">
          <a:blip r:embed="rId3">
            <a:alphaModFix amt="16000"/>
            <a:duotone>
              <a:prstClr val="black"/>
              <a:schemeClr val="accent6">
                <a:tint val="45000"/>
                <a:satMod val="400000"/>
              </a:schemeClr>
            </a:duotone>
          </a:blip>
          <a:srcRect l="57902"/>
          <a:stretch/>
        </p:blipFill>
        <p:spPr>
          <a:xfrm>
            <a:off x="-318977" y="-1423280"/>
            <a:ext cx="2783941" cy="9704559"/>
          </a:xfrm>
          <a:prstGeom prst="rect">
            <a:avLst/>
          </a:prstGeom>
        </p:spPr>
      </p:pic>
    </p:spTree>
    <p:extLst>
      <p:ext uri="{BB962C8B-B14F-4D97-AF65-F5344CB8AC3E}">
        <p14:creationId xmlns:p14="http://schemas.microsoft.com/office/powerpoint/2010/main" val="934145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3E98-B4F6-1759-6945-C7E520284E70}"/>
              </a:ext>
            </a:extLst>
          </p:cNvPr>
          <p:cNvSpPr>
            <a:spLocks noGrp="1"/>
          </p:cNvSpPr>
          <p:nvPr>
            <p:ph type="title"/>
          </p:nvPr>
        </p:nvSpPr>
        <p:spPr>
          <a:xfrm>
            <a:off x="838200" y="365126"/>
            <a:ext cx="10515600" cy="791200"/>
          </a:xfrm>
        </p:spPr>
        <p:txBody>
          <a:bodyPr>
            <a:normAutofit/>
          </a:bodyPr>
          <a:lstStyle>
            <a:lvl1pPr>
              <a:defRPr sz="3600" b="1"/>
            </a:lvl1pPr>
          </a:lstStyle>
          <a:p>
            <a:r>
              <a:rPr lang="en-US" dirty="0"/>
              <a:t>Click to edit Master title style</a:t>
            </a:r>
            <a:endParaRPr lang="en-TH" dirty="0"/>
          </a:p>
        </p:txBody>
      </p:sp>
      <p:sp>
        <p:nvSpPr>
          <p:cNvPr id="6" name="Picture Placeholder 5">
            <a:extLst>
              <a:ext uri="{FF2B5EF4-FFF2-40B4-BE49-F238E27FC236}">
                <a16:creationId xmlns:a16="http://schemas.microsoft.com/office/drawing/2014/main" id="{A372E8E0-D560-CBA8-EBCB-54907C64CE82}"/>
              </a:ext>
            </a:extLst>
          </p:cNvPr>
          <p:cNvSpPr>
            <a:spLocks noGrp="1"/>
          </p:cNvSpPr>
          <p:nvPr>
            <p:ph type="pic" sz="quarter" idx="11"/>
          </p:nvPr>
        </p:nvSpPr>
        <p:spPr>
          <a:xfrm>
            <a:off x="838199" y="1272747"/>
            <a:ext cx="6056871" cy="4695696"/>
          </a:xfrm>
        </p:spPr>
        <p:txBody>
          <a:bodyPr/>
          <a:lstStyle/>
          <a:p>
            <a:endParaRPr lang="en-TH" dirty="0"/>
          </a:p>
        </p:txBody>
      </p:sp>
      <p:sp>
        <p:nvSpPr>
          <p:cNvPr id="8" name="Text Placeholder 7">
            <a:extLst>
              <a:ext uri="{FF2B5EF4-FFF2-40B4-BE49-F238E27FC236}">
                <a16:creationId xmlns:a16="http://schemas.microsoft.com/office/drawing/2014/main" id="{E5E68ED0-6892-93ED-DE90-4A3974CC62CD}"/>
              </a:ext>
            </a:extLst>
          </p:cNvPr>
          <p:cNvSpPr>
            <a:spLocks noGrp="1"/>
          </p:cNvSpPr>
          <p:nvPr>
            <p:ph type="body" sz="quarter" idx="12"/>
          </p:nvPr>
        </p:nvSpPr>
        <p:spPr>
          <a:xfrm>
            <a:off x="7302842" y="1272747"/>
            <a:ext cx="4201297" cy="4695825"/>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9" name="Footer Placeholder 2">
            <a:extLst>
              <a:ext uri="{FF2B5EF4-FFF2-40B4-BE49-F238E27FC236}">
                <a16:creationId xmlns:a16="http://schemas.microsoft.com/office/drawing/2014/main" id="{C9935E6A-0ECC-8193-7AA3-3B48040BC9B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0699105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CDB1-1DE4-D3F8-1400-1D8BFEFB8258}"/>
              </a:ext>
            </a:extLst>
          </p:cNvPr>
          <p:cNvSpPr>
            <a:spLocks noGrp="1"/>
          </p:cNvSpPr>
          <p:nvPr>
            <p:ph type="title"/>
          </p:nvPr>
        </p:nvSpPr>
        <p:spPr>
          <a:xfrm>
            <a:off x="839788" y="365125"/>
            <a:ext cx="10515600" cy="1325563"/>
          </a:xfrm>
        </p:spPr>
        <p:txBody>
          <a:bodyPr>
            <a:normAutofit/>
          </a:bodyPr>
          <a:lstStyle>
            <a:lvl1pPr>
              <a:defRPr sz="3600" b="1"/>
            </a:lvl1p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C109250F-0542-865E-95FC-2568178C6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7525732-F8B1-EE44-464C-18CE88BBF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267B24FF-E219-5EC1-CDC1-0A1E72428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D6483-9BF5-9503-00BF-0C376F61C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Footer Placeholder 2">
            <a:extLst>
              <a:ext uri="{FF2B5EF4-FFF2-40B4-BE49-F238E27FC236}">
                <a16:creationId xmlns:a16="http://schemas.microsoft.com/office/drawing/2014/main" id="{FAC8A23B-1540-DE58-7BD8-F0FFD6AB2E0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39929505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objec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BE940B-CC39-A744-F7DE-FF85131424B5}"/>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Title" descr="Slide headline">
            <a:extLst>
              <a:ext uri="{FF2B5EF4-FFF2-40B4-BE49-F238E27FC236}">
                <a16:creationId xmlns:a16="http://schemas.microsoft.com/office/drawing/2014/main" id="{ED17C61B-C8F3-532C-C6A4-AC628F2D77EC}"/>
              </a:ext>
            </a:extLst>
          </p:cNvPr>
          <p:cNvSpPr>
            <a:spLocks noGrp="1"/>
          </p:cNvSpPr>
          <p:nvPr>
            <p:ph type="title" hasCustomPrompt="1"/>
          </p:nvPr>
        </p:nvSpPr>
        <p:spPr bwMode="black">
          <a:xfrm>
            <a:off x="459827" y="370703"/>
            <a:ext cx="10784822" cy="943589"/>
          </a:xfrm>
        </p:spPr>
        <p:txBody>
          <a:bodyPr>
            <a:noAutofit/>
          </a:bodyPr>
          <a:lstStyle>
            <a:lvl1pPr>
              <a:defRPr sz="3600" b="1"/>
            </a:lvl1pPr>
          </a:lstStyle>
          <a:p>
            <a:r>
              <a:rPr lang="en-US" noProof="0" dirty="0"/>
              <a:t>Headline, Manrope, 36 pt, </a:t>
            </a:r>
            <a:br>
              <a:rPr lang="en-US" noProof="0" dirty="0"/>
            </a:br>
            <a:r>
              <a:rPr lang="en-US" b="0" noProof="0" dirty="0"/>
              <a:t>Content page – Manrope regular</a:t>
            </a:r>
            <a:endParaRPr lang="en-US" dirty="0"/>
          </a:p>
        </p:txBody>
      </p:sp>
      <p:sp>
        <p:nvSpPr>
          <p:cNvPr id="6" name="Copy 1" descr="Content text frame">
            <a:extLst>
              <a:ext uri="{FF2B5EF4-FFF2-40B4-BE49-F238E27FC236}">
                <a16:creationId xmlns:a16="http://schemas.microsoft.com/office/drawing/2014/main" id="{A1A480CC-4F6A-8891-BFE6-6174CC297FBD}"/>
              </a:ext>
            </a:extLst>
          </p:cNvPr>
          <p:cNvSpPr>
            <a:spLocks noGrp="1"/>
          </p:cNvSpPr>
          <p:nvPr>
            <p:ph sz="half" idx="1"/>
          </p:nvPr>
        </p:nvSpPr>
        <p:spPr bwMode="black">
          <a:xfrm>
            <a:off x="460589" y="1674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py 2" descr="Content text frame">
            <a:extLst>
              <a:ext uri="{FF2B5EF4-FFF2-40B4-BE49-F238E27FC236}">
                <a16:creationId xmlns:a16="http://schemas.microsoft.com/office/drawing/2014/main" id="{6FF7792C-E81B-DCAD-62D5-3D5C3F97F77A}"/>
              </a:ext>
            </a:extLst>
          </p:cNvPr>
          <p:cNvSpPr>
            <a:spLocks noGrp="1"/>
          </p:cNvSpPr>
          <p:nvPr>
            <p:ph sz="half" idx="12"/>
          </p:nvPr>
        </p:nvSpPr>
        <p:spPr bwMode="black">
          <a:xfrm>
            <a:off x="460589" y="3978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py 3" descr="Content text frame">
            <a:extLst>
              <a:ext uri="{FF2B5EF4-FFF2-40B4-BE49-F238E27FC236}">
                <a16:creationId xmlns:a16="http://schemas.microsoft.com/office/drawing/2014/main" id="{E822DAC8-28AD-8301-6D90-5EB27A6E2828}"/>
              </a:ext>
            </a:extLst>
          </p:cNvPr>
          <p:cNvSpPr>
            <a:spLocks noGrp="1"/>
          </p:cNvSpPr>
          <p:nvPr>
            <p:ph sz="half" idx="2"/>
          </p:nvPr>
        </p:nvSpPr>
        <p:spPr bwMode="black">
          <a:xfrm>
            <a:off x="6364502" y="1674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py 4" descr="Content text frame">
            <a:extLst>
              <a:ext uri="{FF2B5EF4-FFF2-40B4-BE49-F238E27FC236}">
                <a16:creationId xmlns:a16="http://schemas.microsoft.com/office/drawing/2014/main" id="{1BA8A565-C24E-FFC2-4164-203B2B34FC39}"/>
              </a:ext>
            </a:extLst>
          </p:cNvPr>
          <p:cNvSpPr>
            <a:spLocks noGrp="1"/>
          </p:cNvSpPr>
          <p:nvPr>
            <p:ph sz="half" idx="13"/>
          </p:nvPr>
        </p:nvSpPr>
        <p:spPr bwMode="black">
          <a:xfrm>
            <a:off x="6364502" y="3978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7387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descr="Content table  frame">
            <a:extLst>
              <a:ext uri="{FF2B5EF4-FFF2-40B4-BE49-F238E27FC236}">
                <a16:creationId xmlns:a16="http://schemas.microsoft.com/office/drawing/2014/main" id="{2987055C-8721-3209-FE20-98A0AD70606D}"/>
              </a:ext>
            </a:extLst>
          </p:cNvPr>
          <p:cNvSpPr>
            <a:spLocks noGrp="1"/>
          </p:cNvSpPr>
          <p:nvPr>
            <p:ph type="tbl" sz="quarter" idx="12"/>
          </p:nvPr>
        </p:nvSpPr>
        <p:spPr bwMode="black">
          <a:xfrm>
            <a:off x="407987" y="1763614"/>
            <a:ext cx="11376026" cy="4392000"/>
          </a:xfrm>
        </p:spPr>
        <p:txBody>
          <a:bodyPr/>
          <a:lstStyle/>
          <a:p>
            <a:r>
              <a:rPr lang="en-US" dirty="0"/>
              <a:t>Click icon to add table</a:t>
            </a:r>
          </a:p>
        </p:txBody>
      </p:sp>
      <p:sp>
        <p:nvSpPr>
          <p:cNvPr id="7" name="Title 1">
            <a:extLst>
              <a:ext uri="{FF2B5EF4-FFF2-40B4-BE49-F238E27FC236}">
                <a16:creationId xmlns:a16="http://schemas.microsoft.com/office/drawing/2014/main" id="{DA17142C-77F1-1174-7DC6-41EB22558B2C}"/>
              </a:ext>
            </a:extLst>
          </p:cNvPr>
          <p:cNvSpPr>
            <a:spLocks noGrp="1"/>
          </p:cNvSpPr>
          <p:nvPr>
            <p:ph type="title"/>
          </p:nvPr>
        </p:nvSpPr>
        <p:spPr>
          <a:xfrm>
            <a:off x="407987" y="199877"/>
            <a:ext cx="10515600" cy="1325563"/>
          </a:xfrm>
        </p:spPr>
        <p:txBody>
          <a:bodyPr>
            <a:normAutofit/>
          </a:bodyPr>
          <a:lstStyle>
            <a:lvl1pPr>
              <a:defRPr sz="3600" b="1"/>
            </a:lvl1pPr>
          </a:lstStyle>
          <a:p>
            <a:r>
              <a:rPr lang="en-US" dirty="0"/>
              <a:t>Click to edit Master title style</a:t>
            </a:r>
            <a:endParaRPr lang="en-TH" dirty="0"/>
          </a:p>
        </p:txBody>
      </p:sp>
      <p:sp>
        <p:nvSpPr>
          <p:cNvPr id="8" name="Footer Placeholder 2">
            <a:extLst>
              <a:ext uri="{FF2B5EF4-FFF2-40B4-BE49-F238E27FC236}">
                <a16:creationId xmlns:a16="http://schemas.microsoft.com/office/drawing/2014/main" id="{32A97514-2208-FB7C-DA5C-2A573F47968E}"/>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793103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with conten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750798BF-0D48-2933-6548-3697D943FB42}"/>
              </a:ext>
            </a:extLst>
          </p:cNvPr>
          <p:cNvSpPr>
            <a:spLocks noGrp="1"/>
          </p:cNvSpPr>
          <p:nvPr>
            <p:ph type="chart" sz="quarter" idx="10"/>
          </p:nvPr>
        </p:nvSpPr>
        <p:spPr>
          <a:xfrm>
            <a:off x="838199" y="1690688"/>
            <a:ext cx="5933303" cy="4684712"/>
          </a:xfrm>
        </p:spPr>
        <p:txBody>
          <a:bodyPr/>
          <a:lstStyle/>
          <a:p>
            <a:endParaRPr lang="en-TH"/>
          </a:p>
        </p:txBody>
      </p:sp>
      <p:sp>
        <p:nvSpPr>
          <p:cNvPr id="6" name="Title 1">
            <a:extLst>
              <a:ext uri="{FF2B5EF4-FFF2-40B4-BE49-F238E27FC236}">
                <a16:creationId xmlns:a16="http://schemas.microsoft.com/office/drawing/2014/main" id="{4A1AEBA3-9F85-7506-A0BC-5395DEEBCB9C}"/>
              </a:ext>
            </a:extLst>
          </p:cNvPr>
          <p:cNvSpPr>
            <a:spLocks noGrp="1"/>
          </p:cNvSpPr>
          <p:nvPr>
            <p:ph type="title"/>
          </p:nvPr>
        </p:nvSpPr>
        <p:spPr>
          <a:xfrm>
            <a:off x="838199" y="467059"/>
            <a:ext cx="10515600" cy="791200"/>
          </a:xfrm>
        </p:spPr>
        <p:txBody>
          <a:bodyPr>
            <a:normAutofit/>
          </a:bodyPr>
          <a:lstStyle>
            <a:lvl1pPr>
              <a:defRPr sz="3600" b="1"/>
            </a:lvl1pPr>
          </a:lstStyle>
          <a:p>
            <a:r>
              <a:rPr lang="en-US" dirty="0"/>
              <a:t>Click to edit Master title style</a:t>
            </a:r>
            <a:endParaRPr lang="en-TH" dirty="0"/>
          </a:p>
        </p:txBody>
      </p:sp>
      <p:sp>
        <p:nvSpPr>
          <p:cNvPr id="8" name="Content Placeholder 7">
            <a:extLst>
              <a:ext uri="{FF2B5EF4-FFF2-40B4-BE49-F238E27FC236}">
                <a16:creationId xmlns:a16="http://schemas.microsoft.com/office/drawing/2014/main" id="{7A10420C-6CB8-D4F8-EEA5-DC4D61321BF6}"/>
              </a:ext>
            </a:extLst>
          </p:cNvPr>
          <p:cNvSpPr>
            <a:spLocks noGrp="1"/>
          </p:cNvSpPr>
          <p:nvPr>
            <p:ph sz="quarter" idx="11"/>
          </p:nvPr>
        </p:nvSpPr>
        <p:spPr>
          <a:xfrm>
            <a:off x="6994525" y="1690688"/>
            <a:ext cx="4359275" cy="4684712"/>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Tree>
    <p:extLst>
      <p:ext uri="{BB962C8B-B14F-4D97-AF65-F5344CB8AC3E}">
        <p14:creationId xmlns:p14="http://schemas.microsoft.com/office/powerpoint/2010/main" val="22580976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2FF-18E0-BDC3-76DE-CD2A00B8A434}"/>
              </a:ext>
            </a:extLst>
          </p:cNvPr>
          <p:cNvSpPr>
            <a:spLocks noGrp="1"/>
          </p:cNvSpPr>
          <p:nvPr>
            <p:ph type="title"/>
          </p:nvPr>
        </p:nvSpPr>
        <p:spPr>
          <a:xfrm>
            <a:off x="320031" y="265069"/>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5B9327F-AEBA-D535-E45C-F4E89EDC8B12}"/>
              </a:ext>
            </a:extLst>
          </p:cNvPr>
          <p:cNvSpPr>
            <a:spLocks noGrp="1"/>
          </p:cNvSpPr>
          <p:nvPr>
            <p:ph type="ftr" sz="quarter" idx="10"/>
          </p:nvPr>
        </p:nvSpPr>
        <p:spPr>
          <a:xfrm>
            <a:off x="320031" y="6492875"/>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84B917D4-DD42-70FB-476F-913A7F05169C}"/>
              </a:ext>
            </a:extLst>
          </p:cNvPr>
          <p:cNvSpPr>
            <a:spLocks noGrp="1"/>
          </p:cNvSpPr>
          <p:nvPr>
            <p:ph sz="quarter" idx="11"/>
          </p:nvPr>
        </p:nvSpPr>
        <p:spPr>
          <a:xfrm>
            <a:off x="320031"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Content Placeholder 6">
            <a:extLst>
              <a:ext uri="{FF2B5EF4-FFF2-40B4-BE49-F238E27FC236}">
                <a16:creationId xmlns:a16="http://schemas.microsoft.com/office/drawing/2014/main" id="{0EC21ACF-919A-4AB5-6720-9545A2AC08B6}"/>
              </a:ext>
            </a:extLst>
          </p:cNvPr>
          <p:cNvSpPr>
            <a:spLocks noGrp="1"/>
          </p:cNvSpPr>
          <p:nvPr>
            <p:ph sz="quarter" idx="12"/>
          </p:nvPr>
        </p:nvSpPr>
        <p:spPr>
          <a:xfrm>
            <a:off x="4278312"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9" name="Content Placeholder 6">
            <a:extLst>
              <a:ext uri="{FF2B5EF4-FFF2-40B4-BE49-F238E27FC236}">
                <a16:creationId xmlns:a16="http://schemas.microsoft.com/office/drawing/2014/main" id="{633E8238-DA07-19F3-2868-F2F564564E88}"/>
              </a:ext>
            </a:extLst>
          </p:cNvPr>
          <p:cNvSpPr>
            <a:spLocks noGrp="1"/>
          </p:cNvSpPr>
          <p:nvPr>
            <p:ph sz="quarter" idx="13"/>
          </p:nvPr>
        </p:nvSpPr>
        <p:spPr>
          <a:xfrm>
            <a:off x="8236593" y="1798895"/>
            <a:ext cx="3635375" cy="4463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Tree>
    <p:extLst>
      <p:ext uri="{BB962C8B-B14F-4D97-AF65-F5344CB8AC3E}">
        <p14:creationId xmlns:p14="http://schemas.microsoft.com/office/powerpoint/2010/main" val="7618988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f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BB81-282B-2935-F144-8D8C2A832433}"/>
              </a:ext>
            </a:extLst>
          </p:cNvPr>
          <p:cNvSpPr>
            <a:spLocks noGrp="1"/>
          </p:cNvSpPr>
          <p:nvPr>
            <p:ph type="title"/>
          </p:nvPr>
        </p:nvSpPr>
        <p:spPr>
          <a:xfrm>
            <a:off x="584157" y="214870"/>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38C8F938-ACB7-A6CE-1377-E7151FD5B60C}"/>
              </a:ext>
            </a:extLst>
          </p:cNvPr>
          <p:cNvSpPr>
            <a:spLocks noGrp="1"/>
          </p:cNvSpPr>
          <p:nvPr>
            <p:ph type="ftr" sz="quarter" idx="10"/>
          </p:nvPr>
        </p:nvSpPr>
        <p:spPr>
          <a:xfrm>
            <a:off x="584157" y="6334211"/>
            <a:ext cx="4114800" cy="365125"/>
          </a:xfrm>
          <a:prstGeom prst="rect">
            <a:avLst/>
          </a:prstGeom>
        </p:spPr>
        <p:txBody>
          <a:bodyPr/>
          <a:lstStyle/>
          <a:p>
            <a:pPr algn="l"/>
            <a:r>
              <a:rPr lang="en-US"/>
              <a:t>Restricted | © TBN Corporation PLC.  </a:t>
            </a:r>
            <a:endParaRPr lang="en-US" dirty="0"/>
          </a:p>
        </p:txBody>
      </p:sp>
      <p:sp>
        <p:nvSpPr>
          <p:cNvPr id="4" name="Copy 1" descr="Content text frame">
            <a:extLst>
              <a:ext uri="{FF2B5EF4-FFF2-40B4-BE49-F238E27FC236}">
                <a16:creationId xmlns:a16="http://schemas.microsoft.com/office/drawing/2014/main" id="{9CE497FC-BF9C-98B7-838F-FE6784EEEEEB}"/>
              </a:ext>
            </a:extLst>
          </p:cNvPr>
          <p:cNvSpPr>
            <a:spLocks noGrp="1"/>
          </p:cNvSpPr>
          <p:nvPr>
            <p:ph idx="1"/>
          </p:nvPr>
        </p:nvSpPr>
        <p:spPr bwMode="black">
          <a:xfrm>
            <a:off x="584157"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 2" descr="Content text frame">
            <a:extLst>
              <a:ext uri="{FF2B5EF4-FFF2-40B4-BE49-F238E27FC236}">
                <a16:creationId xmlns:a16="http://schemas.microsoft.com/office/drawing/2014/main" id="{EFCDBAD3-66CD-DA4A-8328-4A2027FCA1FA}"/>
              </a:ext>
            </a:extLst>
          </p:cNvPr>
          <p:cNvSpPr>
            <a:spLocks noGrp="1"/>
          </p:cNvSpPr>
          <p:nvPr>
            <p:ph idx="13"/>
          </p:nvPr>
        </p:nvSpPr>
        <p:spPr bwMode="black">
          <a:xfrm>
            <a:off x="4472171"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py 3" descr="Content text frame (highlight)">
            <a:extLst>
              <a:ext uri="{FF2B5EF4-FFF2-40B4-BE49-F238E27FC236}">
                <a16:creationId xmlns:a16="http://schemas.microsoft.com/office/drawing/2014/main" id="{258B4087-71BC-DEA5-AD0E-F18127D15FD1}"/>
              </a:ext>
            </a:extLst>
          </p:cNvPr>
          <p:cNvSpPr>
            <a:spLocks noGrp="1"/>
          </p:cNvSpPr>
          <p:nvPr>
            <p:ph idx="12"/>
          </p:nvPr>
        </p:nvSpPr>
        <p:spPr bwMode="blackWhite">
          <a:xfrm>
            <a:off x="8360184" y="1805294"/>
            <a:ext cx="3600000" cy="4392000"/>
          </a:xfrm>
          <a:prstGeom prst="rect">
            <a:avLst/>
          </a:prstGeom>
          <a:solidFill>
            <a:schemeClr val="tx1"/>
          </a:solidFill>
          <a:ln w="19050">
            <a:noFill/>
          </a:ln>
        </p:spPr>
        <p:txBody>
          <a:bodyPr lIns="216000" tIns="144000" rIns="216000" bIns="144000">
            <a:noAutofit/>
          </a:bodyPr>
          <a:lstStyle>
            <a:lvl1pPr>
              <a:defRPr>
                <a:solidFill>
                  <a:schemeClr val="bg1"/>
                </a:solidFill>
              </a:defRPr>
            </a:lvl1pPr>
            <a:lvl2pPr>
              <a:buClr>
                <a:schemeClr val="tx1"/>
              </a:buClr>
              <a:defRPr>
                <a:solidFill>
                  <a:schemeClr val="bg1"/>
                </a:solidFill>
              </a:defRPr>
            </a:lvl2pPr>
            <a:lvl3pPr>
              <a:buClr>
                <a:schemeClr val="tx1"/>
              </a:buClr>
              <a:defRPr>
                <a:solidFill>
                  <a:schemeClr val="bg1"/>
                </a:solidFill>
              </a:defRPr>
            </a:lvl3pPr>
            <a:lvl4pPr>
              <a:buClr>
                <a:schemeClr val="tx1"/>
              </a:buClr>
              <a:defRPr>
                <a:solidFill>
                  <a:schemeClr val="bg1"/>
                </a:solidFill>
              </a:defRPr>
            </a:lvl4pPr>
            <a:lvl5pPr>
              <a:buClr>
                <a:schemeClr val="tx1"/>
              </a:buClr>
              <a:defRPr>
                <a:solidFill>
                  <a:schemeClr val="bg1"/>
                </a:solidFill>
              </a:defRPr>
            </a:lvl5pPr>
            <a:lvl6pPr>
              <a:buClr>
                <a:schemeClr val="tx1"/>
              </a:buClr>
              <a:defRPr>
                <a:solidFill>
                  <a:schemeClr val="tx1"/>
                </a:solidFill>
              </a:defRPr>
            </a:lvl6pPr>
            <a:lvl7pPr>
              <a:buClr>
                <a:schemeClr val="tx1"/>
              </a:buClr>
              <a:defRPr>
                <a:solidFill>
                  <a:schemeClr val="tx1"/>
                </a:solidFill>
              </a:defRPr>
            </a:lvl7pPr>
            <a:lvl8pPr>
              <a:buClr>
                <a:schemeClr val="tx1"/>
              </a:buClr>
              <a:defRPr>
                <a:solidFill>
                  <a:schemeClr val="tx1"/>
                </a:solidFill>
              </a:defRPr>
            </a:lvl8pPr>
            <a:lvl9pPr>
              <a:buClr>
                <a:schemeClr val="tx1"/>
              </a:buClr>
              <a:defRPr>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249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8F3669-25C6-AB73-53BD-C1867EAD1778}"/>
              </a:ext>
            </a:extLst>
          </p:cNvPr>
          <p:cNvSpPr>
            <a:spLocks noGrp="1"/>
          </p:cNvSpPr>
          <p:nvPr>
            <p:ph type="ftr" sz="quarter" idx="10"/>
          </p:nvPr>
        </p:nvSpPr>
        <p:spPr>
          <a:xfrm>
            <a:off x="1058400" y="6490473"/>
            <a:ext cx="4114800" cy="365125"/>
          </a:xfrm>
          <a:prstGeom prst="rect">
            <a:avLst/>
          </a:prstGeom>
        </p:spPr>
        <p:txBody>
          <a:bodyPr/>
          <a:lstStyle/>
          <a:p>
            <a:pPr algn="l"/>
            <a:r>
              <a:rPr lang="en-US"/>
              <a:t>Restricted | © TBN Corporation PLC.  </a:t>
            </a:r>
            <a:endParaRPr lang="en-US" dirty="0"/>
          </a:p>
        </p:txBody>
      </p:sp>
      <p:sp>
        <p:nvSpPr>
          <p:cNvPr id="6" name="Title" descr="Slide headline">
            <a:extLst>
              <a:ext uri="{FF2B5EF4-FFF2-40B4-BE49-F238E27FC236}">
                <a16:creationId xmlns:a16="http://schemas.microsoft.com/office/drawing/2014/main" id="{4FAFDDA4-BC3C-9727-17BA-3EC953E6F6B7}"/>
              </a:ext>
            </a:extLst>
          </p:cNvPr>
          <p:cNvSpPr>
            <a:spLocks noGrp="1"/>
          </p:cNvSpPr>
          <p:nvPr>
            <p:ph type="title" hasCustomPrompt="1"/>
          </p:nvPr>
        </p:nvSpPr>
        <p:spPr bwMode="black">
          <a:xfrm>
            <a:off x="1849970" y="890201"/>
            <a:ext cx="9216000" cy="1162523"/>
          </a:xfrm>
          <a:noFill/>
        </p:spPr>
        <p:txBody>
          <a:bodyPr wrap="square" lIns="0" tIns="54000" rIns="0" bIns="0" anchor="t" anchorCtr="0">
            <a:spAutoFit/>
          </a:bodyPr>
          <a:lstStyle>
            <a:lvl1pPr marL="0">
              <a:defRPr sz="8000">
                <a:solidFill>
                  <a:schemeClr val="tx1"/>
                </a:solidFill>
              </a:defRPr>
            </a:lvl1pPr>
          </a:lstStyle>
          <a:p>
            <a:r>
              <a:rPr lang="en-US" dirty="0"/>
              <a:t>Thank you</a:t>
            </a:r>
          </a:p>
        </p:txBody>
      </p:sp>
      <p:sp>
        <p:nvSpPr>
          <p:cNvPr id="7" name="Copy" descr="Content text frame">
            <a:extLst>
              <a:ext uri="{FF2B5EF4-FFF2-40B4-BE49-F238E27FC236}">
                <a16:creationId xmlns:a16="http://schemas.microsoft.com/office/drawing/2014/main" id="{53521D72-24F5-F7CA-D36B-77FDF1883B1C}"/>
              </a:ext>
            </a:extLst>
          </p:cNvPr>
          <p:cNvSpPr>
            <a:spLocks noGrp="1"/>
          </p:cNvSpPr>
          <p:nvPr>
            <p:ph type="subTitle" idx="1" hasCustomPrompt="1"/>
          </p:nvPr>
        </p:nvSpPr>
        <p:spPr bwMode="black">
          <a:xfrm>
            <a:off x="1849970" y="2052725"/>
            <a:ext cx="9216000" cy="3409751"/>
          </a:xfrm>
          <a:prstGeom prst="rect">
            <a:avLst/>
          </a:prstGeom>
        </p:spPr>
        <p:txBody>
          <a:bodyPr tIns="108000">
            <a:noAutofit/>
          </a:bodyPr>
          <a:lstStyle>
            <a:lvl1pPr marL="0" indent="0" algn="l">
              <a:spcAft>
                <a:spcPts val="0"/>
              </a:spcAft>
              <a:buNone/>
              <a:defRPr sz="2400" b="1" i="0">
                <a:solidFill>
                  <a:schemeClr val="tx1"/>
                </a:solidFill>
              </a:defRPr>
            </a:lvl1pPr>
            <a:lvl2pPr marL="0" indent="0" algn="l">
              <a:spcBef>
                <a:spcPts val="600"/>
              </a:spcBef>
              <a:spcAft>
                <a:spcPts val="0"/>
              </a:spcAft>
              <a:buFont typeface="Arial" panose="020B0604020202020204" pitchFamily="34" charset="0"/>
              <a:buNone/>
              <a:defRPr sz="1400" b="1">
                <a:solidFill>
                  <a:schemeClr val="tx1"/>
                </a:solidFill>
              </a:defRPr>
            </a:lvl2pPr>
            <a:lvl3pPr marL="144000" indent="-144000" algn="l">
              <a:spcAft>
                <a:spcPts val="0"/>
              </a:spcAft>
              <a:buFont typeface="Arial" panose="020B0604020202020204" pitchFamily="34" charset="0"/>
              <a:buChar char="•"/>
              <a:defRPr sz="1400" b="0"/>
            </a:lvl3pPr>
            <a:lvl4pPr marL="0" indent="0" algn="l">
              <a:spcBef>
                <a:spcPts val="600"/>
              </a:spcBef>
              <a:spcAft>
                <a:spcPts val="0"/>
              </a:spcAft>
              <a:buFont typeface="Arial" panose="020B0604020202020204" pitchFamily="34" charset="0"/>
              <a:buNone/>
              <a:defRPr sz="1400" b="1"/>
            </a:lvl4pPr>
            <a:lvl5pPr marL="144000" indent="-144000" algn="l">
              <a:spcAft>
                <a:spcPts val="0"/>
              </a:spcAft>
              <a:buClrTx/>
              <a:buFont typeface="Arial" panose="020B0604020202020204" pitchFamily="34" charset="0"/>
              <a:buChar char="•"/>
              <a:defRPr sz="1400" b="0">
                <a:solidFill>
                  <a:schemeClr val="tx1"/>
                </a:solidFill>
              </a:defRPr>
            </a:lvl5pPr>
            <a:lvl6pPr marL="360000" indent="-180000" algn="l">
              <a:spcAft>
                <a:spcPts val="0"/>
              </a:spcAft>
              <a:buFont typeface="Arial" panose="020B0604020202020204" pitchFamily="34" charset="0"/>
              <a:buChar char="•"/>
              <a:defRPr sz="1400"/>
            </a:lvl6pPr>
            <a:lvl7pPr marL="360000" indent="-180000" algn="l">
              <a:spcAft>
                <a:spcPts val="0"/>
              </a:spcAft>
              <a:buClrTx/>
              <a:buFont typeface="Arial" panose="020B0604020202020204" pitchFamily="34" charset="0"/>
              <a:buChar char="•"/>
              <a:defRPr sz="1400" b="0"/>
            </a:lvl7pPr>
            <a:lvl8pPr marL="540000" indent="-180000" algn="l">
              <a:spcAft>
                <a:spcPts val="0"/>
              </a:spcAft>
              <a:buFont typeface="Arial" panose="020B0604020202020204" pitchFamily="34" charset="0"/>
              <a:buChar char="•"/>
              <a:defRPr sz="1400"/>
            </a:lvl8pPr>
            <a:lvl9pPr marL="540000" indent="-180000" algn="l">
              <a:spcAft>
                <a:spcPts val="0"/>
              </a:spcAft>
              <a:buClrTx/>
              <a:buFont typeface="Arial" panose="020B0604020202020204" pitchFamily="34" charset="0"/>
              <a:buChar char="•"/>
              <a:defRPr sz="1400" b="0"/>
            </a:lvl9pPr>
          </a:lstStyle>
          <a:p>
            <a:pPr lvl="0"/>
            <a:r>
              <a:rPr lang="en-US" dirty="0"/>
              <a:t>Contact</a:t>
            </a:r>
          </a:p>
          <a:p>
            <a:pPr lvl="1"/>
            <a:r>
              <a:rPr lang="en-US" noProof="0" dirty="0"/>
              <a:t>First name Last name</a:t>
            </a:r>
          </a:p>
          <a:p>
            <a:pPr lvl="1"/>
            <a:r>
              <a:rPr lang="en-US" noProof="0" dirty="0"/>
              <a:t>Job title</a:t>
            </a:r>
          </a:p>
          <a:p>
            <a:pPr marL="0" marR="0" lvl="1" indent="0" algn="l" defTabSz="914400" rtl="0" eaLnBrk="1" fontAlgn="auto" latinLnBrk="0" hangingPunct="1">
              <a:lnSpc>
                <a:spcPct val="110000"/>
              </a:lnSpc>
              <a:spcBef>
                <a:spcPts val="600"/>
              </a:spcBef>
              <a:spcAft>
                <a:spcPts val="0"/>
              </a:spcAft>
              <a:buClr>
                <a:schemeClr val="accent1"/>
              </a:buClr>
              <a:buSzTx/>
              <a:buFont typeface="Arial" panose="020B0604020202020204" pitchFamily="34" charset="0"/>
              <a:buNone/>
              <a:tabLst/>
              <a:defRPr/>
            </a:pPr>
            <a:r>
              <a:rPr lang="en-US" noProof="0" dirty="0"/>
              <a:t>Phone +66 2258-5841</a:t>
            </a:r>
          </a:p>
          <a:p>
            <a:pPr lvl="1"/>
            <a:r>
              <a:rPr lang="en-US" noProof="0" dirty="0"/>
              <a:t>Mobile +66 0000000</a:t>
            </a:r>
          </a:p>
          <a:p>
            <a:pPr lvl="1"/>
            <a:endParaRPr lang="en-US" noProof="0" dirty="0"/>
          </a:p>
          <a:p>
            <a:pPr lvl="1"/>
            <a:endParaRPr lang="en-US" noProof="0" dirty="0"/>
          </a:p>
          <a:p>
            <a:pPr lvl="1"/>
            <a:endParaRPr lang="en-US" noProof="0" dirty="0"/>
          </a:p>
          <a:p>
            <a:pPr lvl="1"/>
            <a:r>
              <a:rPr lang="en-US" noProof="0" dirty="0"/>
              <a:t>#</a:t>
            </a:r>
            <a:r>
              <a:rPr lang="en-US" noProof="0" dirty="0" err="1"/>
              <a:t>YourTrustedDigitalSolutionsPartner</a:t>
            </a:r>
            <a:endParaRPr lang="en-US" noProof="0" dirty="0"/>
          </a:p>
          <a:p>
            <a:pPr lvl="1"/>
            <a:r>
              <a:rPr lang="en-US" noProof="0" dirty="0"/>
              <a:t>#</a:t>
            </a:r>
            <a:r>
              <a:rPr lang="en-US" noProof="0" dirty="0" err="1"/>
              <a:t>TheMendixLowCodeLeader</a:t>
            </a:r>
            <a:endParaRPr lang="en-US" noProof="0" dirty="0"/>
          </a:p>
        </p:txBody>
      </p:sp>
      <p:pic>
        <p:nvPicPr>
          <p:cNvPr id="4" name="Picture 3" descr="A white arrows on a black background&#10;&#10;Description automatically generated">
            <a:extLst>
              <a:ext uri="{FF2B5EF4-FFF2-40B4-BE49-F238E27FC236}">
                <a16:creationId xmlns:a16="http://schemas.microsoft.com/office/drawing/2014/main" id="{F4C73F27-448D-7034-CDCC-8E1260882029}"/>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3337846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F01D-D566-8F60-2C60-7BD81DC66214}"/>
              </a:ext>
            </a:extLst>
          </p:cNvPr>
          <p:cNvSpPr>
            <a:spLocks noGrp="1"/>
          </p:cNvSpPr>
          <p:nvPr>
            <p:ph type="title"/>
          </p:nvPr>
        </p:nvSpPr>
        <p:spPr/>
        <p:txBody>
          <a:bodyPr/>
          <a:lstStyle/>
          <a:p>
            <a:r>
              <a:rPr lang="en-US"/>
              <a:t>Click to edit Master title style</a:t>
            </a:r>
            <a:endParaRPr lang="en-TH"/>
          </a:p>
        </p:txBody>
      </p:sp>
      <p:sp>
        <p:nvSpPr>
          <p:cNvPr id="3" name="Footer Placeholder 2">
            <a:extLst>
              <a:ext uri="{FF2B5EF4-FFF2-40B4-BE49-F238E27FC236}">
                <a16:creationId xmlns:a16="http://schemas.microsoft.com/office/drawing/2014/main" id="{CD3C1D23-266A-B06C-C9A5-03D032C69A90}"/>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598185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lor Stage">
            <a:extLst>
              <a:ext uri="{FF2B5EF4-FFF2-40B4-BE49-F238E27FC236}">
                <a16:creationId xmlns:a16="http://schemas.microsoft.com/office/drawing/2014/main" id="{99C449EA-C690-0616-E170-0E7519068F21}"/>
              </a:ext>
            </a:extLst>
          </p:cNvPr>
          <p:cNvSpPr/>
          <p:nvPr userDrawn="1"/>
        </p:nvSpPr>
        <p:spPr>
          <a:xfrm>
            <a:off x="0" y="1414463"/>
            <a:ext cx="12192000" cy="5443537"/>
          </a:xfrm>
          <a:prstGeom prst="rect">
            <a:avLst/>
          </a:prstGeom>
          <a:gradFill flip="none" rotWithShape="1">
            <a:gsLst>
              <a:gs pos="0">
                <a:schemeClr val="accent6"/>
              </a:gs>
              <a:gs pos="100000">
                <a:schemeClr val="bg2">
                  <a:alpha val="0"/>
                </a:schemeClr>
              </a:gs>
              <a:gs pos="40000">
                <a:schemeClr val="bg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algn="l"/>
            <a:endParaRPr lang="en-US" dirty="0"/>
          </a:p>
        </p:txBody>
      </p:sp>
      <p:sp>
        <p:nvSpPr>
          <p:cNvPr id="3" name="Footer Placeholder 2">
            <a:extLst>
              <a:ext uri="{FF2B5EF4-FFF2-40B4-BE49-F238E27FC236}">
                <a16:creationId xmlns:a16="http://schemas.microsoft.com/office/drawing/2014/main" id="{C2249F28-21C6-9F36-E885-22D9C02CDCCC}"/>
              </a:ext>
            </a:extLst>
          </p:cNvPr>
          <p:cNvSpPr>
            <a:spLocks noGrp="1"/>
          </p:cNvSpPr>
          <p:nvPr>
            <p:ph type="ftr" sz="quarter" idx="10"/>
          </p:nvPr>
        </p:nvSpPr>
        <p:spPr>
          <a:xfrm>
            <a:off x="0" y="0"/>
            <a:ext cx="2942492" cy="365125"/>
          </a:xfrm>
        </p:spPr>
        <p:txBody>
          <a:bodyPr/>
          <a:lstStyle/>
          <a:p>
            <a:pPr algn="l"/>
            <a:r>
              <a:rPr lang="en-US"/>
              <a:t>Restricted | © TBN Corporation PLC.  </a:t>
            </a:r>
            <a:endParaRPr lang="en-US" dirty="0"/>
          </a:p>
        </p:txBody>
      </p:sp>
      <p:sp>
        <p:nvSpPr>
          <p:cNvPr id="6" name="Title" descr="Headline of the presentation">
            <a:extLst>
              <a:ext uri="{FF2B5EF4-FFF2-40B4-BE49-F238E27FC236}">
                <a16:creationId xmlns:a16="http://schemas.microsoft.com/office/drawing/2014/main" id="{8B5761C9-6486-7A78-3EE3-D1934755B6F5}"/>
              </a:ext>
            </a:extLst>
          </p:cNvPr>
          <p:cNvSpPr>
            <a:spLocks noGrp="1"/>
          </p:cNvSpPr>
          <p:nvPr>
            <p:ph type="title" hasCustomPrompt="1"/>
          </p:nvPr>
        </p:nvSpPr>
        <p:spPr bwMode="black">
          <a:xfrm>
            <a:off x="5948459" y="1879947"/>
            <a:ext cx="5171726" cy="1846659"/>
          </a:xfrm>
          <a:noFill/>
        </p:spPr>
        <p:txBody>
          <a:bodyPr wrap="square" rIns="0" bIns="0" anchor="b" anchorCtr="0">
            <a:spAutoFit/>
          </a:bodyPr>
          <a:lstStyle>
            <a:lvl1pPr marL="0">
              <a:lnSpc>
                <a:spcPct val="100000"/>
              </a:lnSpc>
              <a:defRPr sz="4000" b="1">
                <a:solidFill>
                  <a:schemeClr val="tx1"/>
                </a:solidFill>
              </a:defRPr>
            </a:lvl1pPr>
          </a:lstStyle>
          <a:p>
            <a:r>
              <a:rPr lang="en-US" dirty="0"/>
              <a:t>Title chart, </a:t>
            </a:r>
            <a:br>
              <a:rPr lang="en-US" dirty="0"/>
            </a:br>
            <a:r>
              <a:rPr lang="en-US" dirty="0"/>
              <a:t>Manrope Bold, </a:t>
            </a:r>
            <a:br>
              <a:rPr lang="en-US" dirty="0"/>
            </a:br>
            <a:r>
              <a:rPr lang="en-US" dirty="0"/>
              <a:t>40 </a:t>
            </a:r>
            <a:r>
              <a:rPr lang="en-US" dirty="0" err="1"/>
              <a:t>pt</a:t>
            </a:r>
            <a:endParaRPr lang="en-US" dirty="0"/>
          </a:p>
        </p:txBody>
      </p:sp>
      <p:sp>
        <p:nvSpPr>
          <p:cNvPr id="7" name="Subhead" descr="Subheadline of the presentation">
            <a:extLst>
              <a:ext uri="{FF2B5EF4-FFF2-40B4-BE49-F238E27FC236}">
                <a16:creationId xmlns:a16="http://schemas.microsoft.com/office/drawing/2014/main" id="{B73600AB-FE19-E8DF-711D-9EFC677BC91C}"/>
              </a:ext>
            </a:extLst>
          </p:cNvPr>
          <p:cNvSpPr>
            <a:spLocks noGrp="1"/>
          </p:cNvSpPr>
          <p:nvPr>
            <p:ph type="subTitle" idx="1" hasCustomPrompt="1"/>
          </p:nvPr>
        </p:nvSpPr>
        <p:spPr bwMode="black">
          <a:xfrm>
            <a:off x="5948459" y="3891839"/>
            <a:ext cx="5658680" cy="1285461"/>
          </a:xfrm>
          <a:prstGeom prst="rect">
            <a:avLst/>
          </a:prstGeom>
        </p:spPr>
        <p:txBody>
          <a:bodyPr lIns="0" tIns="370800" anchor="ctr">
            <a:noAutofit/>
          </a:bodyPr>
          <a:lstStyle>
            <a:lvl1pPr marL="0" indent="0" algn="l">
              <a:spcAft>
                <a:spcPts val="300"/>
              </a:spcAft>
              <a:buNone/>
              <a:defRPr sz="2800">
                <a:solidFill>
                  <a:schemeClr val="tx1"/>
                </a:solidFill>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br>
              <a:rPr lang="en-US" noProof="0" dirty="0"/>
            </a:br>
            <a:r>
              <a:rPr lang="en-US" dirty="0"/>
              <a:t>size 28 </a:t>
            </a:r>
            <a:r>
              <a:rPr lang="en-US" dirty="0" err="1"/>
              <a:t>pt</a:t>
            </a:r>
            <a:endParaRPr lang="en-US" dirty="0"/>
          </a:p>
        </p:txBody>
      </p:sp>
      <p:sp>
        <p:nvSpPr>
          <p:cNvPr id="8" name="TextBox 7">
            <a:extLst>
              <a:ext uri="{FF2B5EF4-FFF2-40B4-BE49-F238E27FC236}">
                <a16:creationId xmlns:a16="http://schemas.microsoft.com/office/drawing/2014/main" id="{F3F56B3C-8ECF-1A3B-AB3E-720CC8A599AE}"/>
              </a:ext>
            </a:extLst>
          </p:cNvPr>
          <p:cNvSpPr txBox="1"/>
          <p:nvPr userDrawn="1"/>
        </p:nvSpPr>
        <p:spPr>
          <a:xfrm>
            <a:off x="8731948" y="5705132"/>
            <a:ext cx="2860078" cy="617670"/>
          </a:xfrm>
          <a:prstGeom prst="rect">
            <a:avLst/>
          </a:prstGeom>
          <a:noFill/>
        </p:spPr>
        <p:txBody>
          <a:bodyPr wrap="none" rtlCol="0">
            <a:spAutoFit/>
          </a:bodyPr>
          <a:lstStyle/>
          <a:p>
            <a:pPr>
              <a:lnSpc>
                <a:spcPct val="150000"/>
              </a:lnSpc>
            </a:pPr>
            <a:r>
              <a:rPr lang="en-TH" sz="1200" dirty="0">
                <a:latin typeface="Manrope" pitchFamily="2" charset="0"/>
              </a:rPr>
              <a:t>#YourTrustedDigitalSolutionsPartner</a:t>
            </a:r>
          </a:p>
          <a:p>
            <a:pPr>
              <a:lnSpc>
                <a:spcPct val="150000"/>
              </a:lnSpc>
            </a:pPr>
            <a:r>
              <a:rPr lang="en-TH" sz="1200" dirty="0">
                <a:latin typeface="Manrope" pitchFamily="2" charset="0"/>
              </a:rPr>
              <a:t>#TheMendixLowCodeLeader</a:t>
            </a:r>
          </a:p>
        </p:txBody>
      </p:sp>
      <p:pic>
        <p:nvPicPr>
          <p:cNvPr id="9" name="Picture 8" descr="A blue and white arrows&#10;&#10;Description automatically generated">
            <a:extLst>
              <a:ext uri="{FF2B5EF4-FFF2-40B4-BE49-F238E27FC236}">
                <a16:creationId xmlns:a16="http://schemas.microsoft.com/office/drawing/2014/main" id="{1272D604-2D3E-CD00-02A4-537A389C6976}"/>
              </a:ext>
            </a:extLst>
          </p:cNvPr>
          <p:cNvPicPr>
            <a:picLocks noChangeAspect="1"/>
          </p:cNvPicPr>
          <p:nvPr userDrawn="1"/>
        </p:nvPicPr>
        <p:blipFill>
          <a:blip r:embed="rId2"/>
          <a:stretch>
            <a:fillRect/>
          </a:stretch>
        </p:blipFill>
        <p:spPr>
          <a:xfrm>
            <a:off x="-1341650" y="-3013566"/>
            <a:ext cx="7030069" cy="11290718"/>
          </a:xfrm>
          <a:prstGeom prst="rect">
            <a:avLst/>
          </a:prstGeom>
        </p:spPr>
      </p:pic>
    </p:spTree>
    <p:extLst>
      <p:ext uri="{BB962C8B-B14F-4D97-AF65-F5344CB8AC3E}">
        <p14:creationId xmlns:p14="http://schemas.microsoft.com/office/powerpoint/2010/main" val="139637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full pic">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BBF8F9-A973-5DD5-34CE-54B9EA5A770B}"/>
              </a:ext>
            </a:extLst>
          </p:cNvPr>
          <p:cNvSpPr>
            <a:spLocks noGrp="1"/>
          </p:cNvSpPr>
          <p:nvPr>
            <p:ph type="pic" sz="quarter" idx="11"/>
          </p:nvPr>
        </p:nvSpPr>
        <p:spPr>
          <a:xfrm>
            <a:off x="0" y="1"/>
            <a:ext cx="12192000" cy="6128884"/>
          </a:xfrm>
        </p:spPr>
        <p:txBody>
          <a:bodyPr/>
          <a:lstStyle/>
          <a:p>
            <a:r>
              <a:rPr lang="en-US"/>
              <a:t>Click icon to add picture</a:t>
            </a:r>
            <a:endParaRPr lang="en-TH"/>
          </a:p>
        </p:txBody>
      </p:sp>
      <p:sp>
        <p:nvSpPr>
          <p:cNvPr id="6" name="Title" descr="Headline of the presentation">
            <a:extLst>
              <a:ext uri="{FF2B5EF4-FFF2-40B4-BE49-F238E27FC236}">
                <a16:creationId xmlns:a16="http://schemas.microsoft.com/office/drawing/2014/main" id="{FD666945-F621-88C4-188D-3BAA0A504DA8}"/>
              </a:ext>
            </a:extLst>
          </p:cNvPr>
          <p:cNvSpPr>
            <a:spLocks noGrp="1"/>
          </p:cNvSpPr>
          <p:nvPr>
            <p:ph type="title" hasCustomPrompt="1"/>
          </p:nvPr>
        </p:nvSpPr>
        <p:spPr bwMode="black">
          <a:xfrm>
            <a:off x="541791" y="688762"/>
            <a:ext cx="9287638" cy="1523494"/>
          </a:xfrm>
          <a:noFill/>
        </p:spPr>
        <p:txBody>
          <a:bodyPr rIns="0" bIns="0" anchor="t">
            <a:spAutoFit/>
          </a:bodyPr>
          <a:lstStyle>
            <a:lvl1pPr marL="0">
              <a:lnSpc>
                <a:spcPct val="100000"/>
              </a:lnSpc>
              <a:defRPr sz="4800" b="1">
                <a:solidFill>
                  <a:schemeClr val="tx1"/>
                </a:solidFill>
              </a:defRPr>
            </a:lvl1pPr>
          </a:lstStyle>
          <a:p>
            <a:r>
              <a:rPr lang="en-US" dirty="0"/>
              <a:t>Title chart with picture, </a:t>
            </a:r>
            <a:br>
              <a:rPr lang="en-US" dirty="0"/>
            </a:br>
            <a:r>
              <a:rPr lang="en-US" dirty="0"/>
              <a:t>Manrope, 48 </a:t>
            </a:r>
            <a:r>
              <a:rPr lang="en-US" dirty="0" err="1"/>
              <a:t>pt</a:t>
            </a:r>
            <a:endParaRPr lang="en-US" dirty="0"/>
          </a:p>
        </p:txBody>
      </p:sp>
      <p:sp>
        <p:nvSpPr>
          <p:cNvPr id="3" name="Footer Placeholder 2">
            <a:extLst>
              <a:ext uri="{FF2B5EF4-FFF2-40B4-BE49-F238E27FC236}">
                <a16:creationId xmlns:a16="http://schemas.microsoft.com/office/drawing/2014/main" id="{F6F4B35D-A648-9D01-D3EC-BB81C4446C08}"/>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28674724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60 pt">
    <p:spTree>
      <p:nvGrpSpPr>
        <p:cNvPr id="1" name=""/>
        <p:cNvGrpSpPr/>
        <p:nvPr/>
      </p:nvGrpSpPr>
      <p:grpSpPr>
        <a:xfrm>
          <a:off x="0" y="0"/>
          <a:ext cx="0" cy="0"/>
          <a:chOff x="0" y="0"/>
          <a:chExt cx="0" cy="0"/>
        </a:xfrm>
      </p:grpSpPr>
      <p:sp>
        <p:nvSpPr>
          <p:cNvPr id="4" name="Title" descr="Headline of the presentation">
            <a:extLst>
              <a:ext uri="{FF2B5EF4-FFF2-40B4-BE49-F238E27FC236}">
                <a16:creationId xmlns:a16="http://schemas.microsoft.com/office/drawing/2014/main" id="{7C45F9FF-0834-E651-6095-3502D181E593}"/>
              </a:ext>
            </a:extLst>
          </p:cNvPr>
          <p:cNvSpPr>
            <a:spLocks noGrp="1"/>
          </p:cNvSpPr>
          <p:nvPr>
            <p:ph type="title" hasCustomPrompt="1"/>
          </p:nvPr>
        </p:nvSpPr>
        <p:spPr bwMode="black">
          <a:xfrm>
            <a:off x="1906080" y="1536174"/>
            <a:ext cx="10081218" cy="1892826"/>
          </a:xfrm>
          <a:noFill/>
        </p:spPr>
        <p:txBody>
          <a:bodyPr wrap="square" rIns="0" bIns="0" anchor="b" anchorCtr="0">
            <a:spAutoFit/>
          </a:bodyPr>
          <a:lstStyle>
            <a:lvl1pPr marL="0">
              <a:lnSpc>
                <a:spcPct val="100000"/>
              </a:lnSpc>
              <a:defRPr sz="6000" b="0" i="0">
                <a:solidFill>
                  <a:schemeClr val="accent1"/>
                </a:solidFill>
                <a:latin typeface="Manrope Medium" pitchFamily="2" charset="0"/>
              </a:defRPr>
            </a:lvl1pPr>
          </a:lstStyle>
          <a:p>
            <a:r>
              <a:rPr lang="en-US" dirty="0"/>
              <a:t>Title, </a:t>
            </a:r>
            <a:br>
              <a:rPr lang="en-US" dirty="0"/>
            </a:br>
            <a:r>
              <a:rPr lang="en-US" dirty="0"/>
              <a:t>Manrope, 60 </a:t>
            </a:r>
            <a:r>
              <a:rPr lang="en-US" dirty="0" err="1"/>
              <a:t>pt</a:t>
            </a:r>
            <a:endParaRPr lang="en-US" dirty="0"/>
          </a:p>
        </p:txBody>
      </p:sp>
      <p:sp>
        <p:nvSpPr>
          <p:cNvPr id="5" name="Subhead" descr="Subheadline of the presentation">
            <a:extLst>
              <a:ext uri="{FF2B5EF4-FFF2-40B4-BE49-F238E27FC236}">
                <a16:creationId xmlns:a16="http://schemas.microsoft.com/office/drawing/2014/main" id="{1C320506-D535-65FC-80F9-7D3D63F2423F}"/>
              </a:ext>
            </a:extLst>
          </p:cNvPr>
          <p:cNvSpPr>
            <a:spLocks noGrp="1"/>
          </p:cNvSpPr>
          <p:nvPr>
            <p:ph type="subTitle" idx="1" hasCustomPrompt="1"/>
          </p:nvPr>
        </p:nvSpPr>
        <p:spPr bwMode="black">
          <a:xfrm>
            <a:off x="1906080" y="3429000"/>
            <a:ext cx="9362364" cy="1930398"/>
          </a:xfrm>
          <a:prstGeom prst="rect">
            <a:avLst/>
          </a:prstGeom>
        </p:spPr>
        <p:txBody>
          <a:bodyPr lIns="0" tIns="370800">
            <a:noAutofit/>
          </a:bodyPr>
          <a:lstStyle>
            <a:lvl1pPr marL="0" indent="0" algn="l">
              <a:spcAft>
                <a:spcPts val="300"/>
              </a:spcAft>
              <a:buNone/>
              <a:defRPr sz="4000">
                <a:solidFill>
                  <a:schemeClr val="accent1"/>
                </a:solidFill>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r>
              <a:rPr lang="en-US" dirty="0"/>
              <a:t>size 40 </a:t>
            </a:r>
            <a:r>
              <a:rPr lang="en-US" dirty="0" err="1"/>
              <a:t>pt</a:t>
            </a:r>
            <a:endParaRPr lang="en-US" dirty="0"/>
          </a:p>
        </p:txBody>
      </p:sp>
      <p:sp>
        <p:nvSpPr>
          <p:cNvPr id="9" name="Footer Placeholder 8">
            <a:extLst>
              <a:ext uri="{FF2B5EF4-FFF2-40B4-BE49-F238E27FC236}">
                <a16:creationId xmlns:a16="http://schemas.microsoft.com/office/drawing/2014/main" id="{EE605043-4385-06A9-9E61-D6FD1365F14E}"/>
              </a:ext>
            </a:extLst>
          </p:cNvPr>
          <p:cNvSpPr>
            <a:spLocks noGrp="1"/>
          </p:cNvSpPr>
          <p:nvPr>
            <p:ph type="ftr" sz="quarter" idx="10"/>
          </p:nvPr>
        </p:nvSpPr>
        <p:spPr>
          <a:xfrm>
            <a:off x="1705970" y="6270957"/>
            <a:ext cx="4114800" cy="365125"/>
          </a:xfrm>
          <a:prstGeom prst="rect">
            <a:avLst/>
          </a:prstGeom>
        </p:spPr>
        <p:txBody>
          <a:bodyPr/>
          <a:lstStyle/>
          <a:p>
            <a:pPr algn="l"/>
            <a:r>
              <a:rPr lang="en-US"/>
              <a:t>Restricted | © TBN Corporation PLC.  </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2A72D936-B4E3-48E4-B711-DB24C4ECCD0C}"/>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17192626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with photo">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EC3F5A5E-D566-7517-A88C-48DC019EA467}"/>
              </a:ext>
            </a:extLst>
          </p:cNvPr>
          <p:cNvSpPr>
            <a:spLocks noGrp="1"/>
          </p:cNvSpPr>
          <p:nvPr>
            <p:ph type="pic" sz="quarter" idx="11"/>
          </p:nvPr>
        </p:nvSpPr>
        <p:spPr>
          <a:xfrm>
            <a:off x="0" y="13033"/>
            <a:ext cx="12192000" cy="4209033"/>
          </a:xfrm>
        </p:spPr>
        <p:txBody>
          <a:bodyPr/>
          <a:lstStyle/>
          <a:p>
            <a:endParaRPr lang="en-TH"/>
          </a:p>
        </p:txBody>
      </p:sp>
      <p:sp>
        <p:nvSpPr>
          <p:cNvPr id="3" name="Footer Placeholder 2">
            <a:extLst>
              <a:ext uri="{FF2B5EF4-FFF2-40B4-BE49-F238E27FC236}">
                <a16:creationId xmlns:a16="http://schemas.microsoft.com/office/drawing/2014/main" id="{B2B3F7CB-81F7-0AF7-EFFF-24FCB3DB3C67}"/>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11" name="Title" descr="Headline of the presentation">
            <a:extLst>
              <a:ext uri="{FF2B5EF4-FFF2-40B4-BE49-F238E27FC236}">
                <a16:creationId xmlns:a16="http://schemas.microsoft.com/office/drawing/2014/main" id="{8141D249-DF17-9128-A36C-848FDE562522}"/>
              </a:ext>
            </a:extLst>
          </p:cNvPr>
          <p:cNvSpPr>
            <a:spLocks noGrp="1"/>
          </p:cNvSpPr>
          <p:nvPr>
            <p:ph type="title" hasCustomPrompt="1"/>
          </p:nvPr>
        </p:nvSpPr>
        <p:spPr bwMode="black">
          <a:xfrm>
            <a:off x="1609528" y="4283622"/>
            <a:ext cx="9287638" cy="1277273"/>
          </a:xfrm>
          <a:noFill/>
        </p:spPr>
        <p:txBody>
          <a:bodyPr rIns="0" bIns="0" anchor="t">
            <a:spAutoFit/>
          </a:bodyPr>
          <a:lstStyle>
            <a:lvl1pPr marL="0">
              <a:lnSpc>
                <a:spcPct val="100000"/>
              </a:lnSpc>
              <a:defRPr sz="4000" b="1" i="0">
                <a:solidFill>
                  <a:schemeClr val="accent1"/>
                </a:solidFill>
                <a:latin typeface="Manrope SemiBold" pitchFamily="2" charset="0"/>
              </a:defRPr>
            </a:lvl1pPr>
          </a:lstStyle>
          <a:p>
            <a:r>
              <a:rPr lang="en-US" dirty="0"/>
              <a:t>Title chart with half picture, </a:t>
            </a:r>
            <a:br>
              <a:rPr lang="en-US" dirty="0"/>
            </a:br>
            <a:r>
              <a:rPr lang="en-US" dirty="0"/>
              <a:t>Manrope, 40 </a:t>
            </a:r>
            <a:r>
              <a:rPr lang="en-US" dirty="0" err="1"/>
              <a:t>pt</a:t>
            </a:r>
            <a:endParaRPr lang="en-US" dirty="0"/>
          </a:p>
        </p:txBody>
      </p:sp>
      <p:sp>
        <p:nvSpPr>
          <p:cNvPr id="12" name="Subhead" descr="Subheadline of the presentation">
            <a:extLst>
              <a:ext uri="{FF2B5EF4-FFF2-40B4-BE49-F238E27FC236}">
                <a16:creationId xmlns:a16="http://schemas.microsoft.com/office/drawing/2014/main" id="{3352EB01-F43E-967D-8866-8B220DF24A79}"/>
              </a:ext>
            </a:extLst>
          </p:cNvPr>
          <p:cNvSpPr>
            <a:spLocks noGrp="1"/>
          </p:cNvSpPr>
          <p:nvPr>
            <p:ph type="subTitle" idx="1" hasCustomPrompt="1"/>
          </p:nvPr>
        </p:nvSpPr>
        <p:spPr bwMode="black">
          <a:xfrm>
            <a:off x="1609528" y="5622451"/>
            <a:ext cx="9288000" cy="775947"/>
          </a:xfrm>
          <a:prstGeom prst="rect">
            <a:avLst/>
          </a:prstGeom>
        </p:spPr>
        <p:txBody>
          <a:bodyPr lIns="0" tIns="252000">
            <a:noAutofit/>
          </a:bodyPr>
          <a:lstStyle>
            <a:lvl1pPr marL="0" indent="0" algn="l">
              <a:spcAft>
                <a:spcPts val="300"/>
              </a:spcAft>
              <a:buNone/>
              <a:defRPr sz="2000">
                <a:solidFill>
                  <a:schemeClr val="accent1"/>
                </a:solidFill>
              </a:defRPr>
            </a:lvl1pPr>
            <a:lvl2pPr marL="0" indent="0" algn="l">
              <a:spcAft>
                <a:spcPts val="300"/>
              </a:spcAft>
              <a:buNone/>
              <a:defRPr sz="1600"/>
            </a:lvl2pPr>
            <a:lvl3pPr marL="0" indent="0" algn="l">
              <a:spcAft>
                <a:spcPts val="300"/>
              </a:spcAft>
              <a:buNone/>
              <a:defRPr sz="1400"/>
            </a:lvl3pPr>
            <a:lvl4pPr marL="0" indent="0" algn="l">
              <a:buNone/>
              <a:defRPr sz="1400"/>
            </a:lvl4pPr>
            <a:lvl5pPr marL="0" indent="0" algn="l">
              <a:buNone/>
              <a:defRPr sz="1400"/>
            </a:lvl5pPr>
            <a:lvl6pPr marL="0" indent="0" algn="l">
              <a:buNone/>
              <a:defRPr sz="1400"/>
            </a:lvl6pPr>
            <a:lvl7pPr marL="0" indent="0" algn="l">
              <a:buNone/>
              <a:defRPr sz="1400"/>
            </a:lvl7pPr>
            <a:lvl8pPr marL="0" indent="0" algn="l">
              <a:buNone/>
              <a:defRPr sz="1400"/>
            </a:lvl8pPr>
            <a:lvl9pPr marL="0" indent="0" algn="l">
              <a:buNone/>
              <a:defRPr sz="1400"/>
            </a:lvl9pPr>
          </a:lstStyle>
          <a:p>
            <a:r>
              <a:rPr lang="en-US" dirty="0"/>
              <a:t>Subhead </a:t>
            </a:r>
            <a:r>
              <a:rPr lang="en-US" noProof="0" dirty="0"/>
              <a:t>Manrope </a:t>
            </a:r>
            <a:r>
              <a:rPr lang="en-US" dirty="0"/>
              <a:t>size 20 </a:t>
            </a:r>
            <a:r>
              <a:rPr lang="en-US" dirty="0" err="1"/>
              <a:t>pt</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B7DB829B-28B1-19BC-C464-5ACE3D725CBF}"/>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14331379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full pic">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BBF8F9-A973-5DD5-34CE-54B9EA5A770B}"/>
              </a:ext>
            </a:extLst>
          </p:cNvPr>
          <p:cNvSpPr>
            <a:spLocks noGrp="1"/>
          </p:cNvSpPr>
          <p:nvPr>
            <p:ph type="pic" sz="quarter" idx="11"/>
          </p:nvPr>
        </p:nvSpPr>
        <p:spPr>
          <a:xfrm>
            <a:off x="0" y="1"/>
            <a:ext cx="12192000" cy="6128884"/>
          </a:xfrm>
        </p:spPr>
        <p:txBody>
          <a:bodyPr/>
          <a:lstStyle/>
          <a:p>
            <a:endParaRPr lang="en-TH" dirty="0"/>
          </a:p>
        </p:txBody>
      </p:sp>
      <p:sp>
        <p:nvSpPr>
          <p:cNvPr id="6" name="Title" descr="Headline of the presentation">
            <a:extLst>
              <a:ext uri="{FF2B5EF4-FFF2-40B4-BE49-F238E27FC236}">
                <a16:creationId xmlns:a16="http://schemas.microsoft.com/office/drawing/2014/main" id="{FD666945-F621-88C4-188D-3BAA0A504DA8}"/>
              </a:ext>
            </a:extLst>
          </p:cNvPr>
          <p:cNvSpPr>
            <a:spLocks noGrp="1"/>
          </p:cNvSpPr>
          <p:nvPr>
            <p:ph type="title" hasCustomPrompt="1"/>
          </p:nvPr>
        </p:nvSpPr>
        <p:spPr bwMode="black">
          <a:xfrm>
            <a:off x="541791" y="688762"/>
            <a:ext cx="9287638" cy="1523494"/>
          </a:xfrm>
          <a:noFill/>
        </p:spPr>
        <p:txBody>
          <a:bodyPr rIns="0" bIns="0" anchor="t">
            <a:spAutoFit/>
          </a:bodyPr>
          <a:lstStyle>
            <a:lvl1pPr marL="0">
              <a:lnSpc>
                <a:spcPct val="100000"/>
              </a:lnSpc>
              <a:defRPr sz="4800" b="1">
                <a:solidFill>
                  <a:schemeClr val="accent1"/>
                </a:solidFill>
              </a:defRPr>
            </a:lvl1pPr>
          </a:lstStyle>
          <a:p>
            <a:r>
              <a:rPr lang="en-US" dirty="0"/>
              <a:t>Title chart with picture, </a:t>
            </a:r>
            <a:br>
              <a:rPr lang="en-US" dirty="0"/>
            </a:br>
            <a:r>
              <a:rPr lang="en-US" dirty="0"/>
              <a:t>Manrope, 48 </a:t>
            </a:r>
            <a:r>
              <a:rPr lang="en-US" dirty="0" err="1"/>
              <a:t>pt</a:t>
            </a:r>
            <a:endParaRPr lang="en-US" dirty="0"/>
          </a:p>
        </p:txBody>
      </p:sp>
      <p:sp>
        <p:nvSpPr>
          <p:cNvPr id="3" name="Footer Placeholder 2">
            <a:extLst>
              <a:ext uri="{FF2B5EF4-FFF2-40B4-BE49-F238E27FC236}">
                <a16:creationId xmlns:a16="http://schemas.microsoft.com/office/drawing/2014/main" id="{F6F4B35D-A648-9D01-D3EC-BB81C4446C08}"/>
              </a:ext>
            </a:extLst>
          </p:cNvPr>
          <p:cNvSpPr>
            <a:spLocks noGrp="1"/>
          </p:cNvSpPr>
          <p:nvPr>
            <p:ph type="ftr" sz="quarter" idx="10"/>
          </p:nvPr>
        </p:nvSpPr>
        <p:spPr>
          <a:xfrm>
            <a:off x="783772" y="6492875"/>
            <a:ext cx="4114800" cy="365125"/>
          </a:xfrm>
          <a:prstGeom prst="rect">
            <a:avLst/>
          </a:prstGeom>
        </p:spPr>
        <p:txBody>
          <a:bodyPr/>
          <a:lstStyle>
            <a:lvl1pPr>
              <a:defRPr>
                <a:solidFill>
                  <a:schemeClr val="accent1"/>
                </a:solidFill>
              </a:defRPr>
            </a:lvl1pPr>
          </a:lstStyle>
          <a:p>
            <a:pPr algn="l"/>
            <a:r>
              <a:rPr lang="en-US"/>
              <a:t>Restricted | © TBN Corporation PLC.  </a:t>
            </a:r>
            <a:endParaRPr lang="en-US" dirty="0"/>
          </a:p>
        </p:txBody>
      </p:sp>
    </p:spTree>
    <p:extLst>
      <p:ext uri="{BB962C8B-B14F-4D97-AF65-F5344CB8AC3E}">
        <p14:creationId xmlns:p14="http://schemas.microsoft.com/office/powerpoint/2010/main" val="3528994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pter divider 50pt">
    <p:spTree>
      <p:nvGrpSpPr>
        <p:cNvPr id="1" name=""/>
        <p:cNvGrpSpPr/>
        <p:nvPr/>
      </p:nvGrpSpPr>
      <p:grpSpPr>
        <a:xfrm>
          <a:off x="0" y="0"/>
          <a:ext cx="0" cy="0"/>
          <a:chOff x="0" y="0"/>
          <a:chExt cx="0" cy="0"/>
        </a:xfrm>
      </p:grpSpPr>
      <p:sp>
        <p:nvSpPr>
          <p:cNvPr id="2" name="Title" descr="Title of the chapter">
            <a:extLst>
              <a:ext uri="{FF2B5EF4-FFF2-40B4-BE49-F238E27FC236}">
                <a16:creationId xmlns:a16="http://schemas.microsoft.com/office/drawing/2014/main" id="{7BC8642A-11F1-9C73-ACC8-D2FA25C9A1D0}"/>
              </a:ext>
            </a:extLst>
          </p:cNvPr>
          <p:cNvSpPr>
            <a:spLocks noGrp="1"/>
          </p:cNvSpPr>
          <p:nvPr>
            <p:ph type="title" hasCustomPrompt="1"/>
          </p:nvPr>
        </p:nvSpPr>
        <p:spPr bwMode="black">
          <a:xfrm>
            <a:off x="1906080" y="2599403"/>
            <a:ext cx="9881108" cy="1585049"/>
          </a:xfrm>
          <a:noFill/>
        </p:spPr>
        <p:txBody>
          <a:bodyPr wrap="square" rIns="0" bIns="0" anchor="b" anchorCtr="0">
            <a:spAutoFit/>
          </a:bodyPr>
          <a:lstStyle>
            <a:lvl1pPr marL="0">
              <a:lnSpc>
                <a:spcPct val="100000"/>
              </a:lnSpc>
              <a:defRPr sz="5000" b="1">
                <a:ln>
                  <a:noFill/>
                </a:ln>
                <a:solidFill>
                  <a:schemeClr val="accent1"/>
                </a:solidFill>
              </a:defRPr>
            </a:lvl1pPr>
          </a:lstStyle>
          <a:p>
            <a:r>
              <a:rPr lang="en-US" dirty="0"/>
              <a:t>Chapter divider, </a:t>
            </a:r>
            <a:br>
              <a:rPr lang="en-US" dirty="0"/>
            </a:br>
            <a:r>
              <a:rPr lang="en-US" dirty="0"/>
              <a:t>Manrope, 50 </a:t>
            </a:r>
            <a:r>
              <a:rPr lang="en-US" dirty="0" err="1"/>
              <a:t>pt</a:t>
            </a:r>
            <a:endParaRPr lang="en-US" dirty="0"/>
          </a:p>
        </p:txBody>
      </p:sp>
      <p:sp>
        <p:nvSpPr>
          <p:cNvPr id="3" name="Subhead" descr="Subtitle of the chapter">
            <a:extLst>
              <a:ext uri="{FF2B5EF4-FFF2-40B4-BE49-F238E27FC236}">
                <a16:creationId xmlns:a16="http://schemas.microsoft.com/office/drawing/2014/main" id="{EC6CC557-C28F-076D-1116-71A52AD581E7}"/>
              </a:ext>
            </a:extLst>
          </p:cNvPr>
          <p:cNvSpPr>
            <a:spLocks noGrp="1"/>
          </p:cNvSpPr>
          <p:nvPr>
            <p:ph type="subTitle" idx="1" hasCustomPrompt="1"/>
          </p:nvPr>
        </p:nvSpPr>
        <p:spPr bwMode="black">
          <a:xfrm>
            <a:off x="1906080" y="4263690"/>
            <a:ext cx="8066931" cy="1641355"/>
          </a:xfrm>
          <a:prstGeom prst="rect">
            <a:avLst/>
          </a:prstGeom>
        </p:spPr>
        <p:txBody>
          <a:bodyPr lIns="0" tIns="370800">
            <a:noAutofit/>
          </a:bodyPr>
          <a:lstStyle>
            <a:lvl1pPr marL="0" indent="0" algn="l">
              <a:spcAft>
                <a:spcPts val="300"/>
              </a:spcAft>
              <a:buNone/>
              <a:defRPr sz="2500" b="0" i="0">
                <a:solidFill>
                  <a:schemeClr val="accent1"/>
                </a:solidFill>
                <a:latin typeface="Manrope Medium" pitchFamily="2" charset="0"/>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pPr lvl="0"/>
            <a:r>
              <a:rPr lang="en-US" dirty="0"/>
              <a:t>Subhead </a:t>
            </a:r>
            <a:r>
              <a:rPr lang="en-US" noProof="0" dirty="0"/>
              <a:t>Manrope Medium </a:t>
            </a:r>
            <a:r>
              <a:rPr lang="en-US" dirty="0"/>
              <a:t>size 25 </a:t>
            </a:r>
            <a:r>
              <a:rPr lang="en-US" dirty="0" err="1"/>
              <a:t>pt</a:t>
            </a:r>
            <a:endParaRPr lang="en-US" dirty="0"/>
          </a:p>
        </p:txBody>
      </p:sp>
      <p:sp>
        <p:nvSpPr>
          <p:cNvPr id="8" name="Footer Placeholder 2">
            <a:extLst>
              <a:ext uri="{FF2B5EF4-FFF2-40B4-BE49-F238E27FC236}">
                <a16:creationId xmlns:a16="http://schemas.microsoft.com/office/drawing/2014/main" id="{76587137-2808-1C18-5D26-AE732222329E}"/>
              </a:ext>
            </a:extLst>
          </p:cNvPr>
          <p:cNvSpPr>
            <a:spLocks noGrp="1"/>
          </p:cNvSpPr>
          <p:nvPr>
            <p:ph type="ftr" sz="quarter" idx="10"/>
          </p:nvPr>
        </p:nvSpPr>
        <p:spPr>
          <a:xfrm>
            <a:off x="783772" y="6492875"/>
            <a:ext cx="4114800" cy="365125"/>
          </a:xfrm>
          <a:prstGeom prst="rect">
            <a:avLst/>
          </a:prstGeom>
        </p:spPr>
        <p:txBody>
          <a:bodyPr/>
          <a:lstStyle>
            <a:lvl1pPr>
              <a:defRPr>
                <a:solidFill>
                  <a:schemeClr val="accent1"/>
                </a:solidFill>
              </a:defRPr>
            </a:lvl1pPr>
          </a:lstStyle>
          <a:p>
            <a:pPr algn="l"/>
            <a:r>
              <a:rPr lang="en-US"/>
              <a:t>Restricted | © TBN Corporation PLC.  </a:t>
            </a:r>
            <a:endParaRPr lang="en-US" dirty="0"/>
          </a:p>
        </p:txBody>
      </p:sp>
      <p:pic>
        <p:nvPicPr>
          <p:cNvPr id="5" name="Picture 4" descr="A white arrows on a black background&#10;&#10;Description automatically generated">
            <a:extLst>
              <a:ext uri="{FF2B5EF4-FFF2-40B4-BE49-F238E27FC236}">
                <a16:creationId xmlns:a16="http://schemas.microsoft.com/office/drawing/2014/main" id="{18A396B2-3E29-ED87-608B-13823AADEF08}"/>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759398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pter divider 44p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30E14A0-5BAB-B0F9-C0B9-16BEFB0750B6}"/>
              </a:ext>
            </a:extLst>
          </p:cNvPr>
          <p:cNvSpPr>
            <a:spLocks noGrp="1"/>
          </p:cNvSpPr>
          <p:nvPr>
            <p:ph type="subTitle" idx="1" hasCustomPrompt="1"/>
          </p:nvPr>
        </p:nvSpPr>
        <p:spPr>
          <a:xfrm>
            <a:off x="1906081" y="3179991"/>
            <a:ext cx="7754748" cy="1930121"/>
          </a:xfrm>
        </p:spPr>
        <p:txBody>
          <a:bodyPr/>
          <a:lstStyle/>
          <a:p>
            <a:r>
              <a:rPr lang="en-US" noProof="0" dirty="0"/>
              <a:t>Subhead, Manrope Medium, 28 </a:t>
            </a:r>
            <a:r>
              <a:rPr lang="en-US" noProof="0" dirty="0" err="1"/>
              <a:t>pt</a:t>
            </a:r>
            <a:endParaRPr lang="en-US" noProof="0" dirty="0"/>
          </a:p>
          <a:p>
            <a:endParaRPr lang="en-TH" dirty="0"/>
          </a:p>
        </p:txBody>
      </p:sp>
      <p:sp>
        <p:nvSpPr>
          <p:cNvPr id="6" name="Title 1">
            <a:extLst>
              <a:ext uri="{FF2B5EF4-FFF2-40B4-BE49-F238E27FC236}">
                <a16:creationId xmlns:a16="http://schemas.microsoft.com/office/drawing/2014/main" id="{99CAAE7E-AF91-A688-6193-5728B7D287F3}"/>
              </a:ext>
            </a:extLst>
          </p:cNvPr>
          <p:cNvSpPr>
            <a:spLocks noGrp="1"/>
          </p:cNvSpPr>
          <p:nvPr>
            <p:ph type="title" hasCustomPrompt="1"/>
          </p:nvPr>
        </p:nvSpPr>
        <p:spPr>
          <a:xfrm>
            <a:off x="1906080" y="1948884"/>
            <a:ext cx="9836422" cy="1231106"/>
          </a:xfrm>
        </p:spPr>
        <p:txBody>
          <a:bodyPr/>
          <a:lstStyle>
            <a:lvl1pPr>
              <a:defRPr b="1" cap="none" spc="0">
                <a:ln w="0"/>
                <a:solidFill>
                  <a:schemeClr val="tx1"/>
                </a:solidFill>
                <a:effectLst>
                  <a:outerShdw blurRad="38100" dist="19050" dir="2700000" algn="tl" rotWithShape="0">
                    <a:schemeClr val="dk1">
                      <a:alpha val="40000"/>
                    </a:schemeClr>
                  </a:outerShdw>
                </a:effectLst>
              </a:defRPr>
            </a:lvl1pPr>
          </a:lstStyle>
          <a:p>
            <a:r>
              <a:rPr lang="en-US" noProof="0" dirty="0"/>
              <a:t>Chapter divider, 44 </a:t>
            </a:r>
            <a:r>
              <a:rPr lang="en-US" noProof="0" dirty="0" err="1"/>
              <a:t>pt</a:t>
            </a:r>
            <a:r>
              <a:rPr lang="en-US" noProof="0" dirty="0"/>
              <a:t>, </a:t>
            </a:r>
            <a:endParaRPr lang="en-TH" dirty="0"/>
          </a:p>
        </p:txBody>
      </p:sp>
      <p:sp>
        <p:nvSpPr>
          <p:cNvPr id="10" name="Footer Placeholder 2">
            <a:extLst>
              <a:ext uri="{FF2B5EF4-FFF2-40B4-BE49-F238E27FC236}">
                <a16:creationId xmlns:a16="http://schemas.microsoft.com/office/drawing/2014/main" id="{AD6EC148-43D7-984B-E7C5-4099E26E0F2F}"/>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7FF79362-DE52-9DBA-D687-4CC6DD17866F}"/>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20026131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ngle image (Text spot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114EE7A-ED67-5B0B-2D06-640C777D63C7}"/>
              </a:ext>
            </a:extLst>
          </p:cNvPr>
          <p:cNvSpPr>
            <a:spLocks noGrp="1"/>
          </p:cNvSpPr>
          <p:nvPr>
            <p:ph type="pic" sz="quarter" idx="11"/>
          </p:nvPr>
        </p:nvSpPr>
        <p:spPr>
          <a:xfrm>
            <a:off x="0" y="0"/>
            <a:ext cx="7031038" cy="6302375"/>
          </a:xfrm>
        </p:spPr>
        <p:txBody>
          <a:bodyPr/>
          <a:lstStyle/>
          <a:p>
            <a:endParaRPr lang="en-TH"/>
          </a:p>
        </p:txBody>
      </p:sp>
      <p:sp>
        <p:nvSpPr>
          <p:cNvPr id="3" name="Footer Placeholder 2">
            <a:extLst>
              <a:ext uri="{FF2B5EF4-FFF2-40B4-BE49-F238E27FC236}">
                <a16:creationId xmlns:a16="http://schemas.microsoft.com/office/drawing/2014/main" id="{321D5882-21FB-FB63-E034-4A74661987E6}"/>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9" name="Content Placeholder 8">
            <a:extLst>
              <a:ext uri="{FF2B5EF4-FFF2-40B4-BE49-F238E27FC236}">
                <a16:creationId xmlns:a16="http://schemas.microsoft.com/office/drawing/2014/main" id="{2400CB8C-7679-7433-90A0-6A98DFE77EC6}"/>
              </a:ext>
            </a:extLst>
          </p:cNvPr>
          <p:cNvSpPr>
            <a:spLocks noGrp="1"/>
          </p:cNvSpPr>
          <p:nvPr>
            <p:ph sz="quarter" idx="12"/>
          </p:nvPr>
        </p:nvSpPr>
        <p:spPr>
          <a:xfrm>
            <a:off x="7501281" y="1241425"/>
            <a:ext cx="4164012" cy="4375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10" name="Title 1">
            <a:extLst>
              <a:ext uri="{FF2B5EF4-FFF2-40B4-BE49-F238E27FC236}">
                <a16:creationId xmlns:a16="http://schemas.microsoft.com/office/drawing/2014/main" id="{DEC8CA87-6D3F-4A1E-7A8E-5E7542A8D1C0}"/>
              </a:ext>
            </a:extLst>
          </p:cNvPr>
          <p:cNvSpPr>
            <a:spLocks noGrp="1"/>
          </p:cNvSpPr>
          <p:nvPr>
            <p:ph type="title"/>
          </p:nvPr>
        </p:nvSpPr>
        <p:spPr>
          <a:xfrm>
            <a:off x="838200" y="689854"/>
            <a:ext cx="5257800" cy="1325563"/>
          </a:xfrm>
        </p:spPr>
        <p:txBody>
          <a:bodyPr>
            <a:normAutofit/>
          </a:bodyPr>
          <a:lstStyle>
            <a:lvl1pPr>
              <a:defRPr sz="4000" b="1"/>
            </a:lvl1pPr>
          </a:lstStyle>
          <a:p>
            <a:r>
              <a:rPr lang="en-US"/>
              <a:t>Click to edit Master title style</a:t>
            </a:r>
            <a:endParaRPr lang="en-TH"/>
          </a:p>
        </p:txBody>
      </p:sp>
    </p:spTree>
    <p:extLst>
      <p:ext uri="{BB962C8B-B14F-4D97-AF65-F5344CB8AC3E}">
        <p14:creationId xmlns:p14="http://schemas.microsoft.com/office/powerpoint/2010/main" val="39453686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ne object (sm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31FE-D891-6789-99ED-96F0D2F2FBAF}"/>
              </a:ext>
            </a:extLst>
          </p:cNvPr>
          <p:cNvSpPr>
            <a:spLocks noGrp="1"/>
          </p:cNvSpPr>
          <p:nvPr>
            <p:ph type="title"/>
          </p:nvPr>
        </p:nvSpPr>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083FAB2-452D-A5A8-C6E1-92BC1ED48AC1}"/>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2B49EE24-DF63-60FA-60FA-73AC9AF36A6E}"/>
              </a:ext>
            </a:extLst>
          </p:cNvPr>
          <p:cNvSpPr>
            <a:spLocks noGrp="1"/>
          </p:cNvSpPr>
          <p:nvPr>
            <p:ph sz="quarter" idx="11"/>
          </p:nvPr>
        </p:nvSpPr>
        <p:spPr>
          <a:xfrm>
            <a:off x="838200" y="1878013"/>
            <a:ext cx="7231063" cy="4065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3224694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ne objec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8936-1267-4B83-59CB-529838C31364}"/>
              </a:ext>
            </a:extLst>
          </p:cNvPr>
          <p:cNvSpPr>
            <a:spLocks noGrp="1"/>
          </p:cNvSpPr>
          <p:nvPr>
            <p:ph type="title"/>
          </p:nvPr>
        </p:nvSpPr>
        <p:spPr/>
        <p:txBody>
          <a:bodyPr>
            <a:normAutofit/>
          </a:bodyPr>
          <a:lstStyle>
            <a:lvl1pPr>
              <a:defRPr sz="36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1F9D5B93-E883-560F-EF68-E6C83545A69A}"/>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Content Placeholder 4">
            <a:extLst>
              <a:ext uri="{FF2B5EF4-FFF2-40B4-BE49-F238E27FC236}">
                <a16:creationId xmlns:a16="http://schemas.microsoft.com/office/drawing/2014/main" id="{08EE1784-CF53-71D2-285F-0EE88BE3084D}"/>
              </a:ext>
            </a:extLst>
          </p:cNvPr>
          <p:cNvSpPr>
            <a:spLocks noGrp="1"/>
          </p:cNvSpPr>
          <p:nvPr>
            <p:ph sz="quarter" idx="11"/>
          </p:nvPr>
        </p:nvSpPr>
        <p:spPr>
          <a:xfrm>
            <a:off x="838201" y="1779588"/>
            <a:ext cx="10515600" cy="4398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17385117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55EC-89B5-FD25-A886-B9141B15F6EF}"/>
              </a:ext>
            </a:extLst>
          </p:cNvPr>
          <p:cNvSpPr>
            <a:spLocks noGrp="1"/>
          </p:cNvSpPr>
          <p:nvPr>
            <p:ph type="title"/>
          </p:nvPr>
        </p:nvSpPr>
        <p:spPr/>
        <p:txBody>
          <a:bodyPr>
            <a:normAutofit/>
          </a:bodyPr>
          <a:lstStyle>
            <a:lvl1pPr>
              <a:defRPr sz="3600" b="1"/>
            </a:lvl1pPr>
          </a:lstStyle>
          <a:p>
            <a:r>
              <a:rPr lang="en-US" dirty="0"/>
              <a:t>Click to edit Master title style</a:t>
            </a:r>
            <a:endParaRPr lang="en-TH" dirty="0"/>
          </a:p>
        </p:txBody>
      </p:sp>
      <p:sp>
        <p:nvSpPr>
          <p:cNvPr id="3" name="Content Placeholder 2">
            <a:extLst>
              <a:ext uri="{FF2B5EF4-FFF2-40B4-BE49-F238E27FC236}">
                <a16:creationId xmlns:a16="http://schemas.microsoft.com/office/drawing/2014/main" id="{50BBB2EF-F292-B105-3C79-6477AF0D7D89}"/>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4" name="Content Placeholder 3">
            <a:extLst>
              <a:ext uri="{FF2B5EF4-FFF2-40B4-BE49-F238E27FC236}">
                <a16:creationId xmlns:a16="http://schemas.microsoft.com/office/drawing/2014/main" id="{D57B6A2B-9C2C-CB6F-068A-BA0CE01DF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2">
            <a:extLst>
              <a:ext uri="{FF2B5EF4-FFF2-40B4-BE49-F238E27FC236}">
                <a16:creationId xmlns:a16="http://schemas.microsoft.com/office/drawing/2014/main" id="{AD9E0410-F27C-F137-AEDE-ED3E3D1C57F8}"/>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9095117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3E98-B4F6-1759-6945-C7E520284E70}"/>
              </a:ext>
            </a:extLst>
          </p:cNvPr>
          <p:cNvSpPr>
            <a:spLocks noGrp="1"/>
          </p:cNvSpPr>
          <p:nvPr>
            <p:ph type="title"/>
          </p:nvPr>
        </p:nvSpPr>
        <p:spPr>
          <a:xfrm>
            <a:off x="838200" y="365126"/>
            <a:ext cx="10515600" cy="791200"/>
          </a:xfrm>
        </p:spPr>
        <p:txBody>
          <a:bodyPr>
            <a:normAutofit/>
          </a:bodyPr>
          <a:lstStyle>
            <a:lvl1pPr>
              <a:defRPr sz="3600" b="1"/>
            </a:lvl1pPr>
          </a:lstStyle>
          <a:p>
            <a:r>
              <a:rPr lang="en-US" dirty="0"/>
              <a:t>Click to edit Master title style</a:t>
            </a:r>
            <a:endParaRPr lang="en-TH" dirty="0"/>
          </a:p>
        </p:txBody>
      </p:sp>
      <p:sp>
        <p:nvSpPr>
          <p:cNvPr id="6" name="Picture Placeholder 5">
            <a:extLst>
              <a:ext uri="{FF2B5EF4-FFF2-40B4-BE49-F238E27FC236}">
                <a16:creationId xmlns:a16="http://schemas.microsoft.com/office/drawing/2014/main" id="{A372E8E0-D560-CBA8-EBCB-54907C64CE82}"/>
              </a:ext>
            </a:extLst>
          </p:cNvPr>
          <p:cNvSpPr>
            <a:spLocks noGrp="1"/>
          </p:cNvSpPr>
          <p:nvPr>
            <p:ph type="pic" sz="quarter" idx="11"/>
          </p:nvPr>
        </p:nvSpPr>
        <p:spPr>
          <a:xfrm>
            <a:off x="838199" y="1272747"/>
            <a:ext cx="6056871" cy="4695696"/>
          </a:xfrm>
        </p:spPr>
        <p:txBody>
          <a:bodyPr/>
          <a:lstStyle/>
          <a:p>
            <a:endParaRPr lang="en-TH" dirty="0"/>
          </a:p>
        </p:txBody>
      </p:sp>
      <p:sp>
        <p:nvSpPr>
          <p:cNvPr id="8" name="Text Placeholder 7">
            <a:extLst>
              <a:ext uri="{FF2B5EF4-FFF2-40B4-BE49-F238E27FC236}">
                <a16:creationId xmlns:a16="http://schemas.microsoft.com/office/drawing/2014/main" id="{E5E68ED0-6892-93ED-DE90-4A3974CC62CD}"/>
              </a:ext>
            </a:extLst>
          </p:cNvPr>
          <p:cNvSpPr>
            <a:spLocks noGrp="1"/>
          </p:cNvSpPr>
          <p:nvPr>
            <p:ph type="body" sz="quarter" idx="12"/>
          </p:nvPr>
        </p:nvSpPr>
        <p:spPr>
          <a:xfrm>
            <a:off x="7302842" y="1272747"/>
            <a:ext cx="4201297" cy="4695825"/>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9" name="Footer Placeholder 2">
            <a:extLst>
              <a:ext uri="{FF2B5EF4-FFF2-40B4-BE49-F238E27FC236}">
                <a16:creationId xmlns:a16="http://schemas.microsoft.com/office/drawing/2014/main" id="{C9935E6A-0ECC-8193-7AA3-3B48040BC9B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85964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divider 50pt">
    <p:spTree>
      <p:nvGrpSpPr>
        <p:cNvPr id="1" name=""/>
        <p:cNvGrpSpPr/>
        <p:nvPr/>
      </p:nvGrpSpPr>
      <p:grpSpPr>
        <a:xfrm>
          <a:off x="0" y="0"/>
          <a:ext cx="0" cy="0"/>
          <a:chOff x="0" y="0"/>
          <a:chExt cx="0" cy="0"/>
        </a:xfrm>
      </p:grpSpPr>
      <p:sp>
        <p:nvSpPr>
          <p:cNvPr id="2" name="Title" descr="Title of the chapter">
            <a:extLst>
              <a:ext uri="{FF2B5EF4-FFF2-40B4-BE49-F238E27FC236}">
                <a16:creationId xmlns:a16="http://schemas.microsoft.com/office/drawing/2014/main" id="{7BC8642A-11F1-9C73-ACC8-D2FA25C9A1D0}"/>
              </a:ext>
            </a:extLst>
          </p:cNvPr>
          <p:cNvSpPr>
            <a:spLocks noGrp="1"/>
          </p:cNvSpPr>
          <p:nvPr>
            <p:ph type="title" hasCustomPrompt="1"/>
          </p:nvPr>
        </p:nvSpPr>
        <p:spPr bwMode="black">
          <a:xfrm>
            <a:off x="1906080" y="2599403"/>
            <a:ext cx="9881108" cy="1585049"/>
          </a:xfrm>
          <a:noFill/>
        </p:spPr>
        <p:txBody>
          <a:bodyPr wrap="square" rIns="0" bIns="0" anchor="b" anchorCtr="0">
            <a:spAutoFit/>
          </a:bodyPr>
          <a:lstStyle>
            <a:lvl1pPr marL="0">
              <a:lnSpc>
                <a:spcPct val="100000"/>
              </a:lnSpc>
              <a:defRPr sz="5000" b="1">
                <a:ln>
                  <a:noFill/>
                </a:ln>
                <a:solidFill>
                  <a:schemeClr val="tx1"/>
                </a:solidFill>
              </a:defRPr>
            </a:lvl1pPr>
          </a:lstStyle>
          <a:p>
            <a:r>
              <a:rPr lang="en-US" dirty="0"/>
              <a:t>Chapter divider, </a:t>
            </a:r>
            <a:br>
              <a:rPr lang="en-US" dirty="0"/>
            </a:br>
            <a:r>
              <a:rPr lang="en-US" dirty="0"/>
              <a:t>Manrope, 50 </a:t>
            </a:r>
            <a:r>
              <a:rPr lang="en-US" dirty="0" err="1"/>
              <a:t>pt</a:t>
            </a:r>
            <a:endParaRPr lang="en-US" dirty="0"/>
          </a:p>
        </p:txBody>
      </p:sp>
      <p:sp>
        <p:nvSpPr>
          <p:cNvPr id="3" name="Subhead" descr="Subtitle of the chapter">
            <a:extLst>
              <a:ext uri="{FF2B5EF4-FFF2-40B4-BE49-F238E27FC236}">
                <a16:creationId xmlns:a16="http://schemas.microsoft.com/office/drawing/2014/main" id="{EC6CC557-C28F-076D-1116-71A52AD581E7}"/>
              </a:ext>
            </a:extLst>
          </p:cNvPr>
          <p:cNvSpPr>
            <a:spLocks noGrp="1"/>
          </p:cNvSpPr>
          <p:nvPr>
            <p:ph type="subTitle" idx="1" hasCustomPrompt="1"/>
          </p:nvPr>
        </p:nvSpPr>
        <p:spPr bwMode="black">
          <a:xfrm>
            <a:off x="1906080" y="4263690"/>
            <a:ext cx="8066931" cy="1641355"/>
          </a:xfrm>
          <a:prstGeom prst="rect">
            <a:avLst/>
          </a:prstGeom>
        </p:spPr>
        <p:txBody>
          <a:bodyPr lIns="0" tIns="370800">
            <a:noAutofit/>
          </a:bodyPr>
          <a:lstStyle>
            <a:lvl1pPr marL="0" indent="0" algn="l">
              <a:spcAft>
                <a:spcPts val="300"/>
              </a:spcAft>
              <a:buNone/>
              <a:defRPr sz="2500" b="0" i="0">
                <a:solidFill>
                  <a:schemeClr val="tx1"/>
                </a:solidFill>
                <a:latin typeface="Manrope Medium" pitchFamily="2" charset="0"/>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pPr lvl="0"/>
            <a:r>
              <a:rPr lang="en-US" dirty="0"/>
              <a:t>Subhead </a:t>
            </a:r>
            <a:r>
              <a:rPr lang="en-US" noProof="0" dirty="0"/>
              <a:t>Manrope Medium </a:t>
            </a:r>
            <a:r>
              <a:rPr lang="en-US" dirty="0"/>
              <a:t>size 25 </a:t>
            </a:r>
            <a:r>
              <a:rPr lang="en-US" dirty="0" err="1"/>
              <a:t>pt</a:t>
            </a:r>
            <a:endParaRPr lang="en-US" dirty="0"/>
          </a:p>
        </p:txBody>
      </p:sp>
      <p:sp>
        <p:nvSpPr>
          <p:cNvPr id="8" name="Footer Placeholder 2">
            <a:extLst>
              <a:ext uri="{FF2B5EF4-FFF2-40B4-BE49-F238E27FC236}">
                <a16:creationId xmlns:a16="http://schemas.microsoft.com/office/drawing/2014/main" id="{76587137-2808-1C18-5D26-AE732222329E}"/>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pic>
        <p:nvPicPr>
          <p:cNvPr id="5" name="Picture 4" descr="A white arrows on a black background&#10;&#10;Description automatically generated">
            <a:extLst>
              <a:ext uri="{FF2B5EF4-FFF2-40B4-BE49-F238E27FC236}">
                <a16:creationId xmlns:a16="http://schemas.microsoft.com/office/drawing/2014/main" id="{D2FE0C1E-04FB-DF3F-B649-1E5129290607}"/>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608199" y="-1460353"/>
            <a:ext cx="2783941" cy="9704559"/>
          </a:xfrm>
          <a:prstGeom prst="rect">
            <a:avLst/>
          </a:prstGeom>
        </p:spPr>
      </p:pic>
    </p:spTree>
    <p:extLst>
      <p:ext uri="{BB962C8B-B14F-4D97-AF65-F5344CB8AC3E}">
        <p14:creationId xmlns:p14="http://schemas.microsoft.com/office/powerpoint/2010/main" val="25832338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CDB1-1DE4-D3F8-1400-1D8BFEFB8258}"/>
              </a:ext>
            </a:extLst>
          </p:cNvPr>
          <p:cNvSpPr>
            <a:spLocks noGrp="1"/>
          </p:cNvSpPr>
          <p:nvPr>
            <p:ph type="title"/>
          </p:nvPr>
        </p:nvSpPr>
        <p:spPr>
          <a:xfrm>
            <a:off x="839788" y="365125"/>
            <a:ext cx="10515600" cy="1325563"/>
          </a:xfrm>
        </p:spPr>
        <p:txBody>
          <a:bodyPr>
            <a:normAutofit/>
          </a:bodyPr>
          <a:lstStyle>
            <a:lvl1pPr>
              <a:defRPr sz="3600" b="1"/>
            </a:lvl1p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C109250F-0542-865E-95FC-2568178C6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7525732-F8B1-EE44-464C-18CE88BBF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267B24FF-E219-5EC1-CDC1-0A1E72428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D6483-9BF5-9503-00BF-0C376F61C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Footer Placeholder 2">
            <a:extLst>
              <a:ext uri="{FF2B5EF4-FFF2-40B4-BE49-F238E27FC236}">
                <a16:creationId xmlns:a16="http://schemas.microsoft.com/office/drawing/2014/main" id="{FAC8A23B-1540-DE58-7BD8-F0FFD6AB2E0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7144074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objec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BE940B-CC39-A744-F7DE-FF85131424B5}"/>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Title" descr="Slide headline">
            <a:extLst>
              <a:ext uri="{FF2B5EF4-FFF2-40B4-BE49-F238E27FC236}">
                <a16:creationId xmlns:a16="http://schemas.microsoft.com/office/drawing/2014/main" id="{ED17C61B-C8F3-532C-C6A4-AC628F2D77EC}"/>
              </a:ext>
            </a:extLst>
          </p:cNvPr>
          <p:cNvSpPr>
            <a:spLocks noGrp="1"/>
          </p:cNvSpPr>
          <p:nvPr>
            <p:ph type="title" hasCustomPrompt="1"/>
          </p:nvPr>
        </p:nvSpPr>
        <p:spPr bwMode="black">
          <a:xfrm>
            <a:off x="459827" y="370703"/>
            <a:ext cx="10784822" cy="943589"/>
          </a:xfrm>
        </p:spPr>
        <p:txBody>
          <a:bodyPr>
            <a:noAutofit/>
          </a:bodyPr>
          <a:lstStyle>
            <a:lvl1pPr>
              <a:defRPr sz="3600" b="1"/>
            </a:lvl1pPr>
          </a:lstStyle>
          <a:p>
            <a:r>
              <a:rPr lang="en-US" noProof="0" dirty="0"/>
              <a:t>Headline, Manrope, 36 pt, </a:t>
            </a:r>
            <a:br>
              <a:rPr lang="en-US" noProof="0" dirty="0"/>
            </a:br>
            <a:r>
              <a:rPr lang="en-US" b="0" noProof="0" dirty="0"/>
              <a:t>Content page – Manrope regular</a:t>
            </a:r>
            <a:endParaRPr lang="en-US" dirty="0"/>
          </a:p>
        </p:txBody>
      </p:sp>
      <p:sp>
        <p:nvSpPr>
          <p:cNvPr id="6" name="Copy 1" descr="Content text frame">
            <a:extLst>
              <a:ext uri="{FF2B5EF4-FFF2-40B4-BE49-F238E27FC236}">
                <a16:creationId xmlns:a16="http://schemas.microsoft.com/office/drawing/2014/main" id="{A1A480CC-4F6A-8891-BFE6-6174CC297FBD}"/>
              </a:ext>
            </a:extLst>
          </p:cNvPr>
          <p:cNvSpPr>
            <a:spLocks noGrp="1"/>
          </p:cNvSpPr>
          <p:nvPr>
            <p:ph sz="half" idx="1"/>
          </p:nvPr>
        </p:nvSpPr>
        <p:spPr bwMode="black">
          <a:xfrm>
            <a:off x="460589" y="1674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py 2" descr="Content text frame">
            <a:extLst>
              <a:ext uri="{FF2B5EF4-FFF2-40B4-BE49-F238E27FC236}">
                <a16:creationId xmlns:a16="http://schemas.microsoft.com/office/drawing/2014/main" id="{6FF7792C-E81B-DCAD-62D5-3D5C3F97F77A}"/>
              </a:ext>
            </a:extLst>
          </p:cNvPr>
          <p:cNvSpPr>
            <a:spLocks noGrp="1"/>
          </p:cNvSpPr>
          <p:nvPr>
            <p:ph sz="half" idx="12"/>
          </p:nvPr>
        </p:nvSpPr>
        <p:spPr bwMode="black">
          <a:xfrm>
            <a:off x="460589" y="3978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py 3" descr="Content text frame">
            <a:extLst>
              <a:ext uri="{FF2B5EF4-FFF2-40B4-BE49-F238E27FC236}">
                <a16:creationId xmlns:a16="http://schemas.microsoft.com/office/drawing/2014/main" id="{E822DAC8-28AD-8301-6D90-5EB27A6E2828}"/>
              </a:ext>
            </a:extLst>
          </p:cNvPr>
          <p:cNvSpPr>
            <a:spLocks noGrp="1"/>
          </p:cNvSpPr>
          <p:nvPr>
            <p:ph sz="half" idx="2"/>
          </p:nvPr>
        </p:nvSpPr>
        <p:spPr bwMode="black">
          <a:xfrm>
            <a:off x="6364502" y="1674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py 4" descr="Content text frame">
            <a:extLst>
              <a:ext uri="{FF2B5EF4-FFF2-40B4-BE49-F238E27FC236}">
                <a16:creationId xmlns:a16="http://schemas.microsoft.com/office/drawing/2014/main" id="{1BA8A565-C24E-FFC2-4164-203B2B34FC39}"/>
              </a:ext>
            </a:extLst>
          </p:cNvPr>
          <p:cNvSpPr>
            <a:spLocks noGrp="1"/>
          </p:cNvSpPr>
          <p:nvPr>
            <p:ph sz="half" idx="13"/>
          </p:nvPr>
        </p:nvSpPr>
        <p:spPr bwMode="black">
          <a:xfrm>
            <a:off x="6364502" y="3978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535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descr="Content table  frame">
            <a:extLst>
              <a:ext uri="{FF2B5EF4-FFF2-40B4-BE49-F238E27FC236}">
                <a16:creationId xmlns:a16="http://schemas.microsoft.com/office/drawing/2014/main" id="{2987055C-8721-3209-FE20-98A0AD70606D}"/>
              </a:ext>
            </a:extLst>
          </p:cNvPr>
          <p:cNvSpPr>
            <a:spLocks noGrp="1"/>
          </p:cNvSpPr>
          <p:nvPr>
            <p:ph type="tbl" sz="quarter" idx="12"/>
          </p:nvPr>
        </p:nvSpPr>
        <p:spPr bwMode="black">
          <a:xfrm>
            <a:off x="407987" y="1763614"/>
            <a:ext cx="11376026" cy="4392000"/>
          </a:xfrm>
        </p:spPr>
        <p:txBody>
          <a:bodyPr/>
          <a:lstStyle/>
          <a:p>
            <a:r>
              <a:rPr lang="en-US" dirty="0"/>
              <a:t>Click icon to add table</a:t>
            </a:r>
          </a:p>
        </p:txBody>
      </p:sp>
      <p:sp>
        <p:nvSpPr>
          <p:cNvPr id="7" name="Title 1">
            <a:extLst>
              <a:ext uri="{FF2B5EF4-FFF2-40B4-BE49-F238E27FC236}">
                <a16:creationId xmlns:a16="http://schemas.microsoft.com/office/drawing/2014/main" id="{DA17142C-77F1-1174-7DC6-41EB22558B2C}"/>
              </a:ext>
            </a:extLst>
          </p:cNvPr>
          <p:cNvSpPr>
            <a:spLocks noGrp="1"/>
          </p:cNvSpPr>
          <p:nvPr>
            <p:ph type="title"/>
          </p:nvPr>
        </p:nvSpPr>
        <p:spPr>
          <a:xfrm>
            <a:off x="407987" y="199877"/>
            <a:ext cx="10515600" cy="1325563"/>
          </a:xfrm>
        </p:spPr>
        <p:txBody>
          <a:bodyPr>
            <a:normAutofit/>
          </a:bodyPr>
          <a:lstStyle>
            <a:lvl1pPr>
              <a:defRPr sz="3600" b="1"/>
            </a:lvl1pPr>
          </a:lstStyle>
          <a:p>
            <a:r>
              <a:rPr lang="en-US" dirty="0"/>
              <a:t>Click to edit Master title style</a:t>
            </a:r>
            <a:endParaRPr lang="en-TH" dirty="0"/>
          </a:p>
        </p:txBody>
      </p:sp>
      <p:sp>
        <p:nvSpPr>
          <p:cNvPr id="8" name="Footer Placeholder 2">
            <a:extLst>
              <a:ext uri="{FF2B5EF4-FFF2-40B4-BE49-F238E27FC236}">
                <a16:creationId xmlns:a16="http://schemas.microsoft.com/office/drawing/2014/main" id="{32A97514-2208-FB7C-DA5C-2A573F47968E}"/>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2114885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rt with conten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750798BF-0D48-2933-6548-3697D943FB42}"/>
              </a:ext>
            </a:extLst>
          </p:cNvPr>
          <p:cNvSpPr>
            <a:spLocks noGrp="1"/>
          </p:cNvSpPr>
          <p:nvPr>
            <p:ph type="chart" sz="quarter" idx="10"/>
          </p:nvPr>
        </p:nvSpPr>
        <p:spPr>
          <a:xfrm>
            <a:off x="838199" y="1690688"/>
            <a:ext cx="5933303" cy="4684712"/>
          </a:xfrm>
        </p:spPr>
        <p:txBody>
          <a:bodyPr/>
          <a:lstStyle/>
          <a:p>
            <a:endParaRPr lang="en-TH"/>
          </a:p>
        </p:txBody>
      </p:sp>
      <p:sp>
        <p:nvSpPr>
          <p:cNvPr id="6" name="Title 1">
            <a:extLst>
              <a:ext uri="{FF2B5EF4-FFF2-40B4-BE49-F238E27FC236}">
                <a16:creationId xmlns:a16="http://schemas.microsoft.com/office/drawing/2014/main" id="{4A1AEBA3-9F85-7506-A0BC-5395DEEBCB9C}"/>
              </a:ext>
            </a:extLst>
          </p:cNvPr>
          <p:cNvSpPr>
            <a:spLocks noGrp="1"/>
          </p:cNvSpPr>
          <p:nvPr>
            <p:ph type="title"/>
          </p:nvPr>
        </p:nvSpPr>
        <p:spPr>
          <a:xfrm>
            <a:off x="838199" y="467059"/>
            <a:ext cx="10515600" cy="791200"/>
          </a:xfrm>
        </p:spPr>
        <p:txBody>
          <a:bodyPr>
            <a:normAutofit/>
          </a:bodyPr>
          <a:lstStyle>
            <a:lvl1pPr>
              <a:defRPr sz="3600" b="1"/>
            </a:lvl1pPr>
          </a:lstStyle>
          <a:p>
            <a:r>
              <a:rPr lang="en-US" dirty="0"/>
              <a:t>Click to edit Master title style</a:t>
            </a:r>
            <a:endParaRPr lang="en-TH" dirty="0"/>
          </a:p>
        </p:txBody>
      </p:sp>
      <p:sp>
        <p:nvSpPr>
          <p:cNvPr id="8" name="Content Placeholder 7">
            <a:extLst>
              <a:ext uri="{FF2B5EF4-FFF2-40B4-BE49-F238E27FC236}">
                <a16:creationId xmlns:a16="http://schemas.microsoft.com/office/drawing/2014/main" id="{7A10420C-6CB8-D4F8-EEA5-DC4D61321BF6}"/>
              </a:ext>
            </a:extLst>
          </p:cNvPr>
          <p:cNvSpPr>
            <a:spLocks noGrp="1"/>
          </p:cNvSpPr>
          <p:nvPr>
            <p:ph sz="quarter" idx="11"/>
          </p:nvPr>
        </p:nvSpPr>
        <p:spPr>
          <a:xfrm>
            <a:off x="6994525" y="1690688"/>
            <a:ext cx="4359275" cy="4684712"/>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Tree>
    <p:extLst>
      <p:ext uri="{BB962C8B-B14F-4D97-AF65-F5344CB8AC3E}">
        <p14:creationId xmlns:p14="http://schemas.microsoft.com/office/powerpoint/2010/main" val="28063408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2FF-18E0-BDC3-76DE-CD2A00B8A434}"/>
              </a:ext>
            </a:extLst>
          </p:cNvPr>
          <p:cNvSpPr>
            <a:spLocks noGrp="1"/>
          </p:cNvSpPr>
          <p:nvPr>
            <p:ph type="title"/>
          </p:nvPr>
        </p:nvSpPr>
        <p:spPr>
          <a:xfrm>
            <a:off x="320031" y="265069"/>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5B9327F-AEBA-D535-E45C-F4E89EDC8B12}"/>
              </a:ext>
            </a:extLst>
          </p:cNvPr>
          <p:cNvSpPr>
            <a:spLocks noGrp="1"/>
          </p:cNvSpPr>
          <p:nvPr>
            <p:ph type="ftr" sz="quarter" idx="10"/>
          </p:nvPr>
        </p:nvSpPr>
        <p:spPr>
          <a:xfrm>
            <a:off x="320031" y="6492875"/>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84B917D4-DD42-70FB-476F-913A7F05169C}"/>
              </a:ext>
            </a:extLst>
          </p:cNvPr>
          <p:cNvSpPr>
            <a:spLocks noGrp="1"/>
          </p:cNvSpPr>
          <p:nvPr>
            <p:ph sz="quarter" idx="11"/>
          </p:nvPr>
        </p:nvSpPr>
        <p:spPr>
          <a:xfrm>
            <a:off x="320031"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Content Placeholder 6">
            <a:extLst>
              <a:ext uri="{FF2B5EF4-FFF2-40B4-BE49-F238E27FC236}">
                <a16:creationId xmlns:a16="http://schemas.microsoft.com/office/drawing/2014/main" id="{0EC21ACF-919A-4AB5-6720-9545A2AC08B6}"/>
              </a:ext>
            </a:extLst>
          </p:cNvPr>
          <p:cNvSpPr>
            <a:spLocks noGrp="1"/>
          </p:cNvSpPr>
          <p:nvPr>
            <p:ph sz="quarter" idx="12"/>
          </p:nvPr>
        </p:nvSpPr>
        <p:spPr>
          <a:xfrm>
            <a:off x="4278312"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9" name="Content Placeholder 6">
            <a:extLst>
              <a:ext uri="{FF2B5EF4-FFF2-40B4-BE49-F238E27FC236}">
                <a16:creationId xmlns:a16="http://schemas.microsoft.com/office/drawing/2014/main" id="{633E8238-DA07-19F3-2868-F2F564564E88}"/>
              </a:ext>
            </a:extLst>
          </p:cNvPr>
          <p:cNvSpPr>
            <a:spLocks noGrp="1"/>
          </p:cNvSpPr>
          <p:nvPr>
            <p:ph sz="quarter" idx="13"/>
          </p:nvPr>
        </p:nvSpPr>
        <p:spPr>
          <a:xfrm>
            <a:off x="8236593" y="1798895"/>
            <a:ext cx="3635375" cy="4463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Tree>
    <p:extLst>
      <p:ext uri="{BB962C8B-B14F-4D97-AF65-F5344CB8AC3E}">
        <p14:creationId xmlns:p14="http://schemas.microsoft.com/office/powerpoint/2010/main" val="23922917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ocess f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BB81-282B-2935-F144-8D8C2A832433}"/>
              </a:ext>
            </a:extLst>
          </p:cNvPr>
          <p:cNvSpPr>
            <a:spLocks noGrp="1"/>
          </p:cNvSpPr>
          <p:nvPr>
            <p:ph type="title"/>
          </p:nvPr>
        </p:nvSpPr>
        <p:spPr>
          <a:xfrm>
            <a:off x="584157" y="214870"/>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38C8F938-ACB7-A6CE-1377-E7151FD5B60C}"/>
              </a:ext>
            </a:extLst>
          </p:cNvPr>
          <p:cNvSpPr>
            <a:spLocks noGrp="1"/>
          </p:cNvSpPr>
          <p:nvPr>
            <p:ph type="ftr" sz="quarter" idx="10"/>
          </p:nvPr>
        </p:nvSpPr>
        <p:spPr>
          <a:xfrm>
            <a:off x="584157" y="6334211"/>
            <a:ext cx="4114800" cy="365125"/>
          </a:xfrm>
          <a:prstGeom prst="rect">
            <a:avLst/>
          </a:prstGeom>
        </p:spPr>
        <p:txBody>
          <a:bodyPr/>
          <a:lstStyle/>
          <a:p>
            <a:pPr algn="l"/>
            <a:r>
              <a:rPr lang="en-US"/>
              <a:t>Restricted | © TBN Corporation PLC.  </a:t>
            </a:r>
            <a:endParaRPr lang="en-US" dirty="0"/>
          </a:p>
        </p:txBody>
      </p:sp>
      <p:sp>
        <p:nvSpPr>
          <p:cNvPr id="4" name="Copy 1" descr="Content text frame">
            <a:extLst>
              <a:ext uri="{FF2B5EF4-FFF2-40B4-BE49-F238E27FC236}">
                <a16:creationId xmlns:a16="http://schemas.microsoft.com/office/drawing/2014/main" id="{9CE497FC-BF9C-98B7-838F-FE6784EEEEEB}"/>
              </a:ext>
            </a:extLst>
          </p:cNvPr>
          <p:cNvSpPr>
            <a:spLocks noGrp="1"/>
          </p:cNvSpPr>
          <p:nvPr>
            <p:ph idx="1"/>
          </p:nvPr>
        </p:nvSpPr>
        <p:spPr bwMode="black">
          <a:xfrm>
            <a:off x="584157"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 2" descr="Content text frame">
            <a:extLst>
              <a:ext uri="{FF2B5EF4-FFF2-40B4-BE49-F238E27FC236}">
                <a16:creationId xmlns:a16="http://schemas.microsoft.com/office/drawing/2014/main" id="{EFCDBAD3-66CD-DA4A-8328-4A2027FCA1FA}"/>
              </a:ext>
            </a:extLst>
          </p:cNvPr>
          <p:cNvSpPr>
            <a:spLocks noGrp="1"/>
          </p:cNvSpPr>
          <p:nvPr>
            <p:ph idx="13"/>
          </p:nvPr>
        </p:nvSpPr>
        <p:spPr bwMode="black">
          <a:xfrm>
            <a:off x="4472171"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py 3" descr="Content text frame (highlight)">
            <a:extLst>
              <a:ext uri="{FF2B5EF4-FFF2-40B4-BE49-F238E27FC236}">
                <a16:creationId xmlns:a16="http://schemas.microsoft.com/office/drawing/2014/main" id="{258B4087-71BC-DEA5-AD0E-F18127D15FD1}"/>
              </a:ext>
            </a:extLst>
          </p:cNvPr>
          <p:cNvSpPr>
            <a:spLocks noGrp="1"/>
          </p:cNvSpPr>
          <p:nvPr>
            <p:ph idx="12"/>
          </p:nvPr>
        </p:nvSpPr>
        <p:spPr bwMode="blackWhite">
          <a:xfrm>
            <a:off x="8360184" y="1805294"/>
            <a:ext cx="3600000" cy="4392000"/>
          </a:xfrm>
          <a:prstGeom prst="rect">
            <a:avLst/>
          </a:prstGeom>
          <a:solidFill>
            <a:schemeClr val="tx1"/>
          </a:solidFill>
          <a:ln w="19050">
            <a:solidFill>
              <a:srgbClr val="009999"/>
            </a:solidFill>
          </a:ln>
        </p:spPr>
        <p:txBody>
          <a:bodyPr lIns="216000" tIns="144000" rIns="216000" bIns="144000">
            <a:noAutofit/>
          </a:bodyPr>
          <a:lstStyle>
            <a:lvl1pPr>
              <a:defRPr>
                <a:solidFill>
                  <a:schemeClr val="accent1"/>
                </a:solidFill>
              </a:defRPr>
            </a:lvl1pPr>
            <a:lvl2pPr>
              <a:buClr>
                <a:schemeClr val="tx1"/>
              </a:buClr>
              <a:defRPr>
                <a:solidFill>
                  <a:schemeClr val="accent1"/>
                </a:solidFill>
              </a:defRPr>
            </a:lvl2pPr>
            <a:lvl3pPr>
              <a:buClr>
                <a:schemeClr val="tx1"/>
              </a:buClr>
              <a:defRPr>
                <a:solidFill>
                  <a:schemeClr val="accent1"/>
                </a:solidFill>
              </a:defRPr>
            </a:lvl3pPr>
            <a:lvl4pPr>
              <a:buClr>
                <a:schemeClr val="tx1"/>
              </a:buClr>
              <a:defRPr>
                <a:solidFill>
                  <a:schemeClr val="accent1"/>
                </a:solidFill>
              </a:defRPr>
            </a:lvl4pPr>
            <a:lvl5pPr>
              <a:buClr>
                <a:schemeClr val="tx1"/>
              </a:buClr>
              <a:defRPr>
                <a:solidFill>
                  <a:schemeClr val="accent1"/>
                </a:solidFill>
              </a:defRPr>
            </a:lvl5pPr>
            <a:lvl6pPr>
              <a:buClr>
                <a:schemeClr val="tx1"/>
              </a:buClr>
              <a:defRPr>
                <a:solidFill>
                  <a:schemeClr val="tx1"/>
                </a:solidFill>
              </a:defRPr>
            </a:lvl6pPr>
            <a:lvl7pPr>
              <a:buClr>
                <a:schemeClr val="tx1"/>
              </a:buClr>
              <a:defRPr>
                <a:solidFill>
                  <a:schemeClr val="tx1"/>
                </a:solidFill>
              </a:defRPr>
            </a:lvl7pPr>
            <a:lvl8pPr>
              <a:buClr>
                <a:schemeClr val="tx1"/>
              </a:buClr>
              <a:defRPr>
                <a:solidFill>
                  <a:schemeClr val="tx1"/>
                </a:solidFill>
              </a:defRPr>
            </a:lvl8pPr>
            <a:lvl9pPr>
              <a:buClr>
                <a:schemeClr val="tx1"/>
              </a:buClr>
              <a:defRPr>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32594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8F3669-25C6-AB73-53BD-C1867EAD1778}"/>
              </a:ext>
            </a:extLst>
          </p:cNvPr>
          <p:cNvSpPr>
            <a:spLocks noGrp="1"/>
          </p:cNvSpPr>
          <p:nvPr>
            <p:ph type="ftr" sz="quarter" idx="10"/>
          </p:nvPr>
        </p:nvSpPr>
        <p:spPr>
          <a:xfrm>
            <a:off x="1058400" y="6490473"/>
            <a:ext cx="4114800" cy="365125"/>
          </a:xfrm>
          <a:prstGeom prst="rect">
            <a:avLst/>
          </a:prstGeom>
        </p:spPr>
        <p:txBody>
          <a:bodyPr/>
          <a:lstStyle/>
          <a:p>
            <a:pPr algn="l"/>
            <a:r>
              <a:rPr lang="en-US"/>
              <a:t>Restricted | © TBN Corporation PLC.  </a:t>
            </a:r>
            <a:endParaRPr lang="en-US" dirty="0"/>
          </a:p>
        </p:txBody>
      </p:sp>
      <p:sp>
        <p:nvSpPr>
          <p:cNvPr id="6" name="Title" descr="Slide headline">
            <a:extLst>
              <a:ext uri="{FF2B5EF4-FFF2-40B4-BE49-F238E27FC236}">
                <a16:creationId xmlns:a16="http://schemas.microsoft.com/office/drawing/2014/main" id="{4FAFDDA4-BC3C-9727-17BA-3EC953E6F6B7}"/>
              </a:ext>
            </a:extLst>
          </p:cNvPr>
          <p:cNvSpPr>
            <a:spLocks noGrp="1"/>
          </p:cNvSpPr>
          <p:nvPr>
            <p:ph type="title" hasCustomPrompt="1"/>
          </p:nvPr>
        </p:nvSpPr>
        <p:spPr bwMode="black">
          <a:xfrm>
            <a:off x="1945505" y="1125618"/>
            <a:ext cx="9216000" cy="1162523"/>
          </a:xfrm>
          <a:noFill/>
        </p:spPr>
        <p:txBody>
          <a:bodyPr wrap="square" lIns="0" tIns="54000" rIns="0" bIns="0" anchor="t" anchorCtr="0">
            <a:spAutoFit/>
          </a:bodyPr>
          <a:lstStyle>
            <a:lvl1pPr marL="0">
              <a:defRPr sz="8000">
                <a:solidFill>
                  <a:schemeClr val="accent1"/>
                </a:solidFill>
              </a:defRPr>
            </a:lvl1pPr>
          </a:lstStyle>
          <a:p>
            <a:r>
              <a:rPr lang="en-US" dirty="0"/>
              <a:t>Thank you</a:t>
            </a:r>
          </a:p>
        </p:txBody>
      </p:sp>
      <p:sp>
        <p:nvSpPr>
          <p:cNvPr id="7" name="Copy" descr="Content text frame">
            <a:extLst>
              <a:ext uri="{FF2B5EF4-FFF2-40B4-BE49-F238E27FC236}">
                <a16:creationId xmlns:a16="http://schemas.microsoft.com/office/drawing/2014/main" id="{53521D72-24F5-F7CA-D36B-77FDF1883B1C}"/>
              </a:ext>
            </a:extLst>
          </p:cNvPr>
          <p:cNvSpPr>
            <a:spLocks noGrp="1"/>
          </p:cNvSpPr>
          <p:nvPr>
            <p:ph type="subTitle" idx="1" hasCustomPrompt="1"/>
          </p:nvPr>
        </p:nvSpPr>
        <p:spPr bwMode="black">
          <a:xfrm>
            <a:off x="1945505" y="2288142"/>
            <a:ext cx="9216000" cy="3409751"/>
          </a:xfrm>
          <a:prstGeom prst="rect">
            <a:avLst/>
          </a:prstGeom>
        </p:spPr>
        <p:txBody>
          <a:bodyPr tIns="108000">
            <a:noAutofit/>
          </a:bodyPr>
          <a:lstStyle>
            <a:lvl1pPr marL="0" indent="0" algn="l">
              <a:spcAft>
                <a:spcPts val="0"/>
              </a:spcAft>
              <a:buNone/>
              <a:defRPr sz="2400" b="1" i="0">
                <a:solidFill>
                  <a:schemeClr val="accent1"/>
                </a:solidFill>
              </a:defRPr>
            </a:lvl1pPr>
            <a:lvl2pPr marL="0" indent="0" algn="l">
              <a:spcBef>
                <a:spcPts val="600"/>
              </a:spcBef>
              <a:spcAft>
                <a:spcPts val="0"/>
              </a:spcAft>
              <a:buFont typeface="Arial" panose="020B0604020202020204" pitchFamily="34" charset="0"/>
              <a:buNone/>
              <a:defRPr sz="1400" b="1">
                <a:solidFill>
                  <a:schemeClr val="accent1"/>
                </a:solidFill>
              </a:defRPr>
            </a:lvl2pPr>
            <a:lvl3pPr marL="144000" indent="-144000" algn="l">
              <a:spcAft>
                <a:spcPts val="0"/>
              </a:spcAft>
              <a:buFont typeface="Arial" panose="020B0604020202020204" pitchFamily="34" charset="0"/>
              <a:buChar char="•"/>
              <a:defRPr sz="1400" b="0"/>
            </a:lvl3pPr>
            <a:lvl4pPr marL="0" indent="0" algn="l">
              <a:spcBef>
                <a:spcPts val="600"/>
              </a:spcBef>
              <a:spcAft>
                <a:spcPts val="0"/>
              </a:spcAft>
              <a:buFont typeface="Arial" panose="020B0604020202020204" pitchFamily="34" charset="0"/>
              <a:buNone/>
              <a:defRPr sz="1400" b="1"/>
            </a:lvl4pPr>
            <a:lvl5pPr marL="144000" indent="-144000" algn="l">
              <a:spcAft>
                <a:spcPts val="0"/>
              </a:spcAft>
              <a:buClrTx/>
              <a:buFont typeface="Arial" panose="020B0604020202020204" pitchFamily="34" charset="0"/>
              <a:buChar char="•"/>
              <a:defRPr sz="1400" b="0">
                <a:solidFill>
                  <a:schemeClr val="tx1"/>
                </a:solidFill>
              </a:defRPr>
            </a:lvl5pPr>
            <a:lvl6pPr marL="360000" indent="-180000" algn="l">
              <a:spcAft>
                <a:spcPts val="0"/>
              </a:spcAft>
              <a:buFont typeface="Arial" panose="020B0604020202020204" pitchFamily="34" charset="0"/>
              <a:buChar char="•"/>
              <a:defRPr sz="1400"/>
            </a:lvl6pPr>
            <a:lvl7pPr marL="360000" indent="-180000" algn="l">
              <a:spcAft>
                <a:spcPts val="0"/>
              </a:spcAft>
              <a:buClrTx/>
              <a:buFont typeface="Arial" panose="020B0604020202020204" pitchFamily="34" charset="0"/>
              <a:buChar char="•"/>
              <a:defRPr sz="1400" b="0"/>
            </a:lvl7pPr>
            <a:lvl8pPr marL="540000" indent="-180000" algn="l">
              <a:spcAft>
                <a:spcPts val="0"/>
              </a:spcAft>
              <a:buFont typeface="Arial" panose="020B0604020202020204" pitchFamily="34" charset="0"/>
              <a:buChar char="•"/>
              <a:defRPr sz="1400"/>
            </a:lvl8pPr>
            <a:lvl9pPr marL="540000" indent="-180000" algn="l">
              <a:spcAft>
                <a:spcPts val="0"/>
              </a:spcAft>
              <a:buClrTx/>
              <a:buFont typeface="Arial" panose="020B0604020202020204" pitchFamily="34" charset="0"/>
              <a:buChar char="•"/>
              <a:defRPr sz="1400" b="0"/>
            </a:lvl9pPr>
          </a:lstStyle>
          <a:p>
            <a:pPr lvl="0"/>
            <a:r>
              <a:rPr lang="en-US" dirty="0"/>
              <a:t>Contact</a:t>
            </a:r>
          </a:p>
          <a:p>
            <a:pPr lvl="1"/>
            <a:r>
              <a:rPr lang="en-US" noProof="0" dirty="0"/>
              <a:t>First name Last name</a:t>
            </a:r>
          </a:p>
          <a:p>
            <a:pPr lvl="1"/>
            <a:r>
              <a:rPr lang="en-US" noProof="0" dirty="0"/>
              <a:t>Job title</a:t>
            </a:r>
          </a:p>
          <a:p>
            <a:pPr marL="0" marR="0" lvl="1" indent="0" algn="l" defTabSz="914400" rtl="0" eaLnBrk="1" fontAlgn="auto" latinLnBrk="0" hangingPunct="1">
              <a:lnSpc>
                <a:spcPct val="110000"/>
              </a:lnSpc>
              <a:spcBef>
                <a:spcPts val="600"/>
              </a:spcBef>
              <a:spcAft>
                <a:spcPts val="0"/>
              </a:spcAft>
              <a:buClr>
                <a:schemeClr val="accent1"/>
              </a:buClr>
              <a:buSzTx/>
              <a:buFont typeface="Arial" panose="020B0604020202020204" pitchFamily="34" charset="0"/>
              <a:buNone/>
              <a:tabLst/>
              <a:defRPr/>
            </a:pPr>
            <a:r>
              <a:rPr lang="en-US" noProof="0" dirty="0"/>
              <a:t>Phone +66 2258-5841</a:t>
            </a:r>
          </a:p>
          <a:p>
            <a:pPr lvl="1"/>
            <a:r>
              <a:rPr lang="en-US" noProof="0" dirty="0"/>
              <a:t>Mobile +66 0000000</a:t>
            </a:r>
          </a:p>
          <a:p>
            <a:pPr lvl="1"/>
            <a:endParaRPr lang="en-US" noProof="0" dirty="0"/>
          </a:p>
          <a:p>
            <a:pPr lvl="1"/>
            <a:endParaRPr lang="en-US" noProof="0" dirty="0"/>
          </a:p>
          <a:p>
            <a:pPr lvl="1"/>
            <a:endParaRPr lang="en-US" noProof="0" dirty="0"/>
          </a:p>
          <a:p>
            <a:pPr lvl="1"/>
            <a:r>
              <a:rPr lang="en-US" noProof="0" dirty="0"/>
              <a:t>#</a:t>
            </a:r>
            <a:r>
              <a:rPr lang="en-US" noProof="0" dirty="0" err="1"/>
              <a:t>YourTrustedDigitalSolutionsPartner</a:t>
            </a:r>
            <a:endParaRPr lang="en-US" noProof="0" dirty="0"/>
          </a:p>
          <a:p>
            <a:pPr lvl="1"/>
            <a:r>
              <a:rPr lang="en-US" noProof="0" dirty="0"/>
              <a:t>#</a:t>
            </a:r>
            <a:r>
              <a:rPr lang="en-US" noProof="0" dirty="0" err="1"/>
              <a:t>TheMendixLowCodeLeader</a:t>
            </a:r>
            <a:endParaRPr lang="en-US" noProof="0" dirty="0"/>
          </a:p>
        </p:txBody>
      </p:sp>
      <p:pic>
        <p:nvPicPr>
          <p:cNvPr id="4" name="Picture 3" descr="A white arrows on a black background&#10;&#10;Description automatically generated">
            <a:extLst>
              <a:ext uri="{FF2B5EF4-FFF2-40B4-BE49-F238E27FC236}">
                <a16:creationId xmlns:a16="http://schemas.microsoft.com/office/drawing/2014/main" id="{23F7F7CC-22CA-09F3-26E1-74996B68B249}"/>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9842303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F01D-D566-8F60-2C60-7BD81DC66214}"/>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CD3C1D23-266A-B06C-C9A5-03D032C69A90}"/>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39769353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Color Stage">
            <a:extLst>
              <a:ext uri="{FF2B5EF4-FFF2-40B4-BE49-F238E27FC236}">
                <a16:creationId xmlns:a16="http://schemas.microsoft.com/office/drawing/2014/main" id="{97B02BA6-F471-39CE-5B1A-75ED21805055}"/>
              </a:ext>
            </a:extLst>
          </p:cNvPr>
          <p:cNvSpPr/>
          <p:nvPr userDrawn="1"/>
        </p:nvSpPr>
        <p:spPr>
          <a:xfrm>
            <a:off x="0" y="1414463"/>
            <a:ext cx="12192000" cy="5443537"/>
          </a:xfrm>
          <a:prstGeom prst="rect">
            <a:avLst/>
          </a:prstGeom>
          <a:gradFill flip="none" rotWithShape="1">
            <a:gsLst>
              <a:gs pos="0">
                <a:schemeClr val="accent6"/>
              </a:gs>
              <a:gs pos="100000">
                <a:schemeClr val="bg2">
                  <a:alpha val="0"/>
                </a:schemeClr>
              </a:gs>
              <a:gs pos="40000">
                <a:schemeClr val="bg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algn="l"/>
            <a:endParaRPr lang="en-US" dirty="0"/>
          </a:p>
        </p:txBody>
      </p:sp>
      <p:sp>
        <p:nvSpPr>
          <p:cNvPr id="3" name="Footer Placeholder 2">
            <a:extLst>
              <a:ext uri="{FF2B5EF4-FFF2-40B4-BE49-F238E27FC236}">
                <a16:creationId xmlns:a16="http://schemas.microsoft.com/office/drawing/2014/main" id="{EC319682-9497-8305-1C96-B9C0416E58CE}"/>
              </a:ext>
            </a:extLst>
          </p:cNvPr>
          <p:cNvSpPr>
            <a:spLocks noGrp="1"/>
          </p:cNvSpPr>
          <p:nvPr>
            <p:ph type="ftr" sz="quarter" idx="10"/>
          </p:nvPr>
        </p:nvSpPr>
        <p:spPr>
          <a:xfrm>
            <a:off x="14152" y="0"/>
            <a:ext cx="2646986" cy="365125"/>
          </a:xfrm>
        </p:spPr>
        <p:txBody>
          <a:bodyPr/>
          <a:lstStyle/>
          <a:p>
            <a:pPr algn="l"/>
            <a:r>
              <a:rPr lang="en-US"/>
              <a:t>Restricted | © TBN Corporation PLC.  </a:t>
            </a:r>
            <a:endParaRPr lang="en-US" dirty="0"/>
          </a:p>
        </p:txBody>
      </p:sp>
      <p:sp>
        <p:nvSpPr>
          <p:cNvPr id="9" name="Title" descr="Headline of the presentation">
            <a:extLst>
              <a:ext uri="{FF2B5EF4-FFF2-40B4-BE49-F238E27FC236}">
                <a16:creationId xmlns:a16="http://schemas.microsoft.com/office/drawing/2014/main" id="{FD7E2B60-6B3E-8E91-B32B-CCCC6DF42F4F}"/>
              </a:ext>
            </a:extLst>
          </p:cNvPr>
          <p:cNvSpPr>
            <a:spLocks noGrp="1"/>
          </p:cNvSpPr>
          <p:nvPr>
            <p:ph type="title" hasCustomPrompt="1"/>
          </p:nvPr>
        </p:nvSpPr>
        <p:spPr bwMode="black">
          <a:xfrm>
            <a:off x="5948459" y="1879947"/>
            <a:ext cx="5171726" cy="1846659"/>
          </a:xfrm>
          <a:noFill/>
        </p:spPr>
        <p:txBody>
          <a:bodyPr wrap="square" rIns="0" bIns="0" anchor="b" anchorCtr="0">
            <a:spAutoFit/>
          </a:bodyPr>
          <a:lstStyle>
            <a:lvl1pPr marL="0">
              <a:lnSpc>
                <a:spcPct val="100000"/>
              </a:lnSpc>
              <a:defRPr sz="4000" b="1">
                <a:solidFill>
                  <a:schemeClr val="tx1"/>
                </a:solidFill>
              </a:defRPr>
            </a:lvl1pPr>
          </a:lstStyle>
          <a:p>
            <a:r>
              <a:rPr lang="en-US" dirty="0"/>
              <a:t>Title chart, </a:t>
            </a:r>
            <a:br>
              <a:rPr lang="en-US" dirty="0"/>
            </a:br>
            <a:r>
              <a:rPr lang="en-US" dirty="0"/>
              <a:t>Manrope Bold, </a:t>
            </a:r>
            <a:br>
              <a:rPr lang="en-US" dirty="0"/>
            </a:br>
            <a:r>
              <a:rPr lang="en-US" dirty="0"/>
              <a:t>40 </a:t>
            </a:r>
            <a:r>
              <a:rPr lang="en-US" dirty="0" err="1"/>
              <a:t>pt</a:t>
            </a:r>
            <a:endParaRPr lang="en-US" dirty="0"/>
          </a:p>
        </p:txBody>
      </p:sp>
      <p:sp>
        <p:nvSpPr>
          <p:cNvPr id="10" name="Subhead" descr="Subheadline of the presentation">
            <a:extLst>
              <a:ext uri="{FF2B5EF4-FFF2-40B4-BE49-F238E27FC236}">
                <a16:creationId xmlns:a16="http://schemas.microsoft.com/office/drawing/2014/main" id="{21D44BBD-6AAB-45C2-5D8E-3EAA1E497AD6}"/>
              </a:ext>
            </a:extLst>
          </p:cNvPr>
          <p:cNvSpPr>
            <a:spLocks noGrp="1"/>
          </p:cNvSpPr>
          <p:nvPr>
            <p:ph type="subTitle" idx="1" hasCustomPrompt="1"/>
          </p:nvPr>
        </p:nvSpPr>
        <p:spPr bwMode="black">
          <a:xfrm>
            <a:off x="5948459" y="3891839"/>
            <a:ext cx="5658680" cy="1285461"/>
          </a:xfrm>
          <a:prstGeom prst="rect">
            <a:avLst/>
          </a:prstGeom>
        </p:spPr>
        <p:txBody>
          <a:bodyPr lIns="0" tIns="370800" anchor="ctr">
            <a:noAutofit/>
          </a:bodyPr>
          <a:lstStyle>
            <a:lvl1pPr marL="0" indent="0" algn="l">
              <a:spcAft>
                <a:spcPts val="300"/>
              </a:spcAft>
              <a:buNone/>
              <a:defRPr sz="2800">
                <a:solidFill>
                  <a:schemeClr val="tx1"/>
                </a:solidFill>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br>
              <a:rPr lang="en-US" noProof="0" dirty="0"/>
            </a:br>
            <a:r>
              <a:rPr lang="en-US" dirty="0"/>
              <a:t>size 28 </a:t>
            </a:r>
            <a:r>
              <a:rPr lang="en-US" dirty="0" err="1"/>
              <a:t>pt</a:t>
            </a:r>
            <a:endParaRPr lang="en-US" dirty="0"/>
          </a:p>
        </p:txBody>
      </p:sp>
      <p:sp>
        <p:nvSpPr>
          <p:cNvPr id="11" name="TextBox 10">
            <a:extLst>
              <a:ext uri="{FF2B5EF4-FFF2-40B4-BE49-F238E27FC236}">
                <a16:creationId xmlns:a16="http://schemas.microsoft.com/office/drawing/2014/main" id="{DEDCDAF0-E7A9-F9ED-0568-A222A908C7D6}"/>
              </a:ext>
            </a:extLst>
          </p:cNvPr>
          <p:cNvSpPr txBox="1"/>
          <p:nvPr userDrawn="1"/>
        </p:nvSpPr>
        <p:spPr>
          <a:xfrm>
            <a:off x="8731948" y="5705132"/>
            <a:ext cx="2860078" cy="617670"/>
          </a:xfrm>
          <a:prstGeom prst="rect">
            <a:avLst/>
          </a:prstGeom>
          <a:noFill/>
        </p:spPr>
        <p:txBody>
          <a:bodyPr wrap="none" rtlCol="0">
            <a:spAutoFit/>
          </a:bodyPr>
          <a:lstStyle/>
          <a:p>
            <a:pPr>
              <a:lnSpc>
                <a:spcPct val="150000"/>
              </a:lnSpc>
            </a:pPr>
            <a:r>
              <a:rPr lang="en-TH" sz="1200" dirty="0">
                <a:latin typeface="Manrope" pitchFamily="2" charset="0"/>
              </a:rPr>
              <a:t>#YourTrustedDigitalSolutionsPartner</a:t>
            </a:r>
          </a:p>
          <a:p>
            <a:pPr>
              <a:lnSpc>
                <a:spcPct val="150000"/>
              </a:lnSpc>
            </a:pPr>
            <a:r>
              <a:rPr lang="en-TH" sz="1200" dirty="0">
                <a:latin typeface="Manrope" pitchFamily="2" charset="0"/>
              </a:rPr>
              <a:t>#TheMendixLowCodeLeader</a:t>
            </a:r>
          </a:p>
        </p:txBody>
      </p:sp>
      <p:pic>
        <p:nvPicPr>
          <p:cNvPr id="2" name="Picture 1" descr="A blue and white arrows&#10;&#10;Description automatically generated">
            <a:extLst>
              <a:ext uri="{FF2B5EF4-FFF2-40B4-BE49-F238E27FC236}">
                <a16:creationId xmlns:a16="http://schemas.microsoft.com/office/drawing/2014/main" id="{29C6EF65-B93B-0D83-5441-395EFC3684E6}"/>
              </a:ext>
            </a:extLst>
          </p:cNvPr>
          <p:cNvPicPr>
            <a:picLocks noChangeAspect="1"/>
          </p:cNvPicPr>
          <p:nvPr userDrawn="1"/>
        </p:nvPicPr>
        <p:blipFill rotWithShape="1">
          <a:blip r:embed="rId2"/>
          <a:srcRect t="21134"/>
          <a:stretch/>
        </p:blipFill>
        <p:spPr>
          <a:xfrm>
            <a:off x="-1341650" y="-627322"/>
            <a:ext cx="7030069" cy="8904473"/>
          </a:xfrm>
          <a:prstGeom prst="rect">
            <a:avLst/>
          </a:prstGeom>
        </p:spPr>
      </p:pic>
    </p:spTree>
    <p:extLst>
      <p:ext uri="{BB962C8B-B14F-4D97-AF65-F5344CB8AC3E}">
        <p14:creationId xmlns:p14="http://schemas.microsoft.com/office/powerpoint/2010/main" val="15803880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60 pt">
    <p:spTree>
      <p:nvGrpSpPr>
        <p:cNvPr id="1" name=""/>
        <p:cNvGrpSpPr/>
        <p:nvPr/>
      </p:nvGrpSpPr>
      <p:grpSpPr>
        <a:xfrm>
          <a:off x="0" y="0"/>
          <a:ext cx="0" cy="0"/>
          <a:chOff x="0" y="0"/>
          <a:chExt cx="0" cy="0"/>
        </a:xfrm>
      </p:grpSpPr>
      <p:sp>
        <p:nvSpPr>
          <p:cNvPr id="2" name="Color Stage">
            <a:extLst>
              <a:ext uri="{FF2B5EF4-FFF2-40B4-BE49-F238E27FC236}">
                <a16:creationId xmlns:a16="http://schemas.microsoft.com/office/drawing/2014/main" id="{8F38AD7B-9AE4-F187-909B-BD9196FCC92A}"/>
              </a:ext>
            </a:extLst>
          </p:cNvPr>
          <p:cNvSpPr/>
          <p:nvPr userDrawn="1"/>
        </p:nvSpPr>
        <p:spPr>
          <a:xfrm>
            <a:off x="0" y="1414463"/>
            <a:ext cx="12192000" cy="5443537"/>
          </a:xfrm>
          <a:prstGeom prst="rect">
            <a:avLst/>
          </a:prstGeom>
          <a:gradFill flip="none" rotWithShape="1">
            <a:gsLst>
              <a:gs pos="0">
                <a:schemeClr val="accent6"/>
              </a:gs>
              <a:gs pos="100000">
                <a:schemeClr val="bg2">
                  <a:alpha val="0"/>
                </a:schemeClr>
              </a:gs>
              <a:gs pos="40000">
                <a:schemeClr val="bg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algn="l"/>
            <a:endParaRPr lang="en-US" dirty="0"/>
          </a:p>
        </p:txBody>
      </p:sp>
      <p:sp>
        <p:nvSpPr>
          <p:cNvPr id="4" name="Title" descr="Headline of the presentation">
            <a:extLst>
              <a:ext uri="{FF2B5EF4-FFF2-40B4-BE49-F238E27FC236}">
                <a16:creationId xmlns:a16="http://schemas.microsoft.com/office/drawing/2014/main" id="{7C45F9FF-0834-E651-6095-3502D181E593}"/>
              </a:ext>
            </a:extLst>
          </p:cNvPr>
          <p:cNvSpPr>
            <a:spLocks noGrp="1"/>
          </p:cNvSpPr>
          <p:nvPr>
            <p:ph type="title" hasCustomPrompt="1"/>
          </p:nvPr>
        </p:nvSpPr>
        <p:spPr bwMode="black">
          <a:xfrm>
            <a:off x="1906080" y="1536174"/>
            <a:ext cx="10081218" cy="1892826"/>
          </a:xfrm>
          <a:noFill/>
        </p:spPr>
        <p:txBody>
          <a:bodyPr wrap="square" rIns="0" bIns="0" anchor="b" anchorCtr="0">
            <a:spAutoFit/>
          </a:bodyPr>
          <a:lstStyle>
            <a:lvl1pPr marL="0">
              <a:lnSpc>
                <a:spcPct val="100000"/>
              </a:lnSpc>
              <a:defRPr sz="6000" b="0" i="0">
                <a:solidFill>
                  <a:schemeClr val="tx1"/>
                </a:solidFill>
                <a:latin typeface="Manrope Medium" pitchFamily="2" charset="0"/>
              </a:defRPr>
            </a:lvl1pPr>
          </a:lstStyle>
          <a:p>
            <a:r>
              <a:rPr lang="en-US" dirty="0"/>
              <a:t>Title, </a:t>
            </a:r>
            <a:br>
              <a:rPr lang="en-US" dirty="0"/>
            </a:br>
            <a:r>
              <a:rPr lang="en-US" dirty="0"/>
              <a:t>Manrope, 60 </a:t>
            </a:r>
            <a:r>
              <a:rPr lang="en-US" dirty="0" err="1"/>
              <a:t>pt</a:t>
            </a:r>
            <a:endParaRPr lang="en-US" dirty="0"/>
          </a:p>
        </p:txBody>
      </p:sp>
      <p:sp>
        <p:nvSpPr>
          <p:cNvPr id="5" name="Subhead" descr="Subheadline of the presentation">
            <a:extLst>
              <a:ext uri="{FF2B5EF4-FFF2-40B4-BE49-F238E27FC236}">
                <a16:creationId xmlns:a16="http://schemas.microsoft.com/office/drawing/2014/main" id="{1C320506-D535-65FC-80F9-7D3D63F2423F}"/>
              </a:ext>
            </a:extLst>
          </p:cNvPr>
          <p:cNvSpPr>
            <a:spLocks noGrp="1"/>
          </p:cNvSpPr>
          <p:nvPr>
            <p:ph type="subTitle" idx="1" hasCustomPrompt="1"/>
          </p:nvPr>
        </p:nvSpPr>
        <p:spPr bwMode="black">
          <a:xfrm>
            <a:off x="1906080" y="3550711"/>
            <a:ext cx="9362364" cy="1930398"/>
          </a:xfrm>
          <a:prstGeom prst="rect">
            <a:avLst/>
          </a:prstGeom>
        </p:spPr>
        <p:txBody>
          <a:bodyPr lIns="0" tIns="370800">
            <a:noAutofit/>
          </a:bodyPr>
          <a:lstStyle>
            <a:lvl1pPr marL="0" indent="0" algn="l">
              <a:spcAft>
                <a:spcPts val="300"/>
              </a:spcAft>
              <a:buNone/>
              <a:defRPr sz="4000">
                <a:solidFill>
                  <a:schemeClr val="tx1"/>
                </a:solidFill>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r>
              <a:rPr lang="en-US" dirty="0"/>
              <a:t>Subhead </a:t>
            </a:r>
            <a:r>
              <a:rPr lang="en-US" noProof="0" dirty="0"/>
              <a:t>Manrope Medium </a:t>
            </a:r>
            <a:r>
              <a:rPr lang="en-US" dirty="0"/>
              <a:t>size 40 </a:t>
            </a:r>
            <a:r>
              <a:rPr lang="en-US" dirty="0" err="1"/>
              <a:t>pt</a:t>
            </a:r>
            <a:endParaRPr lang="en-US" dirty="0"/>
          </a:p>
        </p:txBody>
      </p:sp>
      <p:sp>
        <p:nvSpPr>
          <p:cNvPr id="9" name="Footer Placeholder 8">
            <a:extLst>
              <a:ext uri="{FF2B5EF4-FFF2-40B4-BE49-F238E27FC236}">
                <a16:creationId xmlns:a16="http://schemas.microsoft.com/office/drawing/2014/main" id="{EE605043-4385-06A9-9E61-D6FD1365F14E}"/>
              </a:ext>
            </a:extLst>
          </p:cNvPr>
          <p:cNvSpPr>
            <a:spLocks noGrp="1"/>
          </p:cNvSpPr>
          <p:nvPr>
            <p:ph type="ftr" sz="quarter" idx="10"/>
          </p:nvPr>
        </p:nvSpPr>
        <p:spPr>
          <a:xfrm>
            <a:off x="1906080" y="6270957"/>
            <a:ext cx="4114800" cy="365125"/>
          </a:xfrm>
          <a:prstGeom prst="rect">
            <a:avLst/>
          </a:prstGeom>
        </p:spPr>
        <p:txBody>
          <a:bodyPr/>
          <a:lstStyle/>
          <a:p>
            <a:pPr algn="l"/>
            <a:r>
              <a:rPr lang="en-US" dirty="0"/>
              <a:t>Restricted | © TBN Corporation PLC.  </a:t>
            </a:r>
          </a:p>
        </p:txBody>
      </p:sp>
      <p:pic>
        <p:nvPicPr>
          <p:cNvPr id="3" name="Picture 2" descr="A white arrows on a black background&#10;&#10;Description automatically generated">
            <a:extLst>
              <a:ext uri="{FF2B5EF4-FFF2-40B4-BE49-F238E27FC236}">
                <a16:creationId xmlns:a16="http://schemas.microsoft.com/office/drawing/2014/main" id="{8DC85BB5-0A57-94D3-2229-4F5B2A5B7B71}"/>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348530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divider 44p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30E14A0-5BAB-B0F9-C0B9-16BEFB0750B6}"/>
              </a:ext>
            </a:extLst>
          </p:cNvPr>
          <p:cNvSpPr>
            <a:spLocks noGrp="1"/>
          </p:cNvSpPr>
          <p:nvPr>
            <p:ph type="subTitle" idx="1" hasCustomPrompt="1"/>
          </p:nvPr>
        </p:nvSpPr>
        <p:spPr>
          <a:xfrm>
            <a:off x="1906081" y="3179991"/>
            <a:ext cx="7754748" cy="1930121"/>
          </a:xfrm>
        </p:spPr>
        <p:txBody>
          <a:bodyPr/>
          <a:lstStyle/>
          <a:p>
            <a:r>
              <a:rPr lang="en-US" noProof="0" dirty="0"/>
              <a:t>Subhead, Manrope Medium, 28 </a:t>
            </a:r>
            <a:r>
              <a:rPr lang="en-US" noProof="0" dirty="0" err="1"/>
              <a:t>pt</a:t>
            </a:r>
            <a:endParaRPr lang="en-US" noProof="0" dirty="0"/>
          </a:p>
          <a:p>
            <a:endParaRPr lang="en-TH" dirty="0"/>
          </a:p>
        </p:txBody>
      </p:sp>
      <p:sp>
        <p:nvSpPr>
          <p:cNvPr id="6" name="Title 1">
            <a:extLst>
              <a:ext uri="{FF2B5EF4-FFF2-40B4-BE49-F238E27FC236}">
                <a16:creationId xmlns:a16="http://schemas.microsoft.com/office/drawing/2014/main" id="{99CAAE7E-AF91-A688-6193-5728B7D287F3}"/>
              </a:ext>
            </a:extLst>
          </p:cNvPr>
          <p:cNvSpPr>
            <a:spLocks noGrp="1"/>
          </p:cNvSpPr>
          <p:nvPr>
            <p:ph type="title" hasCustomPrompt="1"/>
          </p:nvPr>
        </p:nvSpPr>
        <p:spPr>
          <a:xfrm>
            <a:off x="1906080" y="1948884"/>
            <a:ext cx="9836422" cy="1231106"/>
          </a:xfrm>
        </p:spPr>
        <p:txBody>
          <a:bodyPr/>
          <a:lstStyle>
            <a:lvl1pPr>
              <a:defRPr b="1" cap="none" spc="0">
                <a:ln w="0"/>
                <a:solidFill>
                  <a:schemeClr val="tx1"/>
                </a:solidFill>
                <a:effectLst>
                  <a:outerShdw blurRad="38100" dist="19050" dir="2700000" algn="tl" rotWithShape="0">
                    <a:schemeClr val="dk1">
                      <a:alpha val="40000"/>
                    </a:schemeClr>
                  </a:outerShdw>
                </a:effectLst>
              </a:defRPr>
            </a:lvl1pPr>
          </a:lstStyle>
          <a:p>
            <a:r>
              <a:rPr lang="en-US" noProof="0" dirty="0"/>
              <a:t>Chapter divider, 44 </a:t>
            </a:r>
            <a:r>
              <a:rPr lang="en-US" noProof="0" dirty="0" err="1"/>
              <a:t>pt</a:t>
            </a:r>
            <a:r>
              <a:rPr lang="en-US" noProof="0" dirty="0"/>
              <a:t>, </a:t>
            </a:r>
            <a:endParaRPr lang="en-TH" dirty="0"/>
          </a:p>
        </p:txBody>
      </p:sp>
      <p:sp>
        <p:nvSpPr>
          <p:cNvPr id="10" name="Footer Placeholder 2">
            <a:extLst>
              <a:ext uri="{FF2B5EF4-FFF2-40B4-BE49-F238E27FC236}">
                <a16:creationId xmlns:a16="http://schemas.microsoft.com/office/drawing/2014/main" id="{AD6EC148-43D7-984B-E7C5-4099E26E0F2F}"/>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9F2E8F84-3252-C86D-C58C-C16BFED8D298}"/>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510363" y="-1423280"/>
            <a:ext cx="2783941" cy="9704559"/>
          </a:xfrm>
          <a:prstGeom prst="rect">
            <a:avLst/>
          </a:prstGeom>
        </p:spPr>
      </p:pic>
    </p:spTree>
    <p:extLst>
      <p:ext uri="{BB962C8B-B14F-4D97-AF65-F5344CB8AC3E}">
        <p14:creationId xmlns:p14="http://schemas.microsoft.com/office/powerpoint/2010/main" val="8894670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photo">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EC3F5A5E-D566-7517-A88C-48DC019EA467}"/>
              </a:ext>
            </a:extLst>
          </p:cNvPr>
          <p:cNvSpPr>
            <a:spLocks noGrp="1"/>
          </p:cNvSpPr>
          <p:nvPr>
            <p:ph type="pic" sz="quarter" idx="11"/>
          </p:nvPr>
        </p:nvSpPr>
        <p:spPr>
          <a:xfrm>
            <a:off x="0" y="13033"/>
            <a:ext cx="12192000" cy="4209033"/>
          </a:xfrm>
        </p:spPr>
        <p:txBody>
          <a:bodyPr/>
          <a:lstStyle/>
          <a:p>
            <a:endParaRPr lang="en-TH"/>
          </a:p>
        </p:txBody>
      </p:sp>
      <p:sp>
        <p:nvSpPr>
          <p:cNvPr id="3" name="Footer Placeholder 2">
            <a:extLst>
              <a:ext uri="{FF2B5EF4-FFF2-40B4-BE49-F238E27FC236}">
                <a16:creationId xmlns:a16="http://schemas.microsoft.com/office/drawing/2014/main" id="{B2B3F7CB-81F7-0AF7-EFFF-24FCB3DB3C67}"/>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11" name="Title" descr="Headline of the presentation">
            <a:extLst>
              <a:ext uri="{FF2B5EF4-FFF2-40B4-BE49-F238E27FC236}">
                <a16:creationId xmlns:a16="http://schemas.microsoft.com/office/drawing/2014/main" id="{8141D249-DF17-9128-A36C-848FDE562522}"/>
              </a:ext>
            </a:extLst>
          </p:cNvPr>
          <p:cNvSpPr>
            <a:spLocks noGrp="1"/>
          </p:cNvSpPr>
          <p:nvPr>
            <p:ph type="title" hasCustomPrompt="1"/>
          </p:nvPr>
        </p:nvSpPr>
        <p:spPr bwMode="black">
          <a:xfrm>
            <a:off x="1609528" y="4283622"/>
            <a:ext cx="9287638" cy="1277273"/>
          </a:xfrm>
          <a:noFill/>
        </p:spPr>
        <p:txBody>
          <a:bodyPr rIns="0" bIns="0" anchor="t">
            <a:spAutoFit/>
          </a:bodyPr>
          <a:lstStyle>
            <a:lvl1pPr marL="0">
              <a:lnSpc>
                <a:spcPct val="100000"/>
              </a:lnSpc>
              <a:defRPr sz="4000" b="1" i="0">
                <a:solidFill>
                  <a:schemeClr val="tx1"/>
                </a:solidFill>
                <a:latin typeface="Manrope SemiBold" pitchFamily="2" charset="0"/>
              </a:defRPr>
            </a:lvl1pPr>
          </a:lstStyle>
          <a:p>
            <a:r>
              <a:rPr lang="en-US" dirty="0"/>
              <a:t>Title chart with half picture, </a:t>
            </a:r>
            <a:br>
              <a:rPr lang="en-US" dirty="0"/>
            </a:br>
            <a:r>
              <a:rPr lang="en-US" dirty="0"/>
              <a:t>Manrope, 40 </a:t>
            </a:r>
            <a:r>
              <a:rPr lang="en-US" dirty="0" err="1"/>
              <a:t>pt</a:t>
            </a:r>
            <a:endParaRPr lang="en-US" dirty="0"/>
          </a:p>
        </p:txBody>
      </p:sp>
      <p:sp>
        <p:nvSpPr>
          <p:cNvPr id="12" name="Subhead" descr="Subheadline of the presentation">
            <a:extLst>
              <a:ext uri="{FF2B5EF4-FFF2-40B4-BE49-F238E27FC236}">
                <a16:creationId xmlns:a16="http://schemas.microsoft.com/office/drawing/2014/main" id="{3352EB01-F43E-967D-8866-8B220DF24A79}"/>
              </a:ext>
            </a:extLst>
          </p:cNvPr>
          <p:cNvSpPr>
            <a:spLocks noGrp="1"/>
          </p:cNvSpPr>
          <p:nvPr>
            <p:ph type="subTitle" idx="1" hasCustomPrompt="1"/>
          </p:nvPr>
        </p:nvSpPr>
        <p:spPr bwMode="black">
          <a:xfrm>
            <a:off x="1609528" y="5622451"/>
            <a:ext cx="9288000" cy="775947"/>
          </a:xfrm>
          <a:prstGeom prst="rect">
            <a:avLst/>
          </a:prstGeom>
        </p:spPr>
        <p:txBody>
          <a:bodyPr lIns="0" tIns="252000">
            <a:noAutofit/>
          </a:bodyPr>
          <a:lstStyle>
            <a:lvl1pPr marL="0" indent="0" algn="l">
              <a:spcAft>
                <a:spcPts val="300"/>
              </a:spcAft>
              <a:buNone/>
              <a:defRPr sz="2000">
                <a:solidFill>
                  <a:schemeClr val="tx1"/>
                </a:solidFill>
              </a:defRPr>
            </a:lvl1pPr>
            <a:lvl2pPr marL="0" indent="0" algn="l">
              <a:spcAft>
                <a:spcPts val="300"/>
              </a:spcAft>
              <a:buNone/>
              <a:defRPr sz="1600"/>
            </a:lvl2pPr>
            <a:lvl3pPr marL="0" indent="0" algn="l">
              <a:spcAft>
                <a:spcPts val="300"/>
              </a:spcAft>
              <a:buNone/>
              <a:defRPr sz="1400"/>
            </a:lvl3pPr>
            <a:lvl4pPr marL="0" indent="0" algn="l">
              <a:buNone/>
              <a:defRPr sz="1400"/>
            </a:lvl4pPr>
            <a:lvl5pPr marL="0" indent="0" algn="l">
              <a:buNone/>
              <a:defRPr sz="1400"/>
            </a:lvl5pPr>
            <a:lvl6pPr marL="0" indent="0" algn="l">
              <a:buNone/>
              <a:defRPr sz="1400"/>
            </a:lvl6pPr>
            <a:lvl7pPr marL="0" indent="0" algn="l">
              <a:buNone/>
              <a:defRPr sz="1400"/>
            </a:lvl7pPr>
            <a:lvl8pPr marL="0" indent="0" algn="l">
              <a:buNone/>
              <a:defRPr sz="1400"/>
            </a:lvl8pPr>
            <a:lvl9pPr marL="0" indent="0" algn="l">
              <a:buNone/>
              <a:defRPr sz="1400"/>
            </a:lvl9pPr>
          </a:lstStyle>
          <a:p>
            <a:r>
              <a:rPr lang="en-US" dirty="0"/>
              <a:t>Subhead </a:t>
            </a:r>
            <a:r>
              <a:rPr lang="en-US" noProof="0" dirty="0"/>
              <a:t>Manrope </a:t>
            </a:r>
            <a:r>
              <a:rPr lang="en-US" dirty="0"/>
              <a:t>size 20 </a:t>
            </a:r>
            <a:r>
              <a:rPr lang="en-US" dirty="0" err="1"/>
              <a:t>pt</a:t>
            </a:r>
            <a:endParaRPr lang="en-US" dirty="0"/>
          </a:p>
        </p:txBody>
      </p:sp>
      <p:pic>
        <p:nvPicPr>
          <p:cNvPr id="4" name="Picture 3" descr="A white arrows on a black background&#10;&#10;Description automatically generated">
            <a:extLst>
              <a:ext uri="{FF2B5EF4-FFF2-40B4-BE49-F238E27FC236}">
                <a16:creationId xmlns:a16="http://schemas.microsoft.com/office/drawing/2014/main" id="{5810506C-9B15-9892-6F35-D65123ADFB5B}"/>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30164022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full pic">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BBF8F9-A973-5DD5-34CE-54B9EA5A770B}"/>
              </a:ext>
            </a:extLst>
          </p:cNvPr>
          <p:cNvSpPr>
            <a:spLocks noGrp="1"/>
          </p:cNvSpPr>
          <p:nvPr>
            <p:ph type="pic" sz="quarter" idx="11"/>
          </p:nvPr>
        </p:nvSpPr>
        <p:spPr>
          <a:xfrm>
            <a:off x="0" y="1"/>
            <a:ext cx="12192000" cy="6128884"/>
          </a:xfrm>
        </p:spPr>
        <p:txBody>
          <a:bodyPr/>
          <a:lstStyle>
            <a:lvl1pPr>
              <a:defRPr>
                <a:solidFill>
                  <a:schemeClr val="tx1"/>
                </a:solidFill>
              </a:defRPr>
            </a:lvl1pPr>
          </a:lstStyle>
          <a:p>
            <a:endParaRPr lang="en-TH" dirty="0"/>
          </a:p>
        </p:txBody>
      </p:sp>
      <p:sp>
        <p:nvSpPr>
          <p:cNvPr id="2" name="Color Stage">
            <a:extLst>
              <a:ext uri="{FF2B5EF4-FFF2-40B4-BE49-F238E27FC236}">
                <a16:creationId xmlns:a16="http://schemas.microsoft.com/office/drawing/2014/main" id="{7BEF50C5-558A-750A-38C3-4A55F5047C98}"/>
              </a:ext>
            </a:extLst>
          </p:cNvPr>
          <p:cNvSpPr/>
          <p:nvPr userDrawn="1"/>
        </p:nvSpPr>
        <p:spPr>
          <a:xfrm rot="10800000">
            <a:off x="541791" y="688762"/>
            <a:ext cx="9287638" cy="2900149"/>
          </a:xfrm>
          <a:prstGeom prst="rect">
            <a:avLst/>
          </a:prstGeom>
          <a:gradFill flip="none" rotWithShape="1">
            <a:gsLst>
              <a:gs pos="0">
                <a:schemeClr val="accent6"/>
              </a:gs>
              <a:gs pos="100000">
                <a:schemeClr val="bg2">
                  <a:alpha val="0"/>
                </a:schemeClr>
              </a:gs>
              <a:gs pos="40000">
                <a:schemeClr val="bg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algn="l"/>
            <a:endParaRPr lang="en-US" dirty="0"/>
          </a:p>
        </p:txBody>
      </p:sp>
      <p:sp>
        <p:nvSpPr>
          <p:cNvPr id="3" name="Footer Placeholder 2">
            <a:extLst>
              <a:ext uri="{FF2B5EF4-FFF2-40B4-BE49-F238E27FC236}">
                <a16:creationId xmlns:a16="http://schemas.microsoft.com/office/drawing/2014/main" id="{F6F4B35D-A648-9D01-D3EC-BB81C4446C08}"/>
              </a:ext>
            </a:extLst>
          </p:cNvPr>
          <p:cNvSpPr>
            <a:spLocks noGrp="1"/>
          </p:cNvSpPr>
          <p:nvPr>
            <p:ph type="ftr" sz="quarter" idx="10"/>
          </p:nvPr>
        </p:nvSpPr>
        <p:spPr>
          <a:xfrm>
            <a:off x="783772" y="6492875"/>
            <a:ext cx="4114800" cy="365125"/>
          </a:xfrm>
          <a:prstGeom prst="rect">
            <a:avLst/>
          </a:prstGeom>
        </p:spPr>
        <p:txBody>
          <a:bodyPr/>
          <a:lstStyle>
            <a:lvl1pPr>
              <a:defRPr>
                <a:solidFill>
                  <a:schemeClr val="tx1"/>
                </a:solidFill>
              </a:defRPr>
            </a:lvl1pPr>
          </a:lstStyle>
          <a:p>
            <a:pPr algn="l"/>
            <a:r>
              <a:rPr lang="en-US"/>
              <a:t>Restricted | © TBN Corporation PLC.  </a:t>
            </a:r>
            <a:endParaRPr lang="en-US" dirty="0"/>
          </a:p>
        </p:txBody>
      </p:sp>
      <p:sp>
        <p:nvSpPr>
          <p:cNvPr id="6" name="Title" descr="Headline of the presentation">
            <a:extLst>
              <a:ext uri="{FF2B5EF4-FFF2-40B4-BE49-F238E27FC236}">
                <a16:creationId xmlns:a16="http://schemas.microsoft.com/office/drawing/2014/main" id="{FD666945-F621-88C4-188D-3BAA0A504DA8}"/>
              </a:ext>
            </a:extLst>
          </p:cNvPr>
          <p:cNvSpPr>
            <a:spLocks noGrp="1"/>
          </p:cNvSpPr>
          <p:nvPr>
            <p:ph type="title" hasCustomPrompt="1"/>
          </p:nvPr>
        </p:nvSpPr>
        <p:spPr bwMode="black">
          <a:xfrm>
            <a:off x="541791" y="688762"/>
            <a:ext cx="9287638" cy="1523494"/>
          </a:xfrm>
          <a:noFill/>
        </p:spPr>
        <p:txBody>
          <a:bodyPr rIns="0" bIns="0" anchor="t">
            <a:spAutoFit/>
          </a:bodyPr>
          <a:lstStyle>
            <a:lvl1pPr marL="0">
              <a:lnSpc>
                <a:spcPct val="100000"/>
              </a:lnSpc>
              <a:defRPr sz="4800" b="1">
                <a:solidFill>
                  <a:schemeClr val="tx1"/>
                </a:solidFill>
              </a:defRPr>
            </a:lvl1pPr>
          </a:lstStyle>
          <a:p>
            <a:r>
              <a:rPr lang="en-US" dirty="0"/>
              <a:t>Title chart with picture, </a:t>
            </a:r>
            <a:br>
              <a:rPr lang="en-US" dirty="0"/>
            </a:br>
            <a:r>
              <a:rPr lang="en-US" dirty="0"/>
              <a:t>Manrope, 48 </a:t>
            </a:r>
            <a:r>
              <a:rPr lang="en-US" dirty="0" err="1"/>
              <a:t>pt</a:t>
            </a:r>
            <a:endParaRPr lang="en-US" dirty="0"/>
          </a:p>
        </p:txBody>
      </p:sp>
    </p:spTree>
    <p:extLst>
      <p:ext uri="{BB962C8B-B14F-4D97-AF65-F5344CB8AC3E}">
        <p14:creationId xmlns:p14="http://schemas.microsoft.com/office/powerpoint/2010/main" val="42815288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hapter divider 50pt">
    <p:spTree>
      <p:nvGrpSpPr>
        <p:cNvPr id="1" name=""/>
        <p:cNvGrpSpPr/>
        <p:nvPr/>
      </p:nvGrpSpPr>
      <p:grpSpPr>
        <a:xfrm>
          <a:off x="0" y="0"/>
          <a:ext cx="0" cy="0"/>
          <a:chOff x="0" y="0"/>
          <a:chExt cx="0" cy="0"/>
        </a:xfrm>
      </p:grpSpPr>
      <p:sp>
        <p:nvSpPr>
          <p:cNvPr id="2" name="Title" descr="Title of the chapter">
            <a:extLst>
              <a:ext uri="{FF2B5EF4-FFF2-40B4-BE49-F238E27FC236}">
                <a16:creationId xmlns:a16="http://schemas.microsoft.com/office/drawing/2014/main" id="{7BC8642A-11F1-9C73-ACC8-D2FA25C9A1D0}"/>
              </a:ext>
            </a:extLst>
          </p:cNvPr>
          <p:cNvSpPr>
            <a:spLocks noGrp="1"/>
          </p:cNvSpPr>
          <p:nvPr>
            <p:ph type="title" hasCustomPrompt="1"/>
          </p:nvPr>
        </p:nvSpPr>
        <p:spPr bwMode="black">
          <a:xfrm>
            <a:off x="1906080" y="2599403"/>
            <a:ext cx="9881108" cy="1585049"/>
          </a:xfrm>
          <a:noFill/>
        </p:spPr>
        <p:txBody>
          <a:bodyPr wrap="square" rIns="0" bIns="0" anchor="b" anchorCtr="0">
            <a:spAutoFit/>
          </a:bodyPr>
          <a:lstStyle>
            <a:lvl1pPr marL="0">
              <a:lnSpc>
                <a:spcPct val="100000"/>
              </a:lnSpc>
              <a:defRPr sz="5000" b="1">
                <a:ln>
                  <a:noFill/>
                </a:ln>
                <a:solidFill>
                  <a:schemeClr val="tx1"/>
                </a:solidFill>
              </a:defRPr>
            </a:lvl1pPr>
          </a:lstStyle>
          <a:p>
            <a:r>
              <a:rPr lang="en-US" dirty="0"/>
              <a:t>Chapter divider, </a:t>
            </a:r>
            <a:br>
              <a:rPr lang="en-US" dirty="0"/>
            </a:br>
            <a:r>
              <a:rPr lang="en-US" dirty="0"/>
              <a:t>Manrope, 50 </a:t>
            </a:r>
            <a:r>
              <a:rPr lang="en-US" dirty="0" err="1"/>
              <a:t>pt</a:t>
            </a:r>
            <a:endParaRPr lang="en-US" dirty="0"/>
          </a:p>
        </p:txBody>
      </p:sp>
      <p:sp>
        <p:nvSpPr>
          <p:cNvPr id="3" name="Subhead" descr="Subtitle of the chapter">
            <a:extLst>
              <a:ext uri="{FF2B5EF4-FFF2-40B4-BE49-F238E27FC236}">
                <a16:creationId xmlns:a16="http://schemas.microsoft.com/office/drawing/2014/main" id="{EC6CC557-C28F-076D-1116-71A52AD581E7}"/>
              </a:ext>
            </a:extLst>
          </p:cNvPr>
          <p:cNvSpPr>
            <a:spLocks noGrp="1"/>
          </p:cNvSpPr>
          <p:nvPr>
            <p:ph type="subTitle" idx="1" hasCustomPrompt="1"/>
          </p:nvPr>
        </p:nvSpPr>
        <p:spPr bwMode="black">
          <a:xfrm>
            <a:off x="1906080" y="4263690"/>
            <a:ext cx="8066931" cy="1641355"/>
          </a:xfrm>
          <a:prstGeom prst="rect">
            <a:avLst/>
          </a:prstGeom>
        </p:spPr>
        <p:txBody>
          <a:bodyPr lIns="0" tIns="370800">
            <a:noAutofit/>
          </a:bodyPr>
          <a:lstStyle>
            <a:lvl1pPr marL="0" indent="0" algn="l">
              <a:spcAft>
                <a:spcPts val="300"/>
              </a:spcAft>
              <a:buNone/>
              <a:defRPr sz="2500" b="0" i="0">
                <a:solidFill>
                  <a:schemeClr val="tx1"/>
                </a:solidFill>
                <a:latin typeface="Manrope Medium" pitchFamily="2" charset="0"/>
              </a:defRPr>
            </a:lvl1pPr>
            <a:lvl2pPr marL="0" marR="0" indent="0" algn="l" defTabSz="914400" rtl="0" eaLnBrk="1" fontAlgn="auto" latinLnBrk="0" hangingPunct="1">
              <a:lnSpc>
                <a:spcPct val="110000"/>
              </a:lnSpc>
              <a:spcBef>
                <a:spcPts val="0"/>
              </a:spcBef>
              <a:spcAft>
                <a:spcPts val="300"/>
              </a:spcAft>
              <a:buClr>
                <a:schemeClr val="accent1"/>
              </a:buClr>
              <a:buSzTx/>
              <a:buFont typeface="Arial" panose="020B0604020202020204" pitchFamily="34" charset="0"/>
              <a:buNone/>
              <a:tabLst/>
              <a:defRPr sz="2400"/>
            </a:lvl2pPr>
            <a:lvl3pPr marL="0" indent="0" algn="l">
              <a:spcAft>
                <a:spcPts val="300"/>
              </a:spcAft>
              <a:buNone/>
              <a:defRPr sz="1600"/>
            </a:lvl3pPr>
            <a:lvl4pPr marL="0" indent="0" algn="l">
              <a:buNone/>
              <a:defRPr sz="160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lvl9pPr>
          </a:lstStyle>
          <a:p>
            <a:pPr lvl="0"/>
            <a:r>
              <a:rPr lang="en-US" dirty="0"/>
              <a:t>Subhead </a:t>
            </a:r>
            <a:r>
              <a:rPr lang="en-US" noProof="0" dirty="0"/>
              <a:t>Manrope Medium </a:t>
            </a:r>
            <a:r>
              <a:rPr lang="en-US" dirty="0"/>
              <a:t>size 25 </a:t>
            </a:r>
            <a:r>
              <a:rPr lang="en-US" dirty="0" err="1"/>
              <a:t>pt</a:t>
            </a:r>
            <a:endParaRPr lang="en-US" dirty="0"/>
          </a:p>
        </p:txBody>
      </p:sp>
      <p:sp>
        <p:nvSpPr>
          <p:cNvPr id="8" name="Footer Placeholder 2">
            <a:extLst>
              <a:ext uri="{FF2B5EF4-FFF2-40B4-BE49-F238E27FC236}">
                <a16:creationId xmlns:a16="http://schemas.microsoft.com/office/drawing/2014/main" id="{76587137-2808-1C18-5D26-AE732222329E}"/>
              </a:ext>
            </a:extLst>
          </p:cNvPr>
          <p:cNvSpPr>
            <a:spLocks noGrp="1"/>
          </p:cNvSpPr>
          <p:nvPr>
            <p:ph type="ftr" sz="quarter" idx="10"/>
          </p:nvPr>
        </p:nvSpPr>
        <p:spPr>
          <a:xfrm>
            <a:off x="783772" y="6492875"/>
            <a:ext cx="4114800" cy="365125"/>
          </a:xfrm>
          <a:prstGeom prst="rect">
            <a:avLst/>
          </a:prstGeom>
        </p:spPr>
        <p:txBody>
          <a:bodyPr/>
          <a:lstStyle>
            <a:lvl1pPr>
              <a:defRPr>
                <a:solidFill>
                  <a:schemeClr val="tx1"/>
                </a:solidFill>
              </a:defRPr>
            </a:lvl1pPr>
          </a:lstStyle>
          <a:p>
            <a:pPr algn="l"/>
            <a:r>
              <a:rPr lang="en-US"/>
              <a:t>Restricted | © TBN Corporation PLC.  </a:t>
            </a:r>
            <a:endParaRPr lang="en-US" dirty="0"/>
          </a:p>
        </p:txBody>
      </p:sp>
      <p:pic>
        <p:nvPicPr>
          <p:cNvPr id="5" name="Picture 4" descr="A white arrows on a black background&#10;&#10;Description automatically generated">
            <a:extLst>
              <a:ext uri="{FF2B5EF4-FFF2-40B4-BE49-F238E27FC236}">
                <a16:creationId xmlns:a16="http://schemas.microsoft.com/office/drawing/2014/main" id="{0FB56E90-CED9-9D55-62C9-497F3A5F5CD2}"/>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36563116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hapter divider 44p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30E14A0-5BAB-B0F9-C0B9-16BEFB0750B6}"/>
              </a:ext>
            </a:extLst>
          </p:cNvPr>
          <p:cNvSpPr>
            <a:spLocks noGrp="1"/>
          </p:cNvSpPr>
          <p:nvPr>
            <p:ph type="subTitle" idx="1" hasCustomPrompt="1"/>
          </p:nvPr>
        </p:nvSpPr>
        <p:spPr>
          <a:xfrm>
            <a:off x="1906081" y="3179991"/>
            <a:ext cx="7754748" cy="1930121"/>
          </a:xfrm>
        </p:spPr>
        <p:txBody>
          <a:bodyPr/>
          <a:lstStyle/>
          <a:p>
            <a:r>
              <a:rPr lang="en-US" noProof="0" dirty="0"/>
              <a:t>Subhead, Manrope Medium, 28 </a:t>
            </a:r>
            <a:r>
              <a:rPr lang="en-US" noProof="0" dirty="0" err="1"/>
              <a:t>pt</a:t>
            </a:r>
            <a:endParaRPr lang="en-US" noProof="0" dirty="0"/>
          </a:p>
          <a:p>
            <a:endParaRPr lang="en-TH" dirty="0"/>
          </a:p>
        </p:txBody>
      </p:sp>
      <p:sp>
        <p:nvSpPr>
          <p:cNvPr id="6" name="Title 1">
            <a:extLst>
              <a:ext uri="{FF2B5EF4-FFF2-40B4-BE49-F238E27FC236}">
                <a16:creationId xmlns:a16="http://schemas.microsoft.com/office/drawing/2014/main" id="{99CAAE7E-AF91-A688-6193-5728B7D287F3}"/>
              </a:ext>
            </a:extLst>
          </p:cNvPr>
          <p:cNvSpPr>
            <a:spLocks noGrp="1"/>
          </p:cNvSpPr>
          <p:nvPr>
            <p:ph type="title" hasCustomPrompt="1"/>
          </p:nvPr>
        </p:nvSpPr>
        <p:spPr>
          <a:xfrm>
            <a:off x="1906080" y="1948884"/>
            <a:ext cx="9836422" cy="1231106"/>
          </a:xfrm>
        </p:spPr>
        <p:txBody>
          <a:bodyPr/>
          <a:lstStyle>
            <a:lvl1pPr>
              <a:defRPr b="1" cap="none" spc="0">
                <a:ln w="0"/>
                <a:solidFill>
                  <a:schemeClr val="tx1"/>
                </a:solidFill>
                <a:effectLst>
                  <a:outerShdw blurRad="38100" dist="19050" dir="2700000" algn="tl" rotWithShape="0">
                    <a:schemeClr val="dk1">
                      <a:alpha val="40000"/>
                    </a:schemeClr>
                  </a:outerShdw>
                </a:effectLst>
              </a:defRPr>
            </a:lvl1pPr>
          </a:lstStyle>
          <a:p>
            <a:r>
              <a:rPr lang="en-US" noProof="0" dirty="0"/>
              <a:t>Chapter divider, 44 </a:t>
            </a:r>
            <a:r>
              <a:rPr lang="en-US" noProof="0" dirty="0" err="1"/>
              <a:t>pt</a:t>
            </a:r>
            <a:r>
              <a:rPr lang="en-US" noProof="0" dirty="0"/>
              <a:t>, </a:t>
            </a:r>
            <a:endParaRPr lang="en-TH" dirty="0"/>
          </a:p>
        </p:txBody>
      </p:sp>
      <p:sp>
        <p:nvSpPr>
          <p:cNvPr id="10" name="Footer Placeholder 2">
            <a:extLst>
              <a:ext uri="{FF2B5EF4-FFF2-40B4-BE49-F238E27FC236}">
                <a16:creationId xmlns:a16="http://schemas.microsoft.com/office/drawing/2014/main" id="{AD6EC148-43D7-984B-E7C5-4099E26E0F2F}"/>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pic>
        <p:nvPicPr>
          <p:cNvPr id="2" name="Picture 1" descr="A white arrows on a black background&#10;&#10;Description automatically generated">
            <a:extLst>
              <a:ext uri="{FF2B5EF4-FFF2-40B4-BE49-F238E27FC236}">
                <a16:creationId xmlns:a16="http://schemas.microsoft.com/office/drawing/2014/main" id="{9F38E409-411B-B976-0B90-D2E56FDE2722}"/>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3319155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ingle image (Text spot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114EE7A-ED67-5B0B-2D06-640C777D63C7}"/>
              </a:ext>
            </a:extLst>
          </p:cNvPr>
          <p:cNvSpPr>
            <a:spLocks noGrp="1"/>
          </p:cNvSpPr>
          <p:nvPr>
            <p:ph type="pic" sz="quarter" idx="11"/>
          </p:nvPr>
        </p:nvSpPr>
        <p:spPr>
          <a:xfrm>
            <a:off x="0" y="0"/>
            <a:ext cx="7031038" cy="6302375"/>
          </a:xfrm>
        </p:spPr>
        <p:txBody>
          <a:bodyPr/>
          <a:lstStyle/>
          <a:p>
            <a:endParaRPr lang="en-TH"/>
          </a:p>
        </p:txBody>
      </p:sp>
      <p:sp>
        <p:nvSpPr>
          <p:cNvPr id="3" name="Footer Placeholder 2">
            <a:extLst>
              <a:ext uri="{FF2B5EF4-FFF2-40B4-BE49-F238E27FC236}">
                <a16:creationId xmlns:a16="http://schemas.microsoft.com/office/drawing/2014/main" id="{321D5882-21FB-FB63-E034-4A74661987E6}"/>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9" name="Content Placeholder 8">
            <a:extLst>
              <a:ext uri="{FF2B5EF4-FFF2-40B4-BE49-F238E27FC236}">
                <a16:creationId xmlns:a16="http://schemas.microsoft.com/office/drawing/2014/main" id="{2400CB8C-7679-7433-90A0-6A98DFE77EC6}"/>
              </a:ext>
            </a:extLst>
          </p:cNvPr>
          <p:cNvSpPr>
            <a:spLocks noGrp="1"/>
          </p:cNvSpPr>
          <p:nvPr>
            <p:ph sz="quarter" idx="12"/>
          </p:nvPr>
        </p:nvSpPr>
        <p:spPr>
          <a:xfrm>
            <a:off x="7501281" y="1241425"/>
            <a:ext cx="4164012" cy="4375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10" name="Title 1">
            <a:extLst>
              <a:ext uri="{FF2B5EF4-FFF2-40B4-BE49-F238E27FC236}">
                <a16:creationId xmlns:a16="http://schemas.microsoft.com/office/drawing/2014/main" id="{DEC8CA87-6D3F-4A1E-7A8E-5E7542A8D1C0}"/>
              </a:ext>
            </a:extLst>
          </p:cNvPr>
          <p:cNvSpPr>
            <a:spLocks noGrp="1"/>
          </p:cNvSpPr>
          <p:nvPr>
            <p:ph type="title"/>
          </p:nvPr>
        </p:nvSpPr>
        <p:spPr>
          <a:xfrm>
            <a:off x="838200" y="689854"/>
            <a:ext cx="5257800" cy="1325563"/>
          </a:xfrm>
        </p:spPr>
        <p:txBody>
          <a:bodyPr>
            <a:normAutofit/>
          </a:bodyPr>
          <a:lstStyle>
            <a:lvl1pPr>
              <a:defRPr sz="4000" b="1"/>
            </a:lvl1pPr>
          </a:lstStyle>
          <a:p>
            <a:r>
              <a:rPr lang="en-US"/>
              <a:t>Click to edit Master title style</a:t>
            </a:r>
            <a:endParaRPr lang="en-TH"/>
          </a:p>
        </p:txBody>
      </p:sp>
    </p:spTree>
    <p:extLst>
      <p:ext uri="{BB962C8B-B14F-4D97-AF65-F5344CB8AC3E}">
        <p14:creationId xmlns:p14="http://schemas.microsoft.com/office/powerpoint/2010/main" val="9476546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One object (sm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31FE-D891-6789-99ED-96F0D2F2FBAF}"/>
              </a:ext>
            </a:extLst>
          </p:cNvPr>
          <p:cNvSpPr>
            <a:spLocks noGrp="1"/>
          </p:cNvSpPr>
          <p:nvPr>
            <p:ph type="title"/>
          </p:nvPr>
        </p:nvSpPr>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083FAB2-452D-A5A8-C6E1-92BC1ED48AC1}"/>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2B49EE24-DF63-60FA-60FA-73AC9AF36A6E}"/>
              </a:ext>
            </a:extLst>
          </p:cNvPr>
          <p:cNvSpPr>
            <a:spLocks noGrp="1"/>
          </p:cNvSpPr>
          <p:nvPr>
            <p:ph sz="quarter" idx="11"/>
          </p:nvPr>
        </p:nvSpPr>
        <p:spPr>
          <a:xfrm>
            <a:off x="838200" y="1878013"/>
            <a:ext cx="7231063" cy="4065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39028781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ne objec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8936-1267-4B83-59CB-529838C31364}"/>
              </a:ext>
            </a:extLst>
          </p:cNvPr>
          <p:cNvSpPr>
            <a:spLocks noGrp="1"/>
          </p:cNvSpPr>
          <p:nvPr>
            <p:ph type="title"/>
          </p:nvPr>
        </p:nvSpPr>
        <p:spPr/>
        <p:txBody>
          <a:bodyPr>
            <a:normAutofit/>
          </a:bodyPr>
          <a:lstStyle>
            <a:lvl1pPr>
              <a:defRPr sz="36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1F9D5B93-E883-560F-EF68-E6C83545A69A}"/>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Content Placeholder 4">
            <a:extLst>
              <a:ext uri="{FF2B5EF4-FFF2-40B4-BE49-F238E27FC236}">
                <a16:creationId xmlns:a16="http://schemas.microsoft.com/office/drawing/2014/main" id="{08EE1784-CF53-71D2-285F-0EE88BE3084D}"/>
              </a:ext>
            </a:extLst>
          </p:cNvPr>
          <p:cNvSpPr>
            <a:spLocks noGrp="1"/>
          </p:cNvSpPr>
          <p:nvPr>
            <p:ph sz="quarter" idx="11"/>
          </p:nvPr>
        </p:nvSpPr>
        <p:spPr>
          <a:xfrm>
            <a:off x="838201" y="1779588"/>
            <a:ext cx="10515600" cy="4398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10299626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55EC-89B5-FD25-A886-B9141B15F6EF}"/>
              </a:ext>
            </a:extLst>
          </p:cNvPr>
          <p:cNvSpPr>
            <a:spLocks noGrp="1"/>
          </p:cNvSpPr>
          <p:nvPr>
            <p:ph type="title"/>
          </p:nvPr>
        </p:nvSpPr>
        <p:spPr/>
        <p:txBody>
          <a:bodyPr>
            <a:normAutofit/>
          </a:bodyPr>
          <a:lstStyle>
            <a:lvl1pPr>
              <a:defRPr sz="3600" b="1"/>
            </a:lvl1pPr>
          </a:lstStyle>
          <a:p>
            <a:r>
              <a:rPr lang="en-US" dirty="0"/>
              <a:t>Click to edit Master title style</a:t>
            </a:r>
            <a:endParaRPr lang="en-TH" dirty="0"/>
          </a:p>
        </p:txBody>
      </p:sp>
      <p:sp>
        <p:nvSpPr>
          <p:cNvPr id="3" name="Content Placeholder 2">
            <a:extLst>
              <a:ext uri="{FF2B5EF4-FFF2-40B4-BE49-F238E27FC236}">
                <a16:creationId xmlns:a16="http://schemas.microsoft.com/office/drawing/2014/main" id="{50BBB2EF-F292-B105-3C79-6477AF0D7D89}"/>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4" name="Content Placeholder 3">
            <a:extLst>
              <a:ext uri="{FF2B5EF4-FFF2-40B4-BE49-F238E27FC236}">
                <a16:creationId xmlns:a16="http://schemas.microsoft.com/office/drawing/2014/main" id="{D57B6A2B-9C2C-CB6F-068A-BA0CE01DF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2">
            <a:extLst>
              <a:ext uri="{FF2B5EF4-FFF2-40B4-BE49-F238E27FC236}">
                <a16:creationId xmlns:a16="http://schemas.microsoft.com/office/drawing/2014/main" id="{AD9E0410-F27C-F137-AEDE-ED3E3D1C57F8}"/>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6321177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3E98-B4F6-1759-6945-C7E520284E70}"/>
              </a:ext>
            </a:extLst>
          </p:cNvPr>
          <p:cNvSpPr>
            <a:spLocks noGrp="1"/>
          </p:cNvSpPr>
          <p:nvPr>
            <p:ph type="title"/>
          </p:nvPr>
        </p:nvSpPr>
        <p:spPr>
          <a:xfrm>
            <a:off x="838200" y="365126"/>
            <a:ext cx="10515600" cy="791200"/>
          </a:xfrm>
        </p:spPr>
        <p:txBody>
          <a:bodyPr>
            <a:normAutofit/>
          </a:bodyPr>
          <a:lstStyle>
            <a:lvl1pPr>
              <a:defRPr sz="3600" b="1"/>
            </a:lvl1pPr>
          </a:lstStyle>
          <a:p>
            <a:r>
              <a:rPr lang="en-US" dirty="0"/>
              <a:t>Click to edit Master title style</a:t>
            </a:r>
            <a:endParaRPr lang="en-TH" dirty="0"/>
          </a:p>
        </p:txBody>
      </p:sp>
      <p:sp>
        <p:nvSpPr>
          <p:cNvPr id="6" name="Picture Placeholder 5">
            <a:extLst>
              <a:ext uri="{FF2B5EF4-FFF2-40B4-BE49-F238E27FC236}">
                <a16:creationId xmlns:a16="http://schemas.microsoft.com/office/drawing/2014/main" id="{A372E8E0-D560-CBA8-EBCB-54907C64CE82}"/>
              </a:ext>
            </a:extLst>
          </p:cNvPr>
          <p:cNvSpPr>
            <a:spLocks noGrp="1"/>
          </p:cNvSpPr>
          <p:nvPr>
            <p:ph type="pic" sz="quarter" idx="11"/>
          </p:nvPr>
        </p:nvSpPr>
        <p:spPr>
          <a:xfrm>
            <a:off x="838199" y="1272747"/>
            <a:ext cx="6056871" cy="4695696"/>
          </a:xfrm>
        </p:spPr>
        <p:txBody>
          <a:bodyPr/>
          <a:lstStyle/>
          <a:p>
            <a:endParaRPr lang="en-TH" dirty="0"/>
          </a:p>
        </p:txBody>
      </p:sp>
      <p:sp>
        <p:nvSpPr>
          <p:cNvPr id="8" name="Text Placeholder 7">
            <a:extLst>
              <a:ext uri="{FF2B5EF4-FFF2-40B4-BE49-F238E27FC236}">
                <a16:creationId xmlns:a16="http://schemas.microsoft.com/office/drawing/2014/main" id="{E5E68ED0-6892-93ED-DE90-4A3974CC62CD}"/>
              </a:ext>
            </a:extLst>
          </p:cNvPr>
          <p:cNvSpPr>
            <a:spLocks noGrp="1"/>
          </p:cNvSpPr>
          <p:nvPr>
            <p:ph type="body" sz="quarter" idx="12"/>
          </p:nvPr>
        </p:nvSpPr>
        <p:spPr>
          <a:xfrm>
            <a:off x="7302842" y="1272747"/>
            <a:ext cx="4201297" cy="4695825"/>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9" name="Footer Placeholder 2">
            <a:extLst>
              <a:ext uri="{FF2B5EF4-FFF2-40B4-BE49-F238E27FC236}">
                <a16:creationId xmlns:a16="http://schemas.microsoft.com/office/drawing/2014/main" id="{C9935E6A-0ECC-8193-7AA3-3B48040BC9B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10613617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CDB1-1DE4-D3F8-1400-1D8BFEFB8258}"/>
              </a:ext>
            </a:extLst>
          </p:cNvPr>
          <p:cNvSpPr>
            <a:spLocks noGrp="1"/>
          </p:cNvSpPr>
          <p:nvPr>
            <p:ph type="title"/>
          </p:nvPr>
        </p:nvSpPr>
        <p:spPr>
          <a:xfrm>
            <a:off x="839788" y="365125"/>
            <a:ext cx="10515600" cy="1325563"/>
          </a:xfrm>
        </p:spPr>
        <p:txBody>
          <a:bodyPr>
            <a:normAutofit/>
          </a:bodyPr>
          <a:lstStyle>
            <a:lvl1pPr>
              <a:defRPr sz="3600" b="1"/>
            </a:lvl1p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C109250F-0542-865E-95FC-2568178C6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7525732-F8B1-EE44-464C-18CE88BBF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267B24FF-E219-5EC1-CDC1-0A1E72428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D6483-9BF5-9503-00BF-0C376F61C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Footer Placeholder 2">
            <a:extLst>
              <a:ext uri="{FF2B5EF4-FFF2-40B4-BE49-F238E27FC236}">
                <a16:creationId xmlns:a16="http://schemas.microsoft.com/office/drawing/2014/main" id="{FAC8A23B-1540-DE58-7BD8-F0FFD6AB2E0D}"/>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67919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 (Text spotl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114EE7A-ED67-5B0B-2D06-640C777D63C7}"/>
              </a:ext>
            </a:extLst>
          </p:cNvPr>
          <p:cNvSpPr>
            <a:spLocks noGrp="1"/>
          </p:cNvSpPr>
          <p:nvPr>
            <p:ph type="pic" sz="quarter" idx="11"/>
          </p:nvPr>
        </p:nvSpPr>
        <p:spPr>
          <a:xfrm>
            <a:off x="0" y="0"/>
            <a:ext cx="7031038" cy="6302375"/>
          </a:xfrm>
        </p:spPr>
        <p:txBody>
          <a:bodyPr/>
          <a:lstStyle/>
          <a:p>
            <a:r>
              <a:rPr lang="en-US"/>
              <a:t>Click icon to add picture</a:t>
            </a:r>
            <a:endParaRPr lang="en-TH"/>
          </a:p>
        </p:txBody>
      </p:sp>
      <p:sp>
        <p:nvSpPr>
          <p:cNvPr id="3" name="Footer Placeholder 2">
            <a:extLst>
              <a:ext uri="{FF2B5EF4-FFF2-40B4-BE49-F238E27FC236}">
                <a16:creationId xmlns:a16="http://schemas.microsoft.com/office/drawing/2014/main" id="{321D5882-21FB-FB63-E034-4A74661987E6}"/>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9" name="Content Placeholder 8">
            <a:extLst>
              <a:ext uri="{FF2B5EF4-FFF2-40B4-BE49-F238E27FC236}">
                <a16:creationId xmlns:a16="http://schemas.microsoft.com/office/drawing/2014/main" id="{2400CB8C-7679-7433-90A0-6A98DFE77EC6}"/>
              </a:ext>
            </a:extLst>
          </p:cNvPr>
          <p:cNvSpPr>
            <a:spLocks noGrp="1"/>
          </p:cNvSpPr>
          <p:nvPr>
            <p:ph sz="quarter" idx="12"/>
          </p:nvPr>
        </p:nvSpPr>
        <p:spPr>
          <a:xfrm>
            <a:off x="7501281" y="1241425"/>
            <a:ext cx="4164012" cy="4375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10" name="Title 1">
            <a:extLst>
              <a:ext uri="{FF2B5EF4-FFF2-40B4-BE49-F238E27FC236}">
                <a16:creationId xmlns:a16="http://schemas.microsoft.com/office/drawing/2014/main" id="{DEC8CA87-6D3F-4A1E-7A8E-5E7542A8D1C0}"/>
              </a:ext>
            </a:extLst>
          </p:cNvPr>
          <p:cNvSpPr>
            <a:spLocks noGrp="1"/>
          </p:cNvSpPr>
          <p:nvPr>
            <p:ph type="title"/>
          </p:nvPr>
        </p:nvSpPr>
        <p:spPr>
          <a:xfrm>
            <a:off x="838200" y="689854"/>
            <a:ext cx="5257800" cy="1325563"/>
          </a:xfrm>
        </p:spPr>
        <p:txBody>
          <a:bodyPr>
            <a:normAutofit/>
          </a:bodyPr>
          <a:lstStyle>
            <a:lvl1pPr>
              <a:defRPr sz="4000" b="1"/>
            </a:lvl1pPr>
          </a:lstStyle>
          <a:p>
            <a:r>
              <a:rPr lang="en-US"/>
              <a:t>Click to edit Master title style</a:t>
            </a:r>
            <a:endParaRPr lang="en-TH"/>
          </a:p>
        </p:txBody>
      </p:sp>
    </p:spTree>
    <p:extLst>
      <p:ext uri="{BB962C8B-B14F-4D97-AF65-F5344CB8AC3E}">
        <p14:creationId xmlns:p14="http://schemas.microsoft.com/office/powerpoint/2010/main" val="24073406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objec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BE940B-CC39-A744-F7DE-FF85131424B5}"/>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Title" descr="Slide headline">
            <a:extLst>
              <a:ext uri="{FF2B5EF4-FFF2-40B4-BE49-F238E27FC236}">
                <a16:creationId xmlns:a16="http://schemas.microsoft.com/office/drawing/2014/main" id="{ED17C61B-C8F3-532C-C6A4-AC628F2D77EC}"/>
              </a:ext>
            </a:extLst>
          </p:cNvPr>
          <p:cNvSpPr>
            <a:spLocks noGrp="1"/>
          </p:cNvSpPr>
          <p:nvPr>
            <p:ph type="title" hasCustomPrompt="1"/>
          </p:nvPr>
        </p:nvSpPr>
        <p:spPr bwMode="black">
          <a:xfrm>
            <a:off x="459827" y="370703"/>
            <a:ext cx="10784822" cy="943589"/>
          </a:xfrm>
        </p:spPr>
        <p:txBody>
          <a:bodyPr>
            <a:noAutofit/>
          </a:bodyPr>
          <a:lstStyle>
            <a:lvl1pPr>
              <a:defRPr sz="3600" b="1"/>
            </a:lvl1pPr>
          </a:lstStyle>
          <a:p>
            <a:r>
              <a:rPr lang="en-US" noProof="0" dirty="0"/>
              <a:t>Headline, Manrope, 36 pt, </a:t>
            </a:r>
            <a:br>
              <a:rPr lang="en-US" noProof="0" dirty="0"/>
            </a:br>
            <a:r>
              <a:rPr lang="en-US" b="0" noProof="0" dirty="0"/>
              <a:t>Content page – Manrope regular</a:t>
            </a:r>
            <a:endParaRPr lang="en-US" dirty="0"/>
          </a:p>
        </p:txBody>
      </p:sp>
      <p:sp>
        <p:nvSpPr>
          <p:cNvPr id="6" name="Copy 1" descr="Content text frame">
            <a:extLst>
              <a:ext uri="{FF2B5EF4-FFF2-40B4-BE49-F238E27FC236}">
                <a16:creationId xmlns:a16="http://schemas.microsoft.com/office/drawing/2014/main" id="{A1A480CC-4F6A-8891-BFE6-6174CC297FBD}"/>
              </a:ext>
            </a:extLst>
          </p:cNvPr>
          <p:cNvSpPr>
            <a:spLocks noGrp="1"/>
          </p:cNvSpPr>
          <p:nvPr>
            <p:ph sz="half" idx="1"/>
          </p:nvPr>
        </p:nvSpPr>
        <p:spPr bwMode="black">
          <a:xfrm>
            <a:off x="460589" y="1674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py 2" descr="Content text frame">
            <a:extLst>
              <a:ext uri="{FF2B5EF4-FFF2-40B4-BE49-F238E27FC236}">
                <a16:creationId xmlns:a16="http://schemas.microsoft.com/office/drawing/2014/main" id="{6FF7792C-E81B-DCAD-62D5-3D5C3F97F77A}"/>
              </a:ext>
            </a:extLst>
          </p:cNvPr>
          <p:cNvSpPr>
            <a:spLocks noGrp="1"/>
          </p:cNvSpPr>
          <p:nvPr>
            <p:ph sz="half" idx="12"/>
          </p:nvPr>
        </p:nvSpPr>
        <p:spPr bwMode="black">
          <a:xfrm>
            <a:off x="460589" y="3978292"/>
            <a:ext cx="5470526"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py 3" descr="Content text frame">
            <a:extLst>
              <a:ext uri="{FF2B5EF4-FFF2-40B4-BE49-F238E27FC236}">
                <a16:creationId xmlns:a16="http://schemas.microsoft.com/office/drawing/2014/main" id="{E822DAC8-28AD-8301-6D90-5EB27A6E2828}"/>
              </a:ext>
            </a:extLst>
          </p:cNvPr>
          <p:cNvSpPr>
            <a:spLocks noGrp="1"/>
          </p:cNvSpPr>
          <p:nvPr>
            <p:ph sz="half" idx="2"/>
          </p:nvPr>
        </p:nvSpPr>
        <p:spPr bwMode="black">
          <a:xfrm>
            <a:off x="6364502" y="1674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py 4" descr="Content text frame">
            <a:extLst>
              <a:ext uri="{FF2B5EF4-FFF2-40B4-BE49-F238E27FC236}">
                <a16:creationId xmlns:a16="http://schemas.microsoft.com/office/drawing/2014/main" id="{1BA8A565-C24E-FFC2-4164-203B2B34FC39}"/>
              </a:ext>
            </a:extLst>
          </p:cNvPr>
          <p:cNvSpPr>
            <a:spLocks noGrp="1"/>
          </p:cNvSpPr>
          <p:nvPr>
            <p:ph sz="half" idx="13"/>
          </p:nvPr>
        </p:nvSpPr>
        <p:spPr bwMode="black">
          <a:xfrm>
            <a:off x="6364502" y="3978292"/>
            <a:ext cx="5465763" cy="2088000"/>
          </a:xfrm>
          <a:prstGeom prst="rect">
            <a:avLst/>
          </a:prstGeo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30160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descr="Content table  frame">
            <a:extLst>
              <a:ext uri="{FF2B5EF4-FFF2-40B4-BE49-F238E27FC236}">
                <a16:creationId xmlns:a16="http://schemas.microsoft.com/office/drawing/2014/main" id="{2987055C-8721-3209-FE20-98A0AD70606D}"/>
              </a:ext>
            </a:extLst>
          </p:cNvPr>
          <p:cNvSpPr>
            <a:spLocks noGrp="1"/>
          </p:cNvSpPr>
          <p:nvPr>
            <p:ph type="tbl" sz="quarter" idx="12"/>
          </p:nvPr>
        </p:nvSpPr>
        <p:spPr bwMode="black">
          <a:xfrm>
            <a:off x="407987" y="1763614"/>
            <a:ext cx="11376026" cy="4392000"/>
          </a:xfrm>
        </p:spPr>
        <p:txBody>
          <a:bodyPr/>
          <a:lstStyle/>
          <a:p>
            <a:r>
              <a:rPr lang="en-US" dirty="0"/>
              <a:t>Click icon to add table</a:t>
            </a:r>
          </a:p>
        </p:txBody>
      </p:sp>
      <p:sp>
        <p:nvSpPr>
          <p:cNvPr id="7" name="Title 1">
            <a:extLst>
              <a:ext uri="{FF2B5EF4-FFF2-40B4-BE49-F238E27FC236}">
                <a16:creationId xmlns:a16="http://schemas.microsoft.com/office/drawing/2014/main" id="{DA17142C-77F1-1174-7DC6-41EB22558B2C}"/>
              </a:ext>
            </a:extLst>
          </p:cNvPr>
          <p:cNvSpPr>
            <a:spLocks noGrp="1"/>
          </p:cNvSpPr>
          <p:nvPr>
            <p:ph type="title"/>
          </p:nvPr>
        </p:nvSpPr>
        <p:spPr>
          <a:xfrm>
            <a:off x="407987" y="199877"/>
            <a:ext cx="10515600" cy="1325563"/>
          </a:xfrm>
        </p:spPr>
        <p:txBody>
          <a:bodyPr>
            <a:normAutofit/>
          </a:bodyPr>
          <a:lstStyle>
            <a:lvl1pPr>
              <a:defRPr sz="3600" b="1"/>
            </a:lvl1pPr>
          </a:lstStyle>
          <a:p>
            <a:r>
              <a:rPr lang="en-US" dirty="0"/>
              <a:t>Click to edit Master title style</a:t>
            </a:r>
            <a:endParaRPr lang="en-TH" dirty="0"/>
          </a:p>
        </p:txBody>
      </p:sp>
      <p:sp>
        <p:nvSpPr>
          <p:cNvPr id="8" name="Footer Placeholder 2">
            <a:extLst>
              <a:ext uri="{FF2B5EF4-FFF2-40B4-BE49-F238E27FC236}">
                <a16:creationId xmlns:a16="http://schemas.microsoft.com/office/drawing/2014/main" id="{32A97514-2208-FB7C-DA5C-2A573F47968E}"/>
              </a:ext>
            </a:extLst>
          </p:cNvPr>
          <p:cNvSpPr>
            <a:spLocks noGrp="1"/>
          </p:cNvSpPr>
          <p:nvPr>
            <p:ph type="ftr" sz="quarter" idx="10"/>
          </p:nvPr>
        </p:nvSpPr>
        <p:spPr>
          <a:xfrm>
            <a:off x="783772" y="6492875"/>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36436582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hart with conten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750798BF-0D48-2933-6548-3697D943FB42}"/>
              </a:ext>
            </a:extLst>
          </p:cNvPr>
          <p:cNvSpPr>
            <a:spLocks noGrp="1"/>
          </p:cNvSpPr>
          <p:nvPr>
            <p:ph type="chart" sz="quarter" idx="10"/>
          </p:nvPr>
        </p:nvSpPr>
        <p:spPr>
          <a:xfrm>
            <a:off x="838199" y="1690688"/>
            <a:ext cx="5933303" cy="4684712"/>
          </a:xfrm>
        </p:spPr>
        <p:txBody>
          <a:bodyPr/>
          <a:lstStyle/>
          <a:p>
            <a:endParaRPr lang="en-TH"/>
          </a:p>
        </p:txBody>
      </p:sp>
      <p:sp>
        <p:nvSpPr>
          <p:cNvPr id="6" name="Title 1">
            <a:extLst>
              <a:ext uri="{FF2B5EF4-FFF2-40B4-BE49-F238E27FC236}">
                <a16:creationId xmlns:a16="http://schemas.microsoft.com/office/drawing/2014/main" id="{4A1AEBA3-9F85-7506-A0BC-5395DEEBCB9C}"/>
              </a:ext>
            </a:extLst>
          </p:cNvPr>
          <p:cNvSpPr>
            <a:spLocks noGrp="1"/>
          </p:cNvSpPr>
          <p:nvPr>
            <p:ph type="title"/>
          </p:nvPr>
        </p:nvSpPr>
        <p:spPr>
          <a:xfrm>
            <a:off x="838199" y="467059"/>
            <a:ext cx="10515600" cy="791200"/>
          </a:xfrm>
        </p:spPr>
        <p:txBody>
          <a:bodyPr>
            <a:normAutofit/>
          </a:bodyPr>
          <a:lstStyle>
            <a:lvl1pPr>
              <a:defRPr sz="3600" b="1"/>
            </a:lvl1pPr>
          </a:lstStyle>
          <a:p>
            <a:r>
              <a:rPr lang="en-US" dirty="0"/>
              <a:t>Click to edit Master title style</a:t>
            </a:r>
            <a:endParaRPr lang="en-TH" dirty="0"/>
          </a:p>
        </p:txBody>
      </p:sp>
      <p:sp>
        <p:nvSpPr>
          <p:cNvPr id="8" name="Content Placeholder 7">
            <a:extLst>
              <a:ext uri="{FF2B5EF4-FFF2-40B4-BE49-F238E27FC236}">
                <a16:creationId xmlns:a16="http://schemas.microsoft.com/office/drawing/2014/main" id="{7A10420C-6CB8-D4F8-EEA5-DC4D61321BF6}"/>
              </a:ext>
            </a:extLst>
          </p:cNvPr>
          <p:cNvSpPr>
            <a:spLocks noGrp="1"/>
          </p:cNvSpPr>
          <p:nvPr>
            <p:ph sz="quarter" idx="11"/>
          </p:nvPr>
        </p:nvSpPr>
        <p:spPr>
          <a:xfrm>
            <a:off x="6994525" y="1690688"/>
            <a:ext cx="4359275" cy="4684712"/>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Tree>
    <p:extLst>
      <p:ext uri="{BB962C8B-B14F-4D97-AF65-F5344CB8AC3E}">
        <p14:creationId xmlns:p14="http://schemas.microsoft.com/office/powerpoint/2010/main" val="29986847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2FF-18E0-BDC3-76DE-CD2A00B8A434}"/>
              </a:ext>
            </a:extLst>
          </p:cNvPr>
          <p:cNvSpPr>
            <a:spLocks noGrp="1"/>
          </p:cNvSpPr>
          <p:nvPr>
            <p:ph type="title"/>
          </p:nvPr>
        </p:nvSpPr>
        <p:spPr>
          <a:xfrm>
            <a:off x="320031" y="265069"/>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5B9327F-AEBA-D535-E45C-F4E89EDC8B12}"/>
              </a:ext>
            </a:extLst>
          </p:cNvPr>
          <p:cNvSpPr>
            <a:spLocks noGrp="1"/>
          </p:cNvSpPr>
          <p:nvPr>
            <p:ph type="ftr" sz="quarter" idx="10"/>
          </p:nvPr>
        </p:nvSpPr>
        <p:spPr>
          <a:xfrm>
            <a:off x="320031" y="6492875"/>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84B917D4-DD42-70FB-476F-913A7F05169C}"/>
              </a:ext>
            </a:extLst>
          </p:cNvPr>
          <p:cNvSpPr>
            <a:spLocks noGrp="1"/>
          </p:cNvSpPr>
          <p:nvPr>
            <p:ph sz="quarter" idx="11"/>
          </p:nvPr>
        </p:nvSpPr>
        <p:spPr>
          <a:xfrm>
            <a:off x="320031"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8" name="Content Placeholder 6">
            <a:extLst>
              <a:ext uri="{FF2B5EF4-FFF2-40B4-BE49-F238E27FC236}">
                <a16:creationId xmlns:a16="http://schemas.microsoft.com/office/drawing/2014/main" id="{0EC21ACF-919A-4AB5-6720-9545A2AC08B6}"/>
              </a:ext>
            </a:extLst>
          </p:cNvPr>
          <p:cNvSpPr>
            <a:spLocks noGrp="1"/>
          </p:cNvSpPr>
          <p:nvPr>
            <p:ph sz="quarter" idx="12"/>
          </p:nvPr>
        </p:nvSpPr>
        <p:spPr>
          <a:xfrm>
            <a:off x="4278312" y="1789134"/>
            <a:ext cx="3635375" cy="44633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9" name="Content Placeholder 6">
            <a:extLst>
              <a:ext uri="{FF2B5EF4-FFF2-40B4-BE49-F238E27FC236}">
                <a16:creationId xmlns:a16="http://schemas.microsoft.com/office/drawing/2014/main" id="{633E8238-DA07-19F3-2868-F2F564564E88}"/>
              </a:ext>
            </a:extLst>
          </p:cNvPr>
          <p:cNvSpPr>
            <a:spLocks noGrp="1"/>
          </p:cNvSpPr>
          <p:nvPr>
            <p:ph sz="quarter" idx="13"/>
          </p:nvPr>
        </p:nvSpPr>
        <p:spPr>
          <a:xfrm>
            <a:off x="8236593" y="1798895"/>
            <a:ext cx="3635375" cy="4463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Tree>
    <p:extLst>
      <p:ext uri="{BB962C8B-B14F-4D97-AF65-F5344CB8AC3E}">
        <p14:creationId xmlns:p14="http://schemas.microsoft.com/office/powerpoint/2010/main" val="41863897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cess f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BB81-282B-2935-F144-8D8C2A832433}"/>
              </a:ext>
            </a:extLst>
          </p:cNvPr>
          <p:cNvSpPr>
            <a:spLocks noGrp="1"/>
          </p:cNvSpPr>
          <p:nvPr>
            <p:ph type="title"/>
          </p:nvPr>
        </p:nvSpPr>
        <p:spPr>
          <a:xfrm>
            <a:off x="584157" y="214870"/>
            <a:ext cx="10515600" cy="1325563"/>
          </a:xfrm>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38C8F938-ACB7-A6CE-1377-E7151FD5B60C}"/>
              </a:ext>
            </a:extLst>
          </p:cNvPr>
          <p:cNvSpPr>
            <a:spLocks noGrp="1"/>
          </p:cNvSpPr>
          <p:nvPr>
            <p:ph type="ftr" sz="quarter" idx="10"/>
          </p:nvPr>
        </p:nvSpPr>
        <p:spPr>
          <a:xfrm>
            <a:off x="584157" y="6334211"/>
            <a:ext cx="4114800" cy="365125"/>
          </a:xfrm>
          <a:prstGeom prst="rect">
            <a:avLst/>
          </a:prstGeom>
        </p:spPr>
        <p:txBody>
          <a:bodyPr/>
          <a:lstStyle/>
          <a:p>
            <a:pPr algn="l"/>
            <a:r>
              <a:rPr lang="en-US"/>
              <a:t>Restricted | © TBN Corporation PLC.  </a:t>
            </a:r>
            <a:endParaRPr lang="en-US" dirty="0"/>
          </a:p>
        </p:txBody>
      </p:sp>
      <p:sp>
        <p:nvSpPr>
          <p:cNvPr id="4" name="Copy 1" descr="Content text frame">
            <a:extLst>
              <a:ext uri="{FF2B5EF4-FFF2-40B4-BE49-F238E27FC236}">
                <a16:creationId xmlns:a16="http://schemas.microsoft.com/office/drawing/2014/main" id="{9CE497FC-BF9C-98B7-838F-FE6784EEEEEB}"/>
              </a:ext>
            </a:extLst>
          </p:cNvPr>
          <p:cNvSpPr>
            <a:spLocks noGrp="1"/>
          </p:cNvSpPr>
          <p:nvPr>
            <p:ph idx="1"/>
          </p:nvPr>
        </p:nvSpPr>
        <p:spPr bwMode="black">
          <a:xfrm>
            <a:off x="584157"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 2" descr="Content text frame">
            <a:extLst>
              <a:ext uri="{FF2B5EF4-FFF2-40B4-BE49-F238E27FC236}">
                <a16:creationId xmlns:a16="http://schemas.microsoft.com/office/drawing/2014/main" id="{EFCDBAD3-66CD-DA4A-8328-4A2027FCA1FA}"/>
              </a:ext>
            </a:extLst>
          </p:cNvPr>
          <p:cNvSpPr>
            <a:spLocks noGrp="1"/>
          </p:cNvSpPr>
          <p:nvPr>
            <p:ph idx="13"/>
          </p:nvPr>
        </p:nvSpPr>
        <p:spPr bwMode="black">
          <a:xfrm>
            <a:off x="4472171" y="1805294"/>
            <a:ext cx="3600000" cy="4392000"/>
          </a:xfrm>
          <a:prstGeom prst="rect">
            <a:avLst/>
          </a:prstGeom>
          <a:ln w="19050">
            <a:solidFill>
              <a:schemeClr val="accent1"/>
            </a:solidFill>
          </a:ln>
        </p:spPr>
        <p:txBody>
          <a:bodyPr lIns="216000" tIns="144000" rIns="216000" bIns="144000">
            <a:noAutofit/>
          </a:bodyPr>
          <a:lstStyle>
            <a:lvl1pPr>
              <a:defRPr>
                <a:ln>
                  <a:noFill/>
                </a:ln>
              </a:defRPr>
            </a:lvl1pPr>
            <a:lvl2pPr>
              <a:buClr>
                <a:schemeClr val="tx1"/>
              </a:buClr>
              <a:defRPr>
                <a:ln>
                  <a:noFill/>
                </a:ln>
              </a:defRPr>
            </a:lvl2pPr>
            <a:lvl3pPr>
              <a:buClr>
                <a:schemeClr val="tx1"/>
              </a:buClr>
              <a:defRPr>
                <a:ln>
                  <a:noFill/>
                </a:ln>
              </a:defRPr>
            </a:lvl3pPr>
            <a:lvl4pPr>
              <a:buClr>
                <a:schemeClr val="tx1"/>
              </a:buClr>
              <a:defRPr>
                <a:ln>
                  <a:noFill/>
                </a:ln>
              </a:defRPr>
            </a:lvl4pPr>
            <a:lvl5pPr>
              <a:buClr>
                <a:schemeClr val="tx1"/>
              </a:buClr>
              <a:defRPr>
                <a:ln>
                  <a:noFill/>
                </a:ln>
              </a:defRPr>
            </a:lvl5pPr>
            <a:lvl6pPr>
              <a:buClr>
                <a:schemeClr val="tx1"/>
              </a:buClr>
              <a:defRPr>
                <a:ln>
                  <a:noFill/>
                </a:ln>
              </a:defRPr>
            </a:lvl6pPr>
            <a:lvl7pPr>
              <a:buClr>
                <a:schemeClr val="tx1"/>
              </a:buClr>
              <a:defRPr>
                <a:ln>
                  <a:noFill/>
                </a:ln>
              </a:defRPr>
            </a:lvl7pPr>
            <a:lvl8pPr>
              <a:buClr>
                <a:schemeClr val="tx1"/>
              </a:buClr>
              <a:defRPr>
                <a:ln>
                  <a:noFill/>
                </a:ln>
              </a:defRPr>
            </a:lvl8pPr>
            <a:lvl9pPr>
              <a:buClr>
                <a:schemeClr val="tx1"/>
              </a:buClr>
              <a:defRPr>
                <a:ln>
                  <a:noFill/>
                </a:ln>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py 3" descr="Content text frame (highlight)">
            <a:extLst>
              <a:ext uri="{FF2B5EF4-FFF2-40B4-BE49-F238E27FC236}">
                <a16:creationId xmlns:a16="http://schemas.microsoft.com/office/drawing/2014/main" id="{258B4087-71BC-DEA5-AD0E-F18127D15FD1}"/>
              </a:ext>
            </a:extLst>
          </p:cNvPr>
          <p:cNvSpPr>
            <a:spLocks noGrp="1"/>
          </p:cNvSpPr>
          <p:nvPr>
            <p:ph idx="12"/>
          </p:nvPr>
        </p:nvSpPr>
        <p:spPr bwMode="blackWhite">
          <a:xfrm>
            <a:off x="8360184" y="1805294"/>
            <a:ext cx="3600000" cy="4392000"/>
          </a:xfrm>
          <a:prstGeom prst="rect">
            <a:avLst/>
          </a:prstGeom>
          <a:solidFill>
            <a:schemeClr val="tx1"/>
          </a:solidFill>
          <a:ln w="19050">
            <a:solidFill>
              <a:srgbClr val="009999"/>
            </a:solidFill>
          </a:ln>
        </p:spPr>
        <p:txBody>
          <a:bodyPr lIns="216000" tIns="144000" rIns="216000" bIns="144000">
            <a:noAutofit/>
          </a:bodyPr>
          <a:lstStyle>
            <a:lvl1pPr>
              <a:defRPr>
                <a:solidFill>
                  <a:schemeClr val="accent1"/>
                </a:solidFill>
              </a:defRPr>
            </a:lvl1pPr>
            <a:lvl2pPr>
              <a:buClr>
                <a:schemeClr val="tx1"/>
              </a:buClr>
              <a:defRPr>
                <a:solidFill>
                  <a:schemeClr val="accent1"/>
                </a:solidFill>
              </a:defRPr>
            </a:lvl2pPr>
            <a:lvl3pPr>
              <a:buClr>
                <a:schemeClr val="tx1"/>
              </a:buClr>
              <a:defRPr>
                <a:solidFill>
                  <a:schemeClr val="accent1"/>
                </a:solidFill>
              </a:defRPr>
            </a:lvl3pPr>
            <a:lvl4pPr>
              <a:buClr>
                <a:schemeClr val="tx1"/>
              </a:buClr>
              <a:defRPr>
                <a:solidFill>
                  <a:schemeClr val="accent1"/>
                </a:solidFill>
              </a:defRPr>
            </a:lvl4pPr>
            <a:lvl5pPr>
              <a:buClr>
                <a:schemeClr val="tx1"/>
              </a:buClr>
              <a:defRPr>
                <a:solidFill>
                  <a:schemeClr val="accent1"/>
                </a:solidFill>
              </a:defRPr>
            </a:lvl5pPr>
            <a:lvl6pPr>
              <a:buClr>
                <a:schemeClr val="tx1"/>
              </a:buClr>
              <a:defRPr>
                <a:solidFill>
                  <a:schemeClr val="tx1"/>
                </a:solidFill>
              </a:defRPr>
            </a:lvl6pPr>
            <a:lvl7pPr>
              <a:buClr>
                <a:schemeClr val="tx1"/>
              </a:buClr>
              <a:defRPr>
                <a:solidFill>
                  <a:schemeClr val="tx1"/>
                </a:solidFill>
              </a:defRPr>
            </a:lvl7pPr>
            <a:lvl8pPr>
              <a:buClr>
                <a:schemeClr val="tx1"/>
              </a:buClr>
              <a:defRPr>
                <a:solidFill>
                  <a:schemeClr val="tx1"/>
                </a:solidFill>
              </a:defRPr>
            </a:lvl8pPr>
            <a:lvl9pPr>
              <a:buClr>
                <a:schemeClr val="tx1"/>
              </a:buClr>
              <a:defRPr>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1782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8F3669-25C6-AB73-53BD-C1867EAD1778}"/>
              </a:ext>
            </a:extLst>
          </p:cNvPr>
          <p:cNvSpPr>
            <a:spLocks noGrp="1"/>
          </p:cNvSpPr>
          <p:nvPr>
            <p:ph type="ftr" sz="quarter" idx="10"/>
          </p:nvPr>
        </p:nvSpPr>
        <p:spPr>
          <a:xfrm>
            <a:off x="1058400" y="6490473"/>
            <a:ext cx="4114800" cy="365125"/>
          </a:xfrm>
          <a:prstGeom prst="rect">
            <a:avLst/>
          </a:prstGeom>
        </p:spPr>
        <p:txBody>
          <a:bodyPr/>
          <a:lstStyle/>
          <a:p>
            <a:pPr algn="l"/>
            <a:r>
              <a:rPr lang="en-US"/>
              <a:t>Restricted | © TBN Corporation PLC.  </a:t>
            </a:r>
            <a:endParaRPr lang="en-US" dirty="0"/>
          </a:p>
        </p:txBody>
      </p:sp>
      <p:sp>
        <p:nvSpPr>
          <p:cNvPr id="6" name="Title" descr="Slide headline">
            <a:extLst>
              <a:ext uri="{FF2B5EF4-FFF2-40B4-BE49-F238E27FC236}">
                <a16:creationId xmlns:a16="http://schemas.microsoft.com/office/drawing/2014/main" id="{4FAFDDA4-BC3C-9727-17BA-3EC953E6F6B7}"/>
              </a:ext>
            </a:extLst>
          </p:cNvPr>
          <p:cNvSpPr>
            <a:spLocks noGrp="1"/>
          </p:cNvSpPr>
          <p:nvPr>
            <p:ph type="title" hasCustomPrompt="1"/>
          </p:nvPr>
        </p:nvSpPr>
        <p:spPr bwMode="black">
          <a:xfrm>
            <a:off x="1945505" y="1125618"/>
            <a:ext cx="9216000" cy="1162523"/>
          </a:xfrm>
          <a:noFill/>
        </p:spPr>
        <p:txBody>
          <a:bodyPr wrap="square" lIns="0" tIns="54000" rIns="0" bIns="0" anchor="t" anchorCtr="0">
            <a:spAutoFit/>
          </a:bodyPr>
          <a:lstStyle>
            <a:lvl1pPr marL="0">
              <a:defRPr sz="8000">
                <a:solidFill>
                  <a:schemeClr val="tx1"/>
                </a:solidFill>
              </a:defRPr>
            </a:lvl1pPr>
          </a:lstStyle>
          <a:p>
            <a:r>
              <a:rPr lang="en-US" dirty="0"/>
              <a:t>Thank you</a:t>
            </a:r>
          </a:p>
        </p:txBody>
      </p:sp>
      <p:sp>
        <p:nvSpPr>
          <p:cNvPr id="7" name="Copy" descr="Content text frame">
            <a:extLst>
              <a:ext uri="{FF2B5EF4-FFF2-40B4-BE49-F238E27FC236}">
                <a16:creationId xmlns:a16="http://schemas.microsoft.com/office/drawing/2014/main" id="{53521D72-24F5-F7CA-D36B-77FDF1883B1C}"/>
              </a:ext>
            </a:extLst>
          </p:cNvPr>
          <p:cNvSpPr>
            <a:spLocks noGrp="1"/>
          </p:cNvSpPr>
          <p:nvPr>
            <p:ph type="subTitle" idx="1" hasCustomPrompt="1"/>
          </p:nvPr>
        </p:nvSpPr>
        <p:spPr bwMode="black">
          <a:xfrm>
            <a:off x="1945505" y="2288142"/>
            <a:ext cx="9216000" cy="3409751"/>
          </a:xfrm>
          <a:prstGeom prst="rect">
            <a:avLst/>
          </a:prstGeom>
        </p:spPr>
        <p:txBody>
          <a:bodyPr tIns="108000">
            <a:noAutofit/>
          </a:bodyPr>
          <a:lstStyle>
            <a:lvl1pPr marL="0" indent="0" algn="l">
              <a:spcAft>
                <a:spcPts val="0"/>
              </a:spcAft>
              <a:buNone/>
              <a:defRPr sz="2400" b="1" i="0">
                <a:solidFill>
                  <a:schemeClr val="tx1"/>
                </a:solidFill>
              </a:defRPr>
            </a:lvl1pPr>
            <a:lvl2pPr marL="0" indent="0" algn="l">
              <a:spcBef>
                <a:spcPts val="600"/>
              </a:spcBef>
              <a:spcAft>
                <a:spcPts val="0"/>
              </a:spcAft>
              <a:buFont typeface="Arial" panose="020B0604020202020204" pitchFamily="34" charset="0"/>
              <a:buNone/>
              <a:defRPr sz="1400" b="1">
                <a:solidFill>
                  <a:schemeClr val="tx1"/>
                </a:solidFill>
              </a:defRPr>
            </a:lvl2pPr>
            <a:lvl3pPr marL="144000" indent="-144000" algn="l">
              <a:spcAft>
                <a:spcPts val="0"/>
              </a:spcAft>
              <a:buFont typeface="Arial" panose="020B0604020202020204" pitchFamily="34" charset="0"/>
              <a:buChar char="•"/>
              <a:defRPr sz="1400" b="0"/>
            </a:lvl3pPr>
            <a:lvl4pPr marL="0" indent="0" algn="l">
              <a:spcBef>
                <a:spcPts val="600"/>
              </a:spcBef>
              <a:spcAft>
                <a:spcPts val="0"/>
              </a:spcAft>
              <a:buFont typeface="Arial" panose="020B0604020202020204" pitchFamily="34" charset="0"/>
              <a:buNone/>
              <a:defRPr sz="1400" b="1"/>
            </a:lvl4pPr>
            <a:lvl5pPr marL="144000" indent="-144000" algn="l">
              <a:spcAft>
                <a:spcPts val="0"/>
              </a:spcAft>
              <a:buClrTx/>
              <a:buFont typeface="Arial" panose="020B0604020202020204" pitchFamily="34" charset="0"/>
              <a:buChar char="•"/>
              <a:defRPr sz="1400" b="0">
                <a:solidFill>
                  <a:schemeClr val="tx1"/>
                </a:solidFill>
              </a:defRPr>
            </a:lvl5pPr>
            <a:lvl6pPr marL="360000" indent="-180000" algn="l">
              <a:spcAft>
                <a:spcPts val="0"/>
              </a:spcAft>
              <a:buFont typeface="Arial" panose="020B0604020202020204" pitchFamily="34" charset="0"/>
              <a:buChar char="•"/>
              <a:defRPr sz="1400"/>
            </a:lvl6pPr>
            <a:lvl7pPr marL="360000" indent="-180000" algn="l">
              <a:spcAft>
                <a:spcPts val="0"/>
              </a:spcAft>
              <a:buClrTx/>
              <a:buFont typeface="Arial" panose="020B0604020202020204" pitchFamily="34" charset="0"/>
              <a:buChar char="•"/>
              <a:defRPr sz="1400" b="0"/>
            </a:lvl7pPr>
            <a:lvl8pPr marL="540000" indent="-180000" algn="l">
              <a:spcAft>
                <a:spcPts val="0"/>
              </a:spcAft>
              <a:buFont typeface="Arial" panose="020B0604020202020204" pitchFamily="34" charset="0"/>
              <a:buChar char="•"/>
              <a:defRPr sz="1400"/>
            </a:lvl8pPr>
            <a:lvl9pPr marL="540000" indent="-180000" algn="l">
              <a:spcAft>
                <a:spcPts val="0"/>
              </a:spcAft>
              <a:buClrTx/>
              <a:buFont typeface="Arial" panose="020B0604020202020204" pitchFamily="34" charset="0"/>
              <a:buChar char="•"/>
              <a:defRPr sz="1400" b="0"/>
            </a:lvl9pPr>
          </a:lstStyle>
          <a:p>
            <a:pPr lvl="0"/>
            <a:r>
              <a:rPr lang="en-US" dirty="0"/>
              <a:t>Contact</a:t>
            </a:r>
          </a:p>
          <a:p>
            <a:pPr lvl="1"/>
            <a:r>
              <a:rPr lang="en-US" noProof="0" dirty="0"/>
              <a:t>First name Last name</a:t>
            </a:r>
          </a:p>
          <a:p>
            <a:pPr lvl="1"/>
            <a:r>
              <a:rPr lang="en-US" noProof="0" dirty="0"/>
              <a:t>Job title</a:t>
            </a:r>
          </a:p>
          <a:p>
            <a:pPr marL="0" marR="0" lvl="1" indent="0" algn="l" defTabSz="914400" rtl="0" eaLnBrk="1" fontAlgn="auto" latinLnBrk="0" hangingPunct="1">
              <a:lnSpc>
                <a:spcPct val="110000"/>
              </a:lnSpc>
              <a:spcBef>
                <a:spcPts val="600"/>
              </a:spcBef>
              <a:spcAft>
                <a:spcPts val="0"/>
              </a:spcAft>
              <a:buClr>
                <a:schemeClr val="accent1"/>
              </a:buClr>
              <a:buSzTx/>
              <a:buFont typeface="Arial" panose="020B0604020202020204" pitchFamily="34" charset="0"/>
              <a:buNone/>
              <a:tabLst/>
              <a:defRPr/>
            </a:pPr>
            <a:r>
              <a:rPr lang="en-US" noProof="0" dirty="0"/>
              <a:t>Phone +66 2258-5841</a:t>
            </a:r>
          </a:p>
          <a:p>
            <a:pPr lvl="1"/>
            <a:r>
              <a:rPr lang="en-US" noProof="0" dirty="0"/>
              <a:t>Mobile +66 0000000</a:t>
            </a:r>
          </a:p>
          <a:p>
            <a:pPr lvl="1"/>
            <a:endParaRPr lang="en-US" noProof="0" dirty="0"/>
          </a:p>
          <a:p>
            <a:pPr lvl="1"/>
            <a:endParaRPr lang="en-US" noProof="0" dirty="0"/>
          </a:p>
          <a:p>
            <a:pPr lvl="1"/>
            <a:endParaRPr lang="en-US" noProof="0" dirty="0"/>
          </a:p>
          <a:p>
            <a:pPr lvl="1"/>
            <a:r>
              <a:rPr lang="en-US" noProof="0" dirty="0"/>
              <a:t>#</a:t>
            </a:r>
            <a:r>
              <a:rPr lang="en-US" noProof="0" dirty="0" err="1"/>
              <a:t>YourTrustedDigitalSolutionsPartner</a:t>
            </a:r>
            <a:endParaRPr lang="en-US" noProof="0" dirty="0"/>
          </a:p>
          <a:p>
            <a:pPr lvl="1"/>
            <a:r>
              <a:rPr lang="en-US" noProof="0" dirty="0"/>
              <a:t>#</a:t>
            </a:r>
            <a:r>
              <a:rPr lang="en-US" noProof="0" dirty="0" err="1"/>
              <a:t>TheMendixLowCodeLeader</a:t>
            </a:r>
            <a:endParaRPr lang="en-US" noProof="0" dirty="0"/>
          </a:p>
        </p:txBody>
      </p:sp>
      <p:pic>
        <p:nvPicPr>
          <p:cNvPr id="4" name="Picture 3" descr="A white arrows on a black background&#10;&#10;Description automatically generated">
            <a:extLst>
              <a:ext uri="{FF2B5EF4-FFF2-40B4-BE49-F238E27FC236}">
                <a16:creationId xmlns:a16="http://schemas.microsoft.com/office/drawing/2014/main" id="{3B49A515-86A1-9851-A5B7-B5A06738ED08}"/>
              </a:ext>
            </a:extLst>
          </p:cNvPr>
          <p:cNvPicPr>
            <a:picLocks noChangeAspect="1"/>
          </p:cNvPicPr>
          <p:nvPr userDrawn="1"/>
        </p:nvPicPr>
        <p:blipFill rotWithShape="1">
          <a:blip r:embed="rId2">
            <a:alphaModFix amt="16000"/>
            <a:duotone>
              <a:prstClr val="black"/>
              <a:schemeClr val="accent6">
                <a:tint val="45000"/>
                <a:satMod val="400000"/>
              </a:schemeClr>
            </a:duotone>
          </a:blip>
          <a:srcRect l="57902"/>
          <a:stretch/>
        </p:blipFill>
        <p:spPr>
          <a:xfrm>
            <a:off x="-446567" y="-1423280"/>
            <a:ext cx="2783941" cy="9704559"/>
          </a:xfrm>
          <a:prstGeom prst="rect">
            <a:avLst/>
          </a:prstGeom>
        </p:spPr>
      </p:pic>
    </p:spTree>
    <p:extLst>
      <p:ext uri="{BB962C8B-B14F-4D97-AF65-F5344CB8AC3E}">
        <p14:creationId xmlns:p14="http://schemas.microsoft.com/office/powerpoint/2010/main" val="30225782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F01D-D566-8F60-2C60-7BD81DC66214}"/>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CD3C1D23-266A-B06C-C9A5-03D032C69A90}"/>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Tree>
    <p:extLst>
      <p:ext uri="{BB962C8B-B14F-4D97-AF65-F5344CB8AC3E}">
        <p14:creationId xmlns:p14="http://schemas.microsoft.com/office/powerpoint/2010/main" val="50948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sm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31FE-D891-6789-99ED-96F0D2F2FBAF}"/>
              </a:ext>
            </a:extLst>
          </p:cNvPr>
          <p:cNvSpPr>
            <a:spLocks noGrp="1"/>
          </p:cNvSpPr>
          <p:nvPr>
            <p:ph type="title"/>
          </p:nvPr>
        </p:nvSpPr>
        <p:spPr/>
        <p:txBody>
          <a:bodyPr>
            <a:normAutofit/>
          </a:bodyPr>
          <a:lstStyle>
            <a:lvl1pPr>
              <a:defRPr sz="40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4083FAB2-452D-A5A8-C6E1-92BC1ED48AC1}"/>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7" name="Content Placeholder 6">
            <a:extLst>
              <a:ext uri="{FF2B5EF4-FFF2-40B4-BE49-F238E27FC236}">
                <a16:creationId xmlns:a16="http://schemas.microsoft.com/office/drawing/2014/main" id="{2B49EE24-DF63-60FA-60FA-73AC9AF36A6E}"/>
              </a:ext>
            </a:extLst>
          </p:cNvPr>
          <p:cNvSpPr>
            <a:spLocks noGrp="1"/>
          </p:cNvSpPr>
          <p:nvPr>
            <p:ph sz="quarter" idx="11"/>
          </p:nvPr>
        </p:nvSpPr>
        <p:spPr>
          <a:xfrm>
            <a:off x="838200" y="1878013"/>
            <a:ext cx="7231063" cy="4065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210617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8936-1267-4B83-59CB-529838C31364}"/>
              </a:ext>
            </a:extLst>
          </p:cNvPr>
          <p:cNvSpPr>
            <a:spLocks noGrp="1"/>
          </p:cNvSpPr>
          <p:nvPr>
            <p:ph type="title"/>
          </p:nvPr>
        </p:nvSpPr>
        <p:spPr/>
        <p:txBody>
          <a:bodyPr>
            <a:normAutofit/>
          </a:bodyPr>
          <a:lstStyle>
            <a:lvl1pPr>
              <a:defRPr sz="3600" b="1"/>
            </a:lvl1pPr>
          </a:lstStyle>
          <a:p>
            <a:r>
              <a:rPr lang="en-US"/>
              <a:t>Click to edit Master title style</a:t>
            </a:r>
            <a:endParaRPr lang="en-TH"/>
          </a:p>
        </p:txBody>
      </p:sp>
      <p:sp>
        <p:nvSpPr>
          <p:cNvPr id="3" name="Footer Placeholder 2">
            <a:extLst>
              <a:ext uri="{FF2B5EF4-FFF2-40B4-BE49-F238E27FC236}">
                <a16:creationId xmlns:a16="http://schemas.microsoft.com/office/drawing/2014/main" id="{1F9D5B93-E883-560F-EF68-E6C83545A69A}"/>
              </a:ext>
            </a:extLst>
          </p:cNvPr>
          <p:cNvSpPr>
            <a:spLocks noGrp="1"/>
          </p:cNvSpPr>
          <p:nvPr>
            <p:ph type="ftr" sz="quarter" idx="10"/>
          </p:nvPr>
        </p:nvSpPr>
        <p:spPr>
          <a:xfrm>
            <a:off x="838200" y="6398398"/>
            <a:ext cx="4114800" cy="365125"/>
          </a:xfrm>
          <a:prstGeom prst="rect">
            <a:avLst/>
          </a:prstGeom>
        </p:spPr>
        <p:txBody>
          <a:bodyPr/>
          <a:lstStyle/>
          <a:p>
            <a:pPr algn="l"/>
            <a:r>
              <a:rPr lang="en-US"/>
              <a:t>Restricted | © TBN Corporation PLC.  </a:t>
            </a:r>
            <a:endParaRPr lang="en-US" dirty="0"/>
          </a:p>
        </p:txBody>
      </p:sp>
      <p:sp>
        <p:nvSpPr>
          <p:cNvPr id="5" name="Content Placeholder 4">
            <a:extLst>
              <a:ext uri="{FF2B5EF4-FFF2-40B4-BE49-F238E27FC236}">
                <a16:creationId xmlns:a16="http://schemas.microsoft.com/office/drawing/2014/main" id="{08EE1784-CF53-71D2-285F-0EE88BE3084D}"/>
              </a:ext>
            </a:extLst>
          </p:cNvPr>
          <p:cNvSpPr>
            <a:spLocks noGrp="1"/>
          </p:cNvSpPr>
          <p:nvPr>
            <p:ph sz="quarter" idx="11"/>
          </p:nvPr>
        </p:nvSpPr>
        <p:spPr>
          <a:xfrm>
            <a:off x="838201" y="1779588"/>
            <a:ext cx="10515600" cy="4398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Tree>
    <p:extLst>
      <p:ext uri="{BB962C8B-B14F-4D97-AF65-F5344CB8AC3E}">
        <p14:creationId xmlns:p14="http://schemas.microsoft.com/office/powerpoint/2010/main" val="425214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3.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5.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5.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61DCB-3A85-6F9F-7DAF-AC56DAB37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dirty="0"/>
          </a:p>
        </p:txBody>
      </p:sp>
      <p:sp>
        <p:nvSpPr>
          <p:cNvPr id="3" name="Text Placeholder 2">
            <a:extLst>
              <a:ext uri="{FF2B5EF4-FFF2-40B4-BE49-F238E27FC236}">
                <a16:creationId xmlns:a16="http://schemas.microsoft.com/office/drawing/2014/main" id="{D6CFDB29-5F0B-70A2-944E-948835FD0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dirty="0"/>
          </a:p>
        </p:txBody>
      </p:sp>
      <p:sp>
        <p:nvSpPr>
          <p:cNvPr id="9" name="Footer Placeholder 8">
            <a:extLst>
              <a:ext uri="{FF2B5EF4-FFF2-40B4-BE49-F238E27FC236}">
                <a16:creationId xmlns:a16="http://schemas.microsoft.com/office/drawing/2014/main" id="{35E7EFB7-14C4-651C-96B8-3001B0CB9CA2}"/>
              </a:ext>
            </a:extLst>
          </p:cNvPr>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dirty="0"/>
              <a:t>Restricted | © TBN Corporation PLC.  </a:t>
            </a:r>
          </a:p>
        </p:txBody>
      </p:sp>
      <p:pic>
        <p:nvPicPr>
          <p:cNvPr id="5" name="Picture 4" descr="A white logo on a black background&#10;&#10;Description automatically generated">
            <a:extLst>
              <a:ext uri="{FF2B5EF4-FFF2-40B4-BE49-F238E27FC236}">
                <a16:creationId xmlns:a16="http://schemas.microsoft.com/office/drawing/2014/main" id="{2407F2F3-BD0A-CFB7-0DD4-4FC33EA11544}"/>
              </a:ext>
            </a:extLst>
          </p:cNvPr>
          <p:cNvPicPr>
            <a:picLocks noChangeAspect="1"/>
          </p:cNvPicPr>
          <p:nvPr userDrawn="1"/>
        </p:nvPicPr>
        <p:blipFill rotWithShape="1">
          <a:blip r:embed="rId21"/>
          <a:srcRect l="13911" t="20584" r="20458" b="13071"/>
          <a:stretch/>
        </p:blipFill>
        <p:spPr>
          <a:xfrm>
            <a:off x="11551274" y="131209"/>
            <a:ext cx="462802" cy="467832"/>
          </a:xfrm>
          <a:prstGeom prst="rect">
            <a:avLst/>
          </a:prstGeom>
        </p:spPr>
      </p:pic>
    </p:spTree>
    <p:extLst>
      <p:ext uri="{BB962C8B-B14F-4D97-AF65-F5344CB8AC3E}">
        <p14:creationId xmlns:p14="http://schemas.microsoft.com/office/powerpoint/2010/main" val="1469192946"/>
      </p:ext>
    </p:extLst>
  </p:cSld>
  <p:clrMap bg1="dk1" tx1="lt1" bg2="dk2" tx2="lt2" accent1="accent1" accent2="accent2" accent3="accent3" accent4="accent4" accent5="accent5" accent6="accent6" hlink="hlink" folHlink="folHlink"/>
  <p:sldLayoutIdLst>
    <p:sldLayoutId id="2147483649" r:id="rId1"/>
    <p:sldLayoutId id="2147483651" r:id="rId2"/>
    <p:sldLayoutId id="2147483671" r:id="rId3"/>
    <p:sldLayoutId id="2147483672" r:id="rId4"/>
    <p:sldLayoutId id="2147483673" r:id="rId5"/>
    <p:sldLayoutId id="2147483650" r:id="rId6"/>
    <p:sldLayoutId id="2147483680" r:id="rId7"/>
    <p:sldLayoutId id="2147483676" r:id="rId8"/>
    <p:sldLayoutId id="2147483675" r:id="rId9"/>
    <p:sldLayoutId id="2147483652" r:id="rId10"/>
    <p:sldLayoutId id="2147483658" r:id="rId11"/>
    <p:sldLayoutId id="2147483653" r:id="rId12"/>
    <p:sldLayoutId id="2147483674" r:id="rId13"/>
    <p:sldLayoutId id="2147483657" r:id="rId14"/>
    <p:sldLayoutId id="2147483654" r:id="rId15"/>
    <p:sldLayoutId id="2147483678" r:id="rId16"/>
    <p:sldLayoutId id="2147483677" r:id="rId17"/>
    <p:sldLayoutId id="2147483679" r:id="rId18"/>
    <p:sldLayoutId id="2147483681" r:id="rId19"/>
  </p:sldLayoutIdLst>
  <p:txStyles>
    <p:titleStyle>
      <a:lvl1pPr algn="l" defTabSz="914400" rtl="0" eaLnBrk="1" latinLnBrk="0" hangingPunct="1">
        <a:lnSpc>
          <a:spcPct val="90000"/>
        </a:lnSpc>
        <a:spcBef>
          <a:spcPct val="0"/>
        </a:spcBef>
        <a:buNone/>
        <a:defRPr sz="4000" b="1" kern="1200">
          <a:solidFill>
            <a:schemeClr val="tx1"/>
          </a:solidFill>
          <a:latin typeface="Manrope"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nrop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nrope"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nrope"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61DCB-3A85-6F9F-7DAF-AC56DAB37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D6CFDB29-5F0B-70A2-944E-948835FD0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9" name="Footer Placeholder 8">
            <a:extLst>
              <a:ext uri="{FF2B5EF4-FFF2-40B4-BE49-F238E27FC236}">
                <a16:creationId xmlns:a16="http://schemas.microsoft.com/office/drawing/2014/main" id="{35E7EFB7-14C4-651C-96B8-3001B0CB9CA2}"/>
              </a:ext>
            </a:extLst>
          </p:cNvPr>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dirty="0"/>
              <a:t>Restricted | © TBN Corporation PLC.  </a:t>
            </a:r>
          </a:p>
        </p:txBody>
      </p:sp>
      <p:pic>
        <p:nvPicPr>
          <p:cNvPr id="10" name="Picture 9" descr="A blue and black logo&#10;&#10;Description automatically generated">
            <a:extLst>
              <a:ext uri="{FF2B5EF4-FFF2-40B4-BE49-F238E27FC236}">
                <a16:creationId xmlns:a16="http://schemas.microsoft.com/office/drawing/2014/main" id="{365DB192-9550-60B5-1E64-558E3AF99111}"/>
              </a:ext>
            </a:extLst>
          </p:cNvPr>
          <p:cNvPicPr>
            <a:picLocks noChangeAspect="1"/>
          </p:cNvPicPr>
          <p:nvPr userDrawn="1"/>
        </p:nvPicPr>
        <p:blipFill rotWithShape="1">
          <a:blip r:embed="rId21"/>
          <a:srcRect l="13334" t="12396" r="11386" b="10371"/>
          <a:stretch/>
        </p:blipFill>
        <p:spPr>
          <a:xfrm>
            <a:off x="11592026" y="157736"/>
            <a:ext cx="447343" cy="458952"/>
          </a:xfrm>
          <a:prstGeom prst="rect">
            <a:avLst/>
          </a:prstGeom>
        </p:spPr>
      </p:pic>
    </p:spTree>
    <p:extLst>
      <p:ext uri="{BB962C8B-B14F-4D97-AF65-F5344CB8AC3E}">
        <p14:creationId xmlns:p14="http://schemas.microsoft.com/office/powerpoint/2010/main" val="130097759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xStyles>
    <p:titleStyle>
      <a:lvl1pPr algn="l" defTabSz="914400" rtl="0" eaLnBrk="1" latinLnBrk="0" hangingPunct="1">
        <a:lnSpc>
          <a:spcPct val="90000"/>
        </a:lnSpc>
        <a:spcBef>
          <a:spcPct val="0"/>
        </a:spcBef>
        <a:buNone/>
        <a:defRPr sz="4000" b="1" kern="1200">
          <a:solidFill>
            <a:schemeClr val="tx1"/>
          </a:solidFill>
          <a:latin typeface="Manrope"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nrop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nrope"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nrope"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61DCB-3A85-6F9F-7DAF-AC56DAB37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D6CFDB29-5F0B-70A2-944E-948835FD0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9" name="Footer Placeholder 8">
            <a:extLst>
              <a:ext uri="{FF2B5EF4-FFF2-40B4-BE49-F238E27FC236}">
                <a16:creationId xmlns:a16="http://schemas.microsoft.com/office/drawing/2014/main" id="{35E7EFB7-14C4-651C-96B8-3001B0CB9CA2}"/>
              </a:ext>
            </a:extLst>
          </p:cNvPr>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200">
                <a:solidFill>
                  <a:schemeClr val="accent1"/>
                </a:solidFill>
              </a:defRPr>
            </a:lvl1pPr>
          </a:lstStyle>
          <a:p>
            <a:pPr algn="l"/>
            <a:r>
              <a:rPr lang="en-US"/>
              <a:t>Restricted | © TBN Corporation PLC.  </a:t>
            </a:r>
            <a:endParaRPr lang="en-US" dirty="0"/>
          </a:p>
        </p:txBody>
      </p:sp>
      <p:pic>
        <p:nvPicPr>
          <p:cNvPr id="5" name="Picture 4" descr="A blue and white logo&#10;&#10;Description automatically generated">
            <a:extLst>
              <a:ext uri="{FF2B5EF4-FFF2-40B4-BE49-F238E27FC236}">
                <a16:creationId xmlns:a16="http://schemas.microsoft.com/office/drawing/2014/main" id="{50C6EBDC-536C-0509-503E-B5D53A950F10}"/>
              </a:ext>
            </a:extLst>
          </p:cNvPr>
          <p:cNvPicPr>
            <a:picLocks noChangeAspect="1"/>
          </p:cNvPicPr>
          <p:nvPr userDrawn="1"/>
        </p:nvPicPr>
        <p:blipFill>
          <a:blip r:embed="rId21"/>
          <a:stretch>
            <a:fillRect/>
          </a:stretch>
        </p:blipFill>
        <p:spPr>
          <a:xfrm>
            <a:off x="11501473" y="31899"/>
            <a:ext cx="647995" cy="657524"/>
          </a:xfrm>
          <a:prstGeom prst="rect">
            <a:avLst/>
          </a:prstGeom>
        </p:spPr>
      </p:pic>
    </p:spTree>
    <p:extLst>
      <p:ext uri="{BB962C8B-B14F-4D97-AF65-F5344CB8AC3E}">
        <p14:creationId xmlns:p14="http://schemas.microsoft.com/office/powerpoint/2010/main" val="3735318738"/>
      </p:ext>
    </p:extLst>
  </p:cSld>
  <p:clrMap bg1="dk1" tx1="lt1" bg2="dk2" tx2="lt2" accent1="accent1" accent2="accent2" accent3="accent3" accent4="accent4" accent5="accent5" accent6="accent6" hlink="hlink" folHlink="folHlink"/>
  <p:sldLayoutIdLst>
    <p:sldLayoutId id="2147483741"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Lst>
  <p:txStyles>
    <p:titleStyle>
      <a:lvl1pPr algn="l" defTabSz="914400" rtl="0" eaLnBrk="1" latinLnBrk="0" hangingPunct="1">
        <a:lnSpc>
          <a:spcPct val="90000"/>
        </a:lnSpc>
        <a:spcBef>
          <a:spcPct val="0"/>
        </a:spcBef>
        <a:buNone/>
        <a:defRPr sz="4000" b="1" kern="1200">
          <a:solidFill>
            <a:schemeClr val="accent1"/>
          </a:solidFill>
          <a:latin typeface="Manrope"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anrop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anrope"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anrope"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anrope"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anrope"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40000">
              <a:schemeClr val="accent6"/>
            </a:gs>
            <a:gs pos="100000">
              <a:schemeClr val="accent1"/>
            </a:gs>
          </a:gsLst>
          <a:lin ang="135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61DCB-3A85-6F9F-7DAF-AC56DAB37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D6CFDB29-5F0B-70A2-944E-948835FD0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H" dirty="0"/>
          </a:p>
        </p:txBody>
      </p:sp>
      <p:sp>
        <p:nvSpPr>
          <p:cNvPr id="9" name="Footer Placeholder 8">
            <a:extLst>
              <a:ext uri="{FF2B5EF4-FFF2-40B4-BE49-F238E27FC236}">
                <a16:creationId xmlns:a16="http://schemas.microsoft.com/office/drawing/2014/main" id="{35E7EFB7-14C4-651C-96B8-3001B0CB9CA2}"/>
              </a:ext>
            </a:extLst>
          </p:cNvPr>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200">
                <a:solidFill>
                  <a:schemeClr val="tx1"/>
                </a:solidFill>
              </a:defRPr>
            </a:lvl1pPr>
          </a:lstStyle>
          <a:p>
            <a:pPr algn="l"/>
            <a:r>
              <a:rPr lang="en-US"/>
              <a:t>Restricted | © TBN Corporation PLC.  </a:t>
            </a:r>
            <a:endParaRPr lang="en-US" dirty="0"/>
          </a:p>
        </p:txBody>
      </p:sp>
      <p:pic>
        <p:nvPicPr>
          <p:cNvPr id="4" name="Picture 3" descr="A blue and white logo&#10;&#10;Description automatically generated">
            <a:extLst>
              <a:ext uri="{FF2B5EF4-FFF2-40B4-BE49-F238E27FC236}">
                <a16:creationId xmlns:a16="http://schemas.microsoft.com/office/drawing/2014/main" id="{123CA9EB-A941-FB63-7574-F6684F238EDD}"/>
              </a:ext>
            </a:extLst>
          </p:cNvPr>
          <p:cNvPicPr>
            <a:picLocks noChangeAspect="1"/>
          </p:cNvPicPr>
          <p:nvPr userDrawn="1"/>
        </p:nvPicPr>
        <p:blipFill>
          <a:blip r:embed="rId21"/>
          <a:stretch>
            <a:fillRect/>
          </a:stretch>
        </p:blipFill>
        <p:spPr>
          <a:xfrm>
            <a:off x="11501473" y="31899"/>
            <a:ext cx="647995" cy="657524"/>
          </a:xfrm>
          <a:prstGeom prst="rect">
            <a:avLst/>
          </a:prstGeom>
        </p:spPr>
      </p:pic>
    </p:spTree>
    <p:extLst>
      <p:ext uri="{BB962C8B-B14F-4D97-AF65-F5344CB8AC3E}">
        <p14:creationId xmlns:p14="http://schemas.microsoft.com/office/powerpoint/2010/main" val="1124222063"/>
      </p:ext>
    </p:extLst>
  </p:cSld>
  <p:clrMap bg1="dk1" tx1="lt1" bg2="dk2" tx2="lt2" accent1="accent1" accent2="accent2" accent3="accent3" accent4="accent4" accent5="accent5" accent6="accent6" hlink="hlink" folHlink="folHlink"/>
  <p:sldLayoutIdLst>
    <p:sldLayoutId id="214748374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Lst>
  <p:txStyles>
    <p:titleStyle>
      <a:lvl1pPr algn="l" defTabSz="914400" rtl="0" eaLnBrk="1" latinLnBrk="0" hangingPunct="1">
        <a:lnSpc>
          <a:spcPct val="90000"/>
        </a:lnSpc>
        <a:spcBef>
          <a:spcPct val="0"/>
        </a:spcBef>
        <a:buNone/>
        <a:defRPr sz="4000" b="1" kern="1200">
          <a:solidFill>
            <a:schemeClr val="tx1"/>
          </a:solidFill>
          <a:latin typeface="Manrope"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nrop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nrope"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nrope"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platform.openai.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i.openai.com/v1/chat/completions"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hyperlink" Target="https://api.openai.com/v1/images/generations" TargetMode="Externa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4D993F-1524-DC84-1EAD-2853ABBFFC46}"/>
              </a:ext>
            </a:extLst>
          </p:cNvPr>
          <p:cNvSpPr>
            <a:spLocks noGrp="1"/>
          </p:cNvSpPr>
          <p:nvPr>
            <p:ph type="title"/>
          </p:nvPr>
        </p:nvSpPr>
        <p:spPr>
          <a:xfrm>
            <a:off x="5823768" y="2366206"/>
            <a:ext cx="5171726" cy="1277273"/>
          </a:xfrm>
        </p:spPr>
        <p:txBody>
          <a:bodyPr/>
          <a:lstStyle/>
          <a:p>
            <a:r>
              <a:rPr lang="en-US" dirty="0" err="1"/>
              <a:t>Mendix</a:t>
            </a:r>
            <a:r>
              <a:rPr lang="en-US" dirty="0"/>
              <a:t> ML Kit and OpenAI</a:t>
            </a:r>
            <a:endParaRPr lang="en-TH" dirty="0"/>
          </a:p>
        </p:txBody>
      </p:sp>
      <p:sp>
        <p:nvSpPr>
          <p:cNvPr id="5" name="Subtitle 4">
            <a:extLst>
              <a:ext uri="{FF2B5EF4-FFF2-40B4-BE49-F238E27FC236}">
                <a16:creationId xmlns:a16="http://schemas.microsoft.com/office/drawing/2014/main" id="{41542F14-FC96-7BBD-3C18-DF33BB3B96EB}"/>
              </a:ext>
            </a:extLst>
          </p:cNvPr>
          <p:cNvSpPr>
            <a:spLocks noGrp="1"/>
          </p:cNvSpPr>
          <p:nvPr>
            <p:ph type="subTitle" idx="1"/>
          </p:nvPr>
        </p:nvSpPr>
        <p:spPr/>
        <p:txBody>
          <a:bodyPr/>
          <a:lstStyle/>
          <a:p>
            <a:r>
              <a:rPr lang="en-US" dirty="0"/>
              <a:t>AI in Low Code Development</a:t>
            </a:r>
            <a:endParaRPr lang="en-TH" dirty="0"/>
          </a:p>
        </p:txBody>
      </p:sp>
      <p:sp>
        <p:nvSpPr>
          <p:cNvPr id="3" name="Footer Placeholder 7">
            <a:extLst>
              <a:ext uri="{FF2B5EF4-FFF2-40B4-BE49-F238E27FC236}">
                <a16:creationId xmlns:a16="http://schemas.microsoft.com/office/drawing/2014/main" id="{2F7D4036-DA22-4112-4427-EA6B16CCABDC}"/>
              </a:ext>
            </a:extLst>
          </p:cNvPr>
          <p:cNvSpPr>
            <a:spLocks noGrp="1"/>
          </p:cNvSpPr>
          <p:nvPr>
            <p:ph type="ftr" sz="quarter" idx="10"/>
          </p:nvPr>
        </p:nvSpPr>
        <p:spPr>
          <a:xfrm>
            <a:off x="0" y="0"/>
            <a:ext cx="3269366" cy="332717"/>
          </a:xfrm>
          <a:prstGeom prst="rect">
            <a:avLst/>
          </a:prstGeom>
        </p:spPr>
        <p:txBody>
          <a:bodyPr/>
          <a:lstStyle/>
          <a:p>
            <a:pPr algn="l"/>
            <a:r>
              <a:rPr lang="en-US" dirty="0"/>
              <a:t>Restricted | © TBN Corporation PLC.  </a:t>
            </a:r>
          </a:p>
        </p:txBody>
      </p:sp>
    </p:spTree>
    <p:extLst>
      <p:ext uri="{BB962C8B-B14F-4D97-AF65-F5344CB8AC3E}">
        <p14:creationId xmlns:p14="http://schemas.microsoft.com/office/powerpoint/2010/main" val="414865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09130-580C-D1F1-DF6B-B3CCE777A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BD9ED-CA16-2FC6-CC96-4F887FA369BA}"/>
              </a:ext>
            </a:extLst>
          </p:cNvPr>
          <p:cNvSpPr>
            <a:spLocks noGrp="1"/>
          </p:cNvSpPr>
          <p:nvPr>
            <p:ph type="title"/>
          </p:nvPr>
        </p:nvSpPr>
        <p:spPr>
          <a:xfrm>
            <a:off x="1432759" y="0"/>
            <a:ext cx="10081218" cy="969496"/>
          </a:xfrm>
        </p:spPr>
        <p:txBody>
          <a:bodyPr/>
          <a:lstStyle/>
          <a:p>
            <a:r>
              <a:rPr lang="en-US" dirty="0"/>
              <a:t>Style Transfer</a:t>
            </a:r>
            <a:endParaRPr lang="en-TH" dirty="0"/>
          </a:p>
        </p:txBody>
      </p:sp>
      <p:sp>
        <p:nvSpPr>
          <p:cNvPr id="4" name="TextBox 3">
            <a:extLst>
              <a:ext uri="{FF2B5EF4-FFF2-40B4-BE49-F238E27FC236}">
                <a16:creationId xmlns:a16="http://schemas.microsoft.com/office/drawing/2014/main" id="{56ACA446-FE89-8083-3012-BC9E907DA625}"/>
              </a:ext>
            </a:extLst>
          </p:cNvPr>
          <p:cNvSpPr txBox="1"/>
          <p:nvPr/>
        </p:nvSpPr>
        <p:spPr>
          <a:xfrm>
            <a:off x="1432759" y="1492366"/>
            <a:ext cx="7711241" cy="1200329"/>
          </a:xfrm>
          <a:prstGeom prst="rect">
            <a:avLst/>
          </a:prstGeom>
          <a:noFill/>
        </p:spPr>
        <p:txBody>
          <a:bodyPr wrap="square">
            <a:spAutoFit/>
          </a:bodyPr>
          <a:lstStyle/>
          <a:p>
            <a:r>
              <a:rPr lang="en-US" dirty="0"/>
              <a:t>Style transfer is a computer vision technique that takes two images—a content image and a style reference image—and blends them together so that the resulting output image retains the core elements of the content image, but appears to be “painted” in the style of the style reference image.</a:t>
            </a:r>
          </a:p>
        </p:txBody>
      </p:sp>
      <p:pic>
        <p:nvPicPr>
          <p:cNvPr id="6" name="Picture 5">
            <a:extLst>
              <a:ext uri="{FF2B5EF4-FFF2-40B4-BE49-F238E27FC236}">
                <a16:creationId xmlns:a16="http://schemas.microsoft.com/office/drawing/2014/main" id="{9A0C0C60-041D-6DB3-64DE-99FE29F5D32E}"/>
              </a:ext>
            </a:extLst>
          </p:cNvPr>
          <p:cNvPicPr>
            <a:picLocks noChangeAspect="1"/>
          </p:cNvPicPr>
          <p:nvPr/>
        </p:nvPicPr>
        <p:blipFill>
          <a:blip r:embed="rId2"/>
          <a:stretch>
            <a:fillRect/>
          </a:stretch>
        </p:blipFill>
        <p:spPr>
          <a:xfrm>
            <a:off x="1459607" y="2851020"/>
            <a:ext cx="7066667" cy="2628571"/>
          </a:xfrm>
          <a:prstGeom prst="rect">
            <a:avLst/>
          </a:prstGeom>
        </p:spPr>
      </p:pic>
    </p:spTree>
    <p:extLst>
      <p:ext uri="{BB962C8B-B14F-4D97-AF65-F5344CB8AC3E}">
        <p14:creationId xmlns:p14="http://schemas.microsoft.com/office/powerpoint/2010/main" val="127900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92151-3D11-783E-FEC2-48FF20E04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78BD91-23B1-E16F-1754-8EDDB391F582}"/>
              </a:ext>
            </a:extLst>
          </p:cNvPr>
          <p:cNvSpPr>
            <a:spLocks noGrp="1"/>
          </p:cNvSpPr>
          <p:nvPr>
            <p:ph type="title"/>
          </p:nvPr>
        </p:nvSpPr>
        <p:spPr>
          <a:xfrm>
            <a:off x="1432759" y="0"/>
            <a:ext cx="10081218" cy="969496"/>
          </a:xfrm>
        </p:spPr>
        <p:txBody>
          <a:bodyPr/>
          <a:lstStyle/>
          <a:p>
            <a:r>
              <a:rPr lang="en-US" dirty="0"/>
              <a:t>Style Transfer Cont.</a:t>
            </a:r>
            <a:endParaRPr lang="en-TH" dirty="0"/>
          </a:p>
        </p:txBody>
      </p:sp>
      <p:pic>
        <p:nvPicPr>
          <p:cNvPr id="5" name="Picture 4">
            <a:extLst>
              <a:ext uri="{FF2B5EF4-FFF2-40B4-BE49-F238E27FC236}">
                <a16:creationId xmlns:a16="http://schemas.microsoft.com/office/drawing/2014/main" id="{E9343FDE-9C72-8A05-20D9-BEB0484A1329}"/>
              </a:ext>
            </a:extLst>
          </p:cNvPr>
          <p:cNvPicPr>
            <a:picLocks noChangeAspect="1"/>
          </p:cNvPicPr>
          <p:nvPr/>
        </p:nvPicPr>
        <p:blipFill>
          <a:blip r:embed="rId2"/>
          <a:stretch>
            <a:fillRect/>
          </a:stretch>
        </p:blipFill>
        <p:spPr>
          <a:xfrm>
            <a:off x="5077424" y="1165372"/>
            <a:ext cx="6535456" cy="4527255"/>
          </a:xfrm>
          <a:prstGeom prst="rect">
            <a:avLst/>
          </a:prstGeom>
        </p:spPr>
      </p:pic>
      <p:pic>
        <p:nvPicPr>
          <p:cNvPr id="10" name="Picture 9">
            <a:extLst>
              <a:ext uri="{FF2B5EF4-FFF2-40B4-BE49-F238E27FC236}">
                <a16:creationId xmlns:a16="http://schemas.microsoft.com/office/drawing/2014/main" id="{30786075-BCA8-BBC2-32AF-A4756574F36A}"/>
              </a:ext>
            </a:extLst>
          </p:cNvPr>
          <p:cNvPicPr>
            <a:picLocks noChangeAspect="1"/>
          </p:cNvPicPr>
          <p:nvPr/>
        </p:nvPicPr>
        <p:blipFill>
          <a:blip r:embed="rId3"/>
          <a:stretch>
            <a:fillRect/>
          </a:stretch>
        </p:blipFill>
        <p:spPr>
          <a:xfrm>
            <a:off x="158455" y="1165372"/>
            <a:ext cx="4748826" cy="1566279"/>
          </a:xfrm>
          <a:prstGeom prst="rect">
            <a:avLst/>
          </a:prstGeom>
        </p:spPr>
      </p:pic>
    </p:spTree>
    <p:extLst>
      <p:ext uri="{BB962C8B-B14F-4D97-AF65-F5344CB8AC3E}">
        <p14:creationId xmlns:p14="http://schemas.microsoft.com/office/powerpoint/2010/main" val="77380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6FAA-6A68-C947-09F6-88FCD71845FD}"/>
              </a:ext>
            </a:extLst>
          </p:cNvPr>
          <p:cNvSpPr>
            <a:spLocks noGrp="1"/>
          </p:cNvSpPr>
          <p:nvPr>
            <p:ph type="title"/>
          </p:nvPr>
        </p:nvSpPr>
        <p:spPr>
          <a:xfrm>
            <a:off x="1906080" y="2459504"/>
            <a:ext cx="10081218" cy="969496"/>
          </a:xfrm>
        </p:spPr>
        <p:txBody>
          <a:bodyPr/>
          <a:lstStyle/>
          <a:p>
            <a:r>
              <a:rPr lang="en-TH" dirty="0"/>
              <a:t>Demo</a:t>
            </a:r>
          </a:p>
        </p:txBody>
      </p:sp>
    </p:spTree>
    <p:extLst>
      <p:ext uri="{BB962C8B-B14F-4D97-AF65-F5344CB8AC3E}">
        <p14:creationId xmlns:p14="http://schemas.microsoft.com/office/powerpoint/2010/main" val="102464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4DAF0-DA7F-D6AB-3A95-A6448FCAD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E9848-FCDB-3B0C-5703-EBD608D7F970}"/>
              </a:ext>
            </a:extLst>
          </p:cNvPr>
          <p:cNvSpPr>
            <a:spLocks noGrp="1"/>
          </p:cNvSpPr>
          <p:nvPr>
            <p:ph type="title"/>
          </p:nvPr>
        </p:nvSpPr>
        <p:spPr>
          <a:xfrm>
            <a:off x="1432759" y="0"/>
            <a:ext cx="10081218" cy="969496"/>
          </a:xfrm>
        </p:spPr>
        <p:txBody>
          <a:bodyPr/>
          <a:lstStyle/>
          <a:p>
            <a:r>
              <a:rPr lang="en-US" dirty="0"/>
              <a:t>Resources</a:t>
            </a:r>
            <a:endParaRPr lang="en-TH" dirty="0"/>
          </a:p>
        </p:txBody>
      </p:sp>
      <p:sp>
        <p:nvSpPr>
          <p:cNvPr id="5" name="TextBox 4">
            <a:extLst>
              <a:ext uri="{FF2B5EF4-FFF2-40B4-BE49-F238E27FC236}">
                <a16:creationId xmlns:a16="http://schemas.microsoft.com/office/drawing/2014/main" id="{5010EAE2-2C7B-65D5-25DA-9A1C165CCC67}"/>
              </a:ext>
            </a:extLst>
          </p:cNvPr>
          <p:cNvSpPr txBox="1"/>
          <p:nvPr/>
        </p:nvSpPr>
        <p:spPr>
          <a:xfrm>
            <a:off x="1432759" y="1665655"/>
            <a:ext cx="6096000" cy="646331"/>
          </a:xfrm>
          <a:prstGeom prst="rect">
            <a:avLst/>
          </a:prstGeom>
          <a:noFill/>
        </p:spPr>
        <p:txBody>
          <a:bodyPr wrap="square">
            <a:spAutoFit/>
          </a:bodyPr>
          <a:lstStyle/>
          <a:p>
            <a:r>
              <a:rPr lang="en-US" dirty="0"/>
              <a:t>https://qnttran.medium.com/mendix-ml-kit-be-a-machine-learning-practitioner-in-low-code-development-74e87f58db8d</a:t>
            </a:r>
          </a:p>
        </p:txBody>
      </p:sp>
    </p:spTree>
    <p:extLst>
      <p:ext uri="{BB962C8B-B14F-4D97-AF65-F5344CB8AC3E}">
        <p14:creationId xmlns:p14="http://schemas.microsoft.com/office/powerpoint/2010/main" val="132510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639DD-1437-94D5-0964-1BC55DA8A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3BF28F-2EA1-4093-7EEF-E62FB31F728F}"/>
              </a:ext>
            </a:extLst>
          </p:cNvPr>
          <p:cNvSpPr>
            <a:spLocks noGrp="1"/>
          </p:cNvSpPr>
          <p:nvPr>
            <p:ph type="title"/>
          </p:nvPr>
        </p:nvSpPr>
        <p:spPr>
          <a:xfrm>
            <a:off x="1432759" y="0"/>
            <a:ext cx="10081218" cy="969496"/>
          </a:xfrm>
        </p:spPr>
        <p:txBody>
          <a:bodyPr/>
          <a:lstStyle/>
          <a:p>
            <a:r>
              <a:rPr lang="en-US" dirty="0"/>
              <a:t>Overview OpenAI</a:t>
            </a:r>
            <a:endParaRPr lang="en-TH" dirty="0"/>
          </a:p>
        </p:txBody>
      </p:sp>
      <p:sp>
        <p:nvSpPr>
          <p:cNvPr id="5" name="TextBox 4">
            <a:extLst>
              <a:ext uri="{FF2B5EF4-FFF2-40B4-BE49-F238E27FC236}">
                <a16:creationId xmlns:a16="http://schemas.microsoft.com/office/drawing/2014/main" id="{25FF8E1B-51CC-B266-562E-16E8B3CB9CA5}"/>
              </a:ext>
            </a:extLst>
          </p:cNvPr>
          <p:cNvSpPr txBox="1"/>
          <p:nvPr/>
        </p:nvSpPr>
        <p:spPr>
          <a:xfrm>
            <a:off x="1432758" y="3059668"/>
            <a:ext cx="9082841" cy="369332"/>
          </a:xfrm>
          <a:prstGeom prst="rect">
            <a:avLst/>
          </a:prstGeom>
          <a:noFill/>
        </p:spPr>
        <p:txBody>
          <a:bodyPr wrap="square">
            <a:spAutoFit/>
          </a:bodyPr>
          <a:lstStyle/>
          <a:p>
            <a:r>
              <a:rPr lang="en-US" dirty="0">
                <a:hlinkClick r:id="rId2"/>
              </a:rPr>
              <a:t>https://platform.openai.com/</a:t>
            </a:r>
            <a:r>
              <a:rPr lang="en-US" dirty="0"/>
              <a:t> - an Api framework provide REST endpoint</a:t>
            </a:r>
          </a:p>
        </p:txBody>
      </p:sp>
      <p:sp>
        <p:nvSpPr>
          <p:cNvPr id="8" name="TextBox 7">
            <a:extLst>
              <a:ext uri="{FF2B5EF4-FFF2-40B4-BE49-F238E27FC236}">
                <a16:creationId xmlns:a16="http://schemas.microsoft.com/office/drawing/2014/main" id="{D5D6196C-2173-95CD-8EDA-1A8A1FACA0F7}"/>
              </a:ext>
            </a:extLst>
          </p:cNvPr>
          <p:cNvSpPr txBox="1"/>
          <p:nvPr/>
        </p:nvSpPr>
        <p:spPr>
          <a:xfrm>
            <a:off x="1432758" y="3568452"/>
            <a:ext cx="8054141" cy="369332"/>
          </a:xfrm>
          <a:prstGeom prst="rect">
            <a:avLst/>
          </a:prstGeom>
          <a:noFill/>
        </p:spPr>
        <p:txBody>
          <a:bodyPr wrap="square">
            <a:spAutoFit/>
          </a:bodyPr>
          <a:lstStyle/>
          <a:p>
            <a:r>
              <a:rPr lang="en-US">
                <a:hlinkClick r:id="rId3"/>
              </a:rPr>
              <a:t>https://chat.openai.com/</a:t>
            </a:r>
            <a:r>
              <a:rPr lang="en-US"/>
              <a:t> - monthly subscription for chatting and asking question</a:t>
            </a:r>
            <a:endParaRPr lang="en-US" dirty="0"/>
          </a:p>
        </p:txBody>
      </p:sp>
      <p:sp>
        <p:nvSpPr>
          <p:cNvPr id="12" name="TextBox 11">
            <a:extLst>
              <a:ext uri="{FF2B5EF4-FFF2-40B4-BE49-F238E27FC236}">
                <a16:creationId xmlns:a16="http://schemas.microsoft.com/office/drawing/2014/main" id="{BFF6F233-96B9-0BE7-6C5A-3A7D56BFBFBE}"/>
              </a:ext>
            </a:extLst>
          </p:cNvPr>
          <p:cNvSpPr txBox="1"/>
          <p:nvPr/>
        </p:nvSpPr>
        <p:spPr>
          <a:xfrm>
            <a:off x="1432759" y="1108948"/>
            <a:ext cx="6096000" cy="1754326"/>
          </a:xfrm>
          <a:prstGeom prst="rect">
            <a:avLst/>
          </a:prstGeom>
          <a:noFill/>
        </p:spPr>
        <p:txBody>
          <a:bodyPr wrap="square">
            <a:spAutoFit/>
          </a:bodyPr>
          <a:lstStyle/>
          <a:p>
            <a:r>
              <a:rPr lang="en-US" dirty="0"/>
              <a:t>OpenAI has made significant contributions to the field of AI through research, development of advanced models like GPT (Generative Pretrained Transformer) series, and the creation of innovative technologies that push the boundaries of what AI can achieve, all while advocating for ethical considerations and safety in AI development.</a:t>
            </a:r>
          </a:p>
        </p:txBody>
      </p:sp>
      <p:sp>
        <p:nvSpPr>
          <p:cNvPr id="13" name="TextBox 12">
            <a:extLst>
              <a:ext uri="{FF2B5EF4-FFF2-40B4-BE49-F238E27FC236}">
                <a16:creationId xmlns:a16="http://schemas.microsoft.com/office/drawing/2014/main" id="{E5B4A2BC-C65C-522C-B0D6-4C04B7FAA876}"/>
              </a:ext>
            </a:extLst>
          </p:cNvPr>
          <p:cNvSpPr txBox="1"/>
          <p:nvPr/>
        </p:nvSpPr>
        <p:spPr>
          <a:xfrm>
            <a:off x="1417616" y="3994727"/>
            <a:ext cx="8054141" cy="369332"/>
          </a:xfrm>
          <a:prstGeom prst="rect">
            <a:avLst/>
          </a:prstGeom>
          <a:noFill/>
        </p:spPr>
        <p:txBody>
          <a:bodyPr wrap="square">
            <a:spAutoFit/>
          </a:bodyPr>
          <a:lstStyle/>
          <a:p>
            <a:r>
              <a:rPr lang="en-US" dirty="0"/>
              <a:t>Moreover, we have DALL-E 3 for image generation.</a:t>
            </a:r>
          </a:p>
        </p:txBody>
      </p:sp>
    </p:spTree>
    <p:extLst>
      <p:ext uri="{BB962C8B-B14F-4D97-AF65-F5344CB8AC3E}">
        <p14:creationId xmlns:p14="http://schemas.microsoft.com/office/powerpoint/2010/main" val="77062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F50353-9B2A-2A51-03D1-84A13FC0144F}"/>
              </a:ext>
            </a:extLst>
          </p:cNvPr>
          <p:cNvSpPr>
            <a:spLocks noGrp="1"/>
          </p:cNvSpPr>
          <p:nvPr>
            <p:ph type="title"/>
          </p:nvPr>
        </p:nvSpPr>
        <p:spPr/>
        <p:txBody>
          <a:bodyPr/>
          <a:lstStyle/>
          <a:p>
            <a:r>
              <a:rPr lang="en-US" dirty="0"/>
              <a:t>What ChatGPT can do ?</a:t>
            </a:r>
            <a:endParaRPr lang="en-TH" dirty="0"/>
          </a:p>
        </p:txBody>
      </p:sp>
      <p:sp>
        <p:nvSpPr>
          <p:cNvPr id="6" name="Content Placeholder 5">
            <a:extLst>
              <a:ext uri="{FF2B5EF4-FFF2-40B4-BE49-F238E27FC236}">
                <a16:creationId xmlns:a16="http://schemas.microsoft.com/office/drawing/2014/main" id="{D32FBB91-68C8-328B-4A2F-C99D11E96F0F}"/>
              </a:ext>
            </a:extLst>
          </p:cNvPr>
          <p:cNvSpPr>
            <a:spLocks noGrp="1"/>
          </p:cNvSpPr>
          <p:nvPr>
            <p:ph sz="quarter" idx="11"/>
          </p:nvPr>
        </p:nvSpPr>
        <p:spPr>
          <a:xfrm>
            <a:off x="320031" y="3276600"/>
            <a:ext cx="3635375" cy="2975919"/>
          </a:xfrm>
        </p:spPr>
        <p:txBody>
          <a:bodyPr/>
          <a:lstStyle/>
          <a:p>
            <a:r>
              <a:rPr lang="en-US" dirty="0"/>
              <a:t>Answering a question.	</a:t>
            </a:r>
            <a:endParaRPr lang="en-TH" dirty="0"/>
          </a:p>
        </p:txBody>
      </p:sp>
      <p:sp>
        <p:nvSpPr>
          <p:cNvPr id="7" name="Content Placeholder 6">
            <a:extLst>
              <a:ext uri="{FF2B5EF4-FFF2-40B4-BE49-F238E27FC236}">
                <a16:creationId xmlns:a16="http://schemas.microsoft.com/office/drawing/2014/main" id="{7A646AF9-5BFE-BC3B-770F-DBC807DE23D0}"/>
              </a:ext>
            </a:extLst>
          </p:cNvPr>
          <p:cNvSpPr>
            <a:spLocks noGrp="1"/>
          </p:cNvSpPr>
          <p:nvPr>
            <p:ph sz="quarter" idx="12"/>
          </p:nvPr>
        </p:nvSpPr>
        <p:spPr>
          <a:xfrm>
            <a:off x="4278312" y="3276600"/>
            <a:ext cx="3635375" cy="2975919"/>
          </a:xfrm>
        </p:spPr>
        <p:txBody>
          <a:bodyPr/>
          <a:lstStyle/>
          <a:p>
            <a:r>
              <a:rPr lang="en-US" dirty="0"/>
              <a:t>Generate product description content.</a:t>
            </a:r>
            <a:endParaRPr lang="en-TH" dirty="0"/>
          </a:p>
        </p:txBody>
      </p:sp>
      <p:sp>
        <p:nvSpPr>
          <p:cNvPr id="8" name="Content Placeholder 7">
            <a:extLst>
              <a:ext uri="{FF2B5EF4-FFF2-40B4-BE49-F238E27FC236}">
                <a16:creationId xmlns:a16="http://schemas.microsoft.com/office/drawing/2014/main" id="{BF8AC18C-C6FE-CE7D-3287-5A30DA826B89}"/>
              </a:ext>
            </a:extLst>
          </p:cNvPr>
          <p:cNvSpPr>
            <a:spLocks noGrp="1"/>
          </p:cNvSpPr>
          <p:nvPr>
            <p:ph sz="quarter" idx="13"/>
          </p:nvPr>
        </p:nvSpPr>
        <p:spPr>
          <a:xfrm>
            <a:off x="8236593" y="3286361"/>
            <a:ext cx="3635375" cy="2975919"/>
          </a:xfrm>
        </p:spPr>
        <p:txBody>
          <a:bodyPr/>
          <a:lstStyle/>
          <a:p>
            <a:r>
              <a:rPr lang="en-US" dirty="0"/>
              <a:t>Summary the content in proper way.</a:t>
            </a:r>
            <a:endParaRPr lang="en-TH" dirty="0"/>
          </a:p>
        </p:txBody>
      </p:sp>
      <p:sp>
        <p:nvSpPr>
          <p:cNvPr id="2" name="TextBox 1">
            <a:extLst>
              <a:ext uri="{FF2B5EF4-FFF2-40B4-BE49-F238E27FC236}">
                <a16:creationId xmlns:a16="http://schemas.microsoft.com/office/drawing/2014/main" id="{BDEFE43C-E71C-F14C-F18F-592F2E4C75DE}"/>
              </a:ext>
            </a:extLst>
          </p:cNvPr>
          <p:cNvSpPr txBox="1"/>
          <p:nvPr/>
        </p:nvSpPr>
        <p:spPr>
          <a:xfrm>
            <a:off x="251241" y="1739718"/>
            <a:ext cx="8054141" cy="954107"/>
          </a:xfrm>
          <a:prstGeom prst="rect">
            <a:avLst/>
          </a:prstGeom>
          <a:noFill/>
        </p:spPr>
        <p:txBody>
          <a:bodyPr wrap="square">
            <a:spAutoFit/>
          </a:bodyPr>
          <a:lstStyle/>
          <a:p>
            <a:r>
              <a:rPr lang="en-US" sz="2800" dirty="0">
                <a:latin typeface="Manrope"/>
              </a:rPr>
              <a:t>On this single endpoint </a:t>
            </a:r>
            <a:r>
              <a:rPr lang="en-US" sz="2800" b="0" i="0" u="sng" dirty="0">
                <a:effectLst/>
                <a:latin typeface="Manrope"/>
                <a:hlinkClick r:id="rId2"/>
              </a:rPr>
              <a:t>https://api.openai.com/v1/chat/completions</a:t>
            </a:r>
            <a:endParaRPr lang="en-US" sz="2800" dirty="0">
              <a:latin typeface="Manrope"/>
            </a:endParaRPr>
          </a:p>
        </p:txBody>
      </p:sp>
    </p:spTree>
    <p:extLst>
      <p:ext uri="{BB962C8B-B14F-4D97-AF65-F5344CB8AC3E}">
        <p14:creationId xmlns:p14="http://schemas.microsoft.com/office/powerpoint/2010/main" val="324313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F3CE1D-2E04-5D38-E222-03462BC3F23C}"/>
              </a:ext>
            </a:extLst>
          </p:cNvPr>
          <p:cNvSpPr>
            <a:spLocks noGrp="1"/>
          </p:cNvSpPr>
          <p:nvPr>
            <p:ph type="title"/>
          </p:nvPr>
        </p:nvSpPr>
        <p:spPr/>
        <p:txBody>
          <a:bodyPr/>
          <a:lstStyle/>
          <a:p>
            <a:r>
              <a:rPr lang="en-US" dirty="0"/>
              <a:t>Image Generation</a:t>
            </a:r>
            <a:endParaRPr lang="en-TH" dirty="0"/>
          </a:p>
        </p:txBody>
      </p:sp>
      <p:sp>
        <p:nvSpPr>
          <p:cNvPr id="3" name="TextBox 2">
            <a:extLst>
              <a:ext uri="{FF2B5EF4-FFF2-40B4-BE49-F238E27FC236}">
                <a16:creationId xmlns:a16="http://schemas.microsoft.com/office/drawing/2014/main" id="{87AAF65F-779D-6677-1BCE-01D8323A5E13}"/>
              </a:ext>
            </a:extLst>
          </p:cNvPr>
          <p:cNvSpPr txBox="1"/>
          <p:nvPr/>
        </p:nvSpPr>
        <p:spPr>
          <a:xfrm>
            <a:off x="584157" y="1659374"/>
            <a:ext cx="8305800" cy="954107"/>
          </a:xfrm>
          <a:prstGeom prst="rect">
            <a:avLst/>
          </a:prstGeom>
          <a:noFill/>
        </p:spPr>
        <p:txBody>
          <a:bodyPr wrap="square">
            <a:spAutoFit/>
          </a:bodyPr>
          <a:lstStyle/>
          <a:p>
            <a:r>
              <a:rPr lang="en-US" sz="2800" dirty="0">
                <a:latin typeface="Manrope"/>
              </a:rPr>
              <a:t>On this single endpoint </a:t>
            </a:r>
            <a:r>
              <a:rPr lang="en-US" sz="2800" b="0" i="0" u="sng" dirty="0">
                <a:effectLst/>
                <a:latin typeface="Manrope"/>
                <a:hlinkClick r:id="rId2"/>
              </a:rPr>
              <a:t>https://api.openai.com/v1/images/generations</a:t>
            </a:r>
            <a:endParaRPr lang="en-US" sz="2800" dirty="0">
              <a:latin typeface="Manrope"/>
            </a:endParaRPr>
          </a:p>
        </p:txBody>
      </p:sp>
      <p:sp>
        <p:nvSpPr>
          <p:cNvPr id="4" name="Content Placeholder 5">
            <a:extLst>
              <a:ext uri="{FF2B5EF4-FFF2-40B4-BE49-F238E27FC236}">
                <a16:creationId xmlns:a16="http://schemas.microsoft.com/office/drawing/2014/main" id="{0CFC35B7-151A-04C7-A580-6F36A5BFF56E}"/>
              </a:ext>
            </a:extLst>
          </p:cNvPr>
          <p:cNvSpPr txBox="1">
            <a:spLocks/>
          </p:cNvSpPr>
          <p:nvPr/>
        </p:nvSpPr>
        <p:spPr>
          <a:xfrm>
            <a:off x="584157" y="3101340"/>
            <a:ext cx="7020603" cy="29759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nrop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nrope"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nrope"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nrope"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Generate image based on text description</a:t>
            </a:r>
            <a:endParaRPr lang="en-TH" dirty="0"/>
          </a:p>
        </p:txBody>
      </p:sp>
    </p:spTree>
    <p:extLst>
      <p:ext uri="{BB962C8B-B14F-4D97-AF65-F5344CB8AC3E}">
        <p14:creationId xmlns:p14="http://schemas.microsoft.com/office/powerpoint/2010/main" val="413521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099E-CC93-AA98-5A3A-DC2484F3B67A}"/>
              </a:ext>
            </a:extLst>
          </p:cNvPr>
          <p:cNvSpPr>
            <a:spLocks noGrp="1"/>
          </p:cNvSpPr>
          <p:nvPr>
            <p:ph type="title"/>
          </p:nvPr>
        </p:nvSpPr>
        <p:spPr>
          <a:xfrm>
            <a:off x="1906080" y="2459504"/>
            <a:ext cx="10081218" cy="969496"/>
          </a:xfrm>
        </p:spPr>
        <p:txBody>
          <a:bodyPr/>
          <a:lstStyle/>
          <a:p>
            <a:r>
              <a:rPr lang="en-TH" dirty="0"/>
              <a:t>Demo</a:t>
            </a:r>
          </a:p>
        </p:txBody>
      </p:sp>
    </p:spTree>
    <p:extLst>
      <p:ext uri="{BB962C8B-B14F-4D97-AF65-F5344CB8AC3E}">
        <p14:creationId xmlns:p14="http://schemas.microsoft.com/office/powerpoint/2010/main" val="11724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2C4E-8450-A6F8-B21A-37687683AB0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7F06BB0-E6FF-870E-741D-5F89EE667603}"/>
              </a:ext>
            </a:extLst>
          </p:cNvPr>
          <p:cNvSpPr>
            <a:spLocks noGrp="1"/>
          </p:cNvSpPr>
          <p:nvPr>
            <p:ph idx="1"/>
          </p:nvPr>
        </p:nvSpPr>
        <p:spPr>
          <a:xfrm>
            <a:off x="584156" y="1805294"/>
            <a:ext cx="11226843" cy="633106"/>
          </a:xfrm>
        </p:spPr>
        <p:txBody>
          <a:bodyPr/>
          <a:lstStyle/>
          <a:p>
            <a:r>
              <a:rPr lang="en-US" dirty="0"/>
              <a:t>https://qnttran.medium.com/chatgpt-use-cases-981fee8a954b</a:t>
            </a:r>
          </a:p>
        </p:txBody>
      </p:sp>
    </p:spTree>
    <p:extLst>
      <p:ext uri="{BB962C8B-B14F-4D97-AF65-F5344CB8AC3E}">
        <p14:creationId xmlns:p14="http://schemas.microsoft.com/office/powerpoint/2010/main" val="10153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9C8869-3A2E-6875-9228-F2A05C8D53E1}"/>
              </a:ext>
            </a:extLst>
          </p:cNvPr>
          <p:cNvSpPr>
            <a:spLocks noGrp="1"/>
          </p:cNvSpPr>
          <p:nvPr>
            <p:ph type="title"/>
          </p:nvPr>
        </p:nvSpPr>
        <p:spPr/>
        <p:txBody>
          <a:bodyPr/>
          <a:lstStyle/>
          <a:p>
            <a:r>
              <a:rPr lang="en-TH" dirty="0"/>
              <a:t>Thank you</a:t>
            </a:r>
          </a:p>
        </p:txBody>
      </p:sp>
      <p:sp>
        <p:nvSpPr>
          <p:cNvPr id="7" name="Subtitle 6">
            <a:extLst>
              <a:ext uri="{FF2B5EF4-FFF2-40B4-BE49-F238E27FC236}">
                <a16:creationId xmlns:a16="http://schemas.microsoft.com/office/drawing/2014/main" id="{DDA7DBD5-9EB3-E430-8D9A-A2776AC43937}"/>
              </a:ext>
            </a:extLst>
          </p:cNvPr>
          <p:cNvSpPr>
            <a:spLocks noGrp="1"/>
          </p:cNvSpPr>
          <p:nvPr>
            <p:ph type="subTitle" idx="1"/>
          </p:nvPr>
        </p:nvSpPr>
        <p:spPr/>
        <p:txBody>
          <a:bodyPr/>
          <a:lstStyle/>
          <a:p>
            <a:pPr lvl="0"/>
            <a:r>
              <a:rPr lang="en-US" dirty="0"/>
              <a:t>Contact</a:t>
            </a:r>
          </a:p>
          <a:p>
            <a:pPr lvl="1"/>
            <a:r>
              <a:rPr lang="en-US" noProof="0" dirty="0"/>
              <a:t>Quang Nhat Tran</a:t>
            </a:r>
          </a:p>
          <a:p>
            <a:pPr lvl="1"/>
            <a:r>
              <a:rPr lang="en-US" dirty="0"/>
              <a:t>Technical Lead</a:t>
            </a:r>
            <a:endParaRPr lang="en-US" noProof="0" dirty="0"/>
          </a:p>
          <a:p>
            <a:pPr marL="0" marR="0" lvl="1" indent="0" algn="l" defTabSz="914400" rtl="0" eaLnBrk="1" fontAlgn="auto" latinLnBrk="0" hangingPunct="1">
              <a:lnSpc>
                <a:spcPct val="110000"/>
              </a:lnSpc>
              <a:spcBef>
                <a:spcPts val="600"/>
              </a:spcBef>
              <a:spcAft>
                <a:spcPts val="0"/>
              </a:spcAft>
              <a:buClr>
                <a:schemeClr val="accent1"/>
              </a:buClr>
              <a:buSzTx/>
              <a:buFont typeface="Arial" panose="020B0604020202020204" pitchFamily="34" charset="0"/>
              <a:buNone/>
              <a:tabLst/>
              <a:defRPr/>
            </a:pPr>
            <a:r>
              <a:rPr lang="en-US" noProof="0" dirty="0"/>
              <a:t>Mobile +66 06-</a:t>
            </a:r>
            <a:r>
              <a:rPr lang="en-US" dirty="0"/>
              <a:t>4419</a:t>
            </a:r>
            <a:r>
              <a:rPr lang="en-US" noProof="0" dirty="0"/>
              <a:t>-4428</a:t>
            </a:r>
          </a:p>
          <a:p>
            <a:pPr lvl="1"/>
            <a:endParaRPr lang="en-US" noProof="0" dirty="0"/>
          </a:p>
          <a:p>
            <a:pPr lvl="1"/>
            <a:endParaRPr lang="en-US" noProof="0" dirty="0"/>
          </a:p>
          <a:p>
            <a:pPr marL="0" marR="0" lvl="1" indent="0" algn="l" defTabSz="914400" rtl="0" eaLnBrk="1" fontAlgn="auto" latinLnBrk="0" hangingPunct="1">
              <a:lnSpc>
                <a:spcPct val="110000"/>
              </a:lnSpc>
              <a:spcBef>
                <a:spcPts val="600"/>
              </a:spcBef>
              <a:spcAft>
                <a:spcPts val="0"/>
              </a:spcAft>
              <a:buClr>
                <a:schemeClr val="accent1"/>
              </a:buClr>
              <a:buSzTx/>
              <a:buFont typeface="Arial" panose="020B0604020202020204" pitchFamily="34" charset="0"/>
              <a:buNone/>
              <a:tabLst/>
              <a:defRPr/>
            </a:pPr>
            <a:r>
              <a:rPr lang="en-US" noProof="0" dirty="0"/>
              <a:t>#</a:t>
            </a:r>
            <a:r>
              <a:rPr lang="en-US" noProof="0" dirty="0" err="1"/>
              <a:t>YourTrustedDigitalSolutionsPartner</a:t>
            </a:r>
            <a:endParaRPr lang="en-US" noProof="0" dirty="0"/>
          </a:p>
          <a:p>
            <a:r>
              <a:rPr lang="en-TH" sz="1400" dirty="0"/>
              <a:t>#TheMendixLowCodeLeader</a:t>
            </a:r>
          </a:p>
        </p:txBody>
      </p:sp>
      <p:sp>
        <p:nvSpPr>
          <p:cNvPr id="8" name="Footer Placeholder 7">
            <a:extLst>
              <a:ext uri="{FF2B5EF4-FFF2-40B4-BE49-F238E27FC236}">
                <a16:creationId xmlns:a16="http://schemas.microsoft.com/office/drawing/2014/main" id="{3508EB56-ED73-7A53-9D35-AF50A4EFCE46}"/>
              </a:ext>
            </a:extLst>
          </p:cNvPr>
          <p:cNvSpPr>
            <a:spLocks noGrp="1"/>
          </p:cNvSpPr>
          <p:nvPr>
            <p:ph type="ftr" sz="quarter" idx="10"/>
          </p:nvPr>
        </p:nvSpPr>
        <p:spPr>
          <a:xfrm>
            <a:off x="8822141" y="6481482"/>
            <a:ext cx="3269366" cy="332717"/>
          </a:xfrm>
          <a:prstGeom prst="rect">
            <a:avLst/>
          </a:prstGeom>
        </p:spPr>
        <p:txBody>
          <a:bodyPr/>
          <a:lstStyle/>
          <a:p>
            <a:pPr algn="l"/>
            <a:r>
              <a:rPr lang="en-US" dirty="0"/>
              <a:t>Restricted | © TBN Corporation PLC.  </a:t>
            </a:r>
          </a:p>
        </p:txBody>
      </p:sp>
    </p:spTree>
    <p:extLst>
      <p:ext uri="{BB962C8B-B14F-4D97-AF65-F5344CB8AC3E}">
        <p14:creationId xmlns:p14="http://schemas.microsoft.com/office/powerpoint/2010/main" val="385709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E3B7D1-CDB2-2311-5F9D-561AC35EA345}"/>
              </a:ext>
            </a:extLst>
          </p:cNvPr>
          <p:cNvSpPr txBox="1">
            <a:spLocks/>
          </p:cNvSpPr>
          <p:nvPr/>
        </p:nvSpPr>
        <p:spPr bwMode="black">
          <a:xfrm>
            <a:off x="1975775" y="98452"/>
            <a:ext cx="3067761" cy="830997"/>
          </a:xfrm>
          <a:prstGeom prst="rect">
            <a:avLst/>
          </a:prstGeom>
          <a:noFill/>
        </p:spPr>
        <p:txBody>
          <a:bodyPr vert="horz" wrap="square" lIns="0" tIns="0" rIns="0" bIns="0" rtlCol="0" anchor="b" anchorCtr="0">
            <a:spAutoFit/>
          </a:bodyPr>
          <a:lstStyle>
            <a:lvl1pPr marL="0" algn="l" defTabSz="914400" rtl="0" eaLnBrk="1" latinLnBrk="0" hangingPunct="1">
              <a:lnSpc>
                <a:spcPct val="100000"/>
              </a:lnSpc>
              <a:spcBef>
                <a:spcPct val="0"/>
              </a:spcBef>
              <a:buNone/>
              <a:defRPr sz="6000" b="0" kern="1200">
                <a:solidFill>
                  <a:schemeClr val="tx1"/>
                </a:solidFill>
                <a:latin typeface="Manrope" pitchFamily="2"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a:ln>
                  <a:noFill/>
                </a:ln>
                <a:solidFill>
                  <a:srgbClr val="FFFFFF"/>
                </a:solidFill>
                <a:effectLst/>
                <a:uLnTx/>
                <a:uFillTx/>
                <a:latin typeface="Manrope" pitchFamily="2" charset="0"/>
                <a:ea typeface="+mj-ea"/>
                <a:cs typeface="+mj-cs"/>
              </a:rPr>
              <a:t>AGENDA</a:t>
            </a:r>
            <a:endParaRPr kumimoji="0" lang="en-TH" sz="6000" b="1" i="0" u="none" strike="noStrike" kern="1200" cap="none" spc="0" normalizeH="0" baseline="0" noProof="0" dirty="0">
              <a:ln>
                <a:noFill/>
              </a:ln>
              <a:solidFill>
                <a:srgbClr val="FFFFFF"/>
              </a:solidFill>
              <a:effectLst/>
              <a:uLnTx/>
              <a:uFillTx/>
              <a:latin typeface="Manrope" pitchFamily="2" charset="0"/>
              <a:ea typeface="+mj-ea"/>
              <a:cs typeface="+mj-cs"/>
            </a:endParaRPr>
          </a:p>
        </p:txBody>
      </p:sp>
      <p:sp>
        <p:nvSpPr>
          <p:cNvPr id="7" name="Text Placeholder 2">
            <a:extLst>
              <a:ext uri="{FF2B5EF4-FFF2-40B4-BE49-F238E27FC236}">
                <a16:creationId xmlns:a16="http://schemas.microsoft.com/office/drawing/2014/main" id="{3F6164CD-A5C3-A5C6-8313-951EA1AA01A2}"/>
              </a:ext>
            </a:extLst>
          </p:cNvPr>
          <p:cNvSpPr txBox="1">
            <a:spLocks/>
          </p:cNvSpPr>
          <p:nvPr/>
        </p:nvSpPr>
        <p:spPr bwMode="black">
          <a:xfrm>
            <a:off x="1975775" y="1056449"/>
            <a:ext cx="7427979" cy="4870218"/>
          </a:xfrm>
          <a:prstGeom prst="rect">
            <a:avLst/>
          </a:prstGeom>
        </p:spPr>
        <p:txBody>
          <a:bodyPr vert="horz" lIns="0" tIns="0" rIns="0" bIns="0" rtlCol="0" anchor="t">
            <a:noAutofit/>
          </a:bodyPr>
          <a:lstStyle>
            <a:lvl1pPr marL="0" indent="0" algn="l" defTabSz="360000" rtl="0" eaLnBrk="1" latinLnBrk="0" hangingPunct="1">
              <a:lnSpc>
                <a:spcPct val="110000"/>
              </a:lnSpc>
              <a:spcBef>
                <a:spcPts val="0"/>
              </a:spcBef>
              <a:spcAft>
                <a:spcPts val="900"/>
              </a:spcAft>
              <a:buFont typeface="Arial" panose="020B0604020202020204" pitchFamily="34" charset="0"/>
              <a:buNone/>
              <a:tabLst>
                <a:tab pos="7200000" algn="r"/>
              </a:tabLst>
              <a:defRPr sz="1800" kern="1200">
                <a:solidFill>
                  <a:schemeClr val="tx1"/>
                </a:solidFill>
                <a:latin typeface="Manrope" pitchFamily="2" charset="0"/>
                <a:ea typeface="+mn-ea"/>
                <a:cs typeface="+mn-cs"/>
              </a:defRPr>
            </a:lvl1pPr>
            <a:lvl2pPr marL="180000" indent="-180000" algn="l" defTabSz="360000" rtl="0" eaLnBrk="1" latinLnBrk="0" hangingPunct="1">
              <a:lnSpc>
                <a:spcPct val="110000"/>
              </a:lnSpc>
              <a:spcBef>
                <a:spcPts val="0"/>
              </a:spcBef>
              <a:spcAft>
                <a:spcPts val="900"/>
              </a:spcAft>
              <a:buClr>
                <a:schemeClr val="accent1"/>
              </a:buClr>
              <a:buFont typeface="Arial" panose="020B0604020202020204" pitchFamily="34" charset="0"/>
              <a:buChar char="•"/>
              <a:tabLst>
                <a:tab pos="7200000" algn="r"/>
              </a:tabLst>
              <a:defRPr sz="1800" kern="1200">
                <a:solidFill>
                  <a:schemeClr val="tx1"/>
                </a:solidFill>
                <a:latin typeface="Manrope" pitchFamily="2" charset="0"/>
                <a:ea typeface="+mn-ea"/>
                <a:cs typeface="+mn-cs"/>
              </a:defRPr>
            </a:lvl2pPr>
            <a:lvl3pPr marL="180000" indent="-180000" algn="l" defTabSz="360000" rtl="0" eaLnBrk="1" latinLnBrk="0" hangingPunct="1">
              <a:lnSpc>
                <a:spcPct val="110000"/>
              </a:lnSpc>
              <a:spcBef>
                <a:spcPts val="0"/>
              </a:spcBef>
              <a:spcAft>
                <a:spcPts val="900"/>
              </a:spcAft>
              <a:buClr>
                <a:schemeClr val="accent1"/>
              </a:buClr>
              <a:buFont typeface="Arial" panose="020B0604020202020204" pitchFamily="34" charset="0"/>
              <a:buChar char="•"/>
              <a:tabLst>
                <a:tab pos="7200000" algn="r"/>
              </a:tabLst>
              <a:defRPr sz="1800" b="1" kern="1200">
                <a:solidFill>
                  <a:schemeClr val="tx1"/>
                </a:solidFill>
                <a:latin typeface="Manrope" pitchFamily="2" charset="0"/>
                <a:ea typeface="+mn-ea"/>
                <a:cs typeface="+mn-cs"/>
              </a:defRPr>
            </a:lvl3pPr>
            <a:lvl4pPr marL="360000" indent="-180000" algn="l" defTabSz="360000" rtl="0" eaLnBrk="1" latinLnBrk="0" hangingPunct="1">
              <a:lnSpc>
                <a:spcPct val="110000"/>
              </a:lnSpc>
              <a:spcBef>
                <a:spcPts val="0"/>
              </a:spcBef>
              <a:spcAft>
                <a:spcPts val="900"/>
              </a:spcAft>
              <a:buClr>
                <a:schemeClr val="accent1"/>
              </a:buClr>
              <a:buFont typeface="Arial" panose="020B0604020202020204" pitchFamily="34" charset="0"/>
              <a:buChar char="•"/>
              <a:tabLst>
                <a:tab pos="7200000" algn="r"/>
              </a:tabLst>
              <a:defRPr sz="1800" kern="1200">
                <a:solidFill>
                  <a:schemeClr val="tx1"/>
                </a:solidFill>
                <a:latin typeface="Manrope" pitchFamily="2" charset="0"/>
                <a:ea typeface="+mn-ea"/>
                <a:cs typeface="+mn-cs"/>
              </a:defRPr>
            </a:lvl4pPr>
            <a:lvl5pPr marL="360000" indent="-180000" algn="l" defTabSz="360000" rtl="0" eaLnBrk="1" latinLnBrk="0" hangingPunct="1">
              <a:lnSpc>
                <a:spcPct val="110000"/>
              </a:lnSpc>
              <a:spcBef>
                <a:spcPts val="0"/>
              </a:spcBef>
              <a:spcAft>
                <a:spcPts val="900"/>
              </a:spcAft>
              <a:buClr>
                <a:schemeClr val="accent1"/>
              </a:buClr>
              <a:buFont typeface="Arial" panose="020B0604020202020204" pitchFamily="34" charset="0"/>
              <a:buChar char="•"/>
              <a:tabLst>
                <a:tab pos="7200000" algn="r"/>
              </a:tabLst>
              <a:defRPr sz="1800" b="1" kern="1200">
                <a:solidFill>
                  <a:schemeClr val="tx1"/>
                </a:solidFill>
                <a:latin typeface="Manrope" pitchFamily="2" charset="0"/>
                <a:ea typeface="+mn-ea"/>
                <a:cs typeface="+mn-cs"/>
              </a:defRPr>
            </a:lvl5pPr>
            <a:lvl6pPr marL="180000" indent="-180000" algn="l" defTabSz="360000" rtl="0" eaLnBrk="1" latinLnBrk="0" hangingPunct="1">
              <a:lnSpc>
                <a:spcPct val="110000"/>
              </a:lnSpc>
              <a:spcBef>
                <a:spcPts val="0"/>
              </a:spcBef>
              <a:spcAft>
                <a:spcPts val="600"/>
              </a:spcAft>
              <a:buClr>
                <a:schemeClr val="accent1"/>
              </a:buClr>
              <a:buFont typeface="Arial" panose="020B0604020202020204" pitchFamily="34" charset="0"/>
              <a:buChar char="•"/>
              <a:tabLst>
                <a:tab pos="7200000" algn="r"/>
              </a:tabLst>
              <a:defRPr sz="1600" kern="1200">
                <a:solidFill>
                  <a:schemeClr val="tx1"/>
                </a:solidFill>
                <a:latin typeface="+mn-lt"/>
                <a:ea typeface="+mn-ea"/>
                <a:cs typeface="+mn-cs"/>
              </a:defRPr>
            </a:lvl6pPr>
            <a:lvl7pPr marL="180000" indent="-180000" algn="l" defTabSz="360000" rtl="0" eaLnBrk="1" latinLnBrk="0" hangingPunct="1">
              <a:lnSpc>
                <a:spcPct val="110000"/>
              </a:lnSpc>
              <a:spcBef>
                <a:spcPts val="0"/>
              </a:spcBef>
              <a:spcAft>
                <a:spcPts val="600"/>
              </a:spcAft>
              <a:buClr>
                <a:schemeClr val="accent1"/>
              </a:buClr>
              <a:buFont typeface="Arial" panose="020B0604020202020204" pitchFamily="34" charset="0"/>
              <a:buChar char="•"/>
              <a:tabLst>
                <a:tab pos="7200000" algn="r"/>
              </a:tabLst>
              <a:defRPr sz="1600" b="1" kern="1200">
                <a:solidFill>
                  <a:schemeClr val="tx1"/>
                </a:solidFill>
                <a:latin typeface="+mn-lt"/>
                <a:ea typeface="+mn-ea"/>
                <a:cs typeface="+mn-cs"/>
              </a:defRPr>
            </a:lvl7pPr>
            <a:lvl8pPr marL="360000" indent="-180000" algn="l" defTabSz="360000" rtl="0" eaLnBrk="1" latinLnBrk="0" hangingPunct="1">
              <a:lnSpc>
                <a:spcPct val="110000"/>
              </a:lnSpc>
              <a:spcBef>
                <a:spcPts val="0"/>
              </a:spcBef>
              <a:spcAft>
                <a:spcPts val="600"/>
              </a:spcAft>
              <a:buClr>
                <a:schemeClr val="accent1"/>
              </a:buClr>
              <a:buFont typeface="Arial" panose="020B0604020202020204" pitchFamily="34" charset="0"/>
              <a:buChar char="•"/>
              <a:tabLst>
                <a:tab pos="7200000" algn="r"/>
              </a:tabLst>
              <a:defRPr sz="1600" kern="1200">
                <a:solidFill>
                  <a:schemeClr val="tx1"/>
                </a:solidFill>
                <a:latin typeface="+mn-lt"/>
                <a:ea typeface="+mn-ea"/>
                <a:cs typeface="+mn-cs"/>
              </a:defRPr>
            </a:lvl8pPr>
            <a:lvl9pPr marL="360000" indent="-180000" algn="l" defTabSz="360000" rtl="0" eaLnBrk="1" latinLnBrk="0" hangingPunct="1">
              <a:lnSpc>
                <a:spcPct val="110000"/>
              </a:lnSpc>
              <a:spcBef>
                <a:spcPts val="0"/>
              </a:spcBef>
              <a:spcAft>
                <a:spcPts val="600"/>
              </a:spcAft>
              <a:buClr>
                <a:schemeClr val="accent1"/>
              </a:buClr>
              <a:buFont typeface="Arial" panose="020B0604020202020204" pitchFamily="34" charset="0"/>
              <a:buChar char="•"/>
              <a:tabLst>
                <a:tab pos="7200000" algn="r"/>
              </a:tabLst>
              <a:defRPr sz="1600" b="1" kern="1200">
                <a:solidFill>
                  <a:schemeClr val="tx1"/>
                </a:solidFill>
                <a:latin typeface="+mn-lt"/>
                <a:ea typeface="+mn-ea"/>
                <a:cs typeface="+mn-cs"/>
              </a:defRPr>
            </a:lvl9pPr>
          </a:lstStyle>
          <a:p>
            <a:pPr marL="0" marR="0" lvl="0" indent="0" algn="l" defTabSz="360000" rtl="0" eaLnBrk="1" fontAlgn="auto" latinLnBrk="0" hangingPunct="1">
              <a:lnSpc>
                <a:spcPct val="110000"/>
              </a:lnSpc>
              <a:spcBef>
                <a:spcPts val="0"/>
              </a:spcBef>
              <a:spcAft>
                <a:spcPts val="900"/>
              </a:spcAft>
              <a:buClrTx/>
              <a:buSzTx/>
              <a:buFont typeface="Arial" panose="020B0604020202020204" pitchFamily="34" charset="0"/>
              <a:buNone/>
              <a:tabLst>
                <a:tab pos="7200000" algn="r"/>
              </a:tabLst>
              <a:defRPr/>
            </a:pPr>
            <a:r>
              <a:rPr lang="en-US" sz="2400" b="1" dirty="0">
                <a:solidFill>
                  <a:srgbClr val="FFFFFF"/>
                </a:solidFill>
              </a:rPr>
              <a:t>ML Kit</a:t>
            </a:r>
            <a:endParaRPr kumimoji="0" lang="en-US" sz="2400" b="1" i="0" u="none" strike="noStrike" kern="1200" cap="none" spc="0" normalizeH="0" baseline="0" noProof="0" dirty="0">
              <a:ln>
                <a:noFill/>
              </a:ln>
              <a:solidFill>
                <a:srgbClr val="FFFFFF"/>
              </a:solidFill>
              <a:effectLst/>
              <a:uLnTx/>
              <a:uFillTx/>
              <a:latin typeface="Manrope" pitchFamily="2" charset="0"/>
              <a:ea typeface="+mn-ea"/>
              <a:cs typeface="+mn-cs"/>
            </a:endParaRPr>
          </a:p>
          <a:p>
            <a:pPr marL="179705" marR="0" lvl="1" indent="-179705"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Char char="•"/>
              <a:tabLst>
                <a:tab pos="7200000" algn="r"/>
              </a:tabLst>
              <a:defRPr/>
            </a:pPr>
            <a:r>
              <a:rPr lang="en-US" sz="2400" dirty="0">
                <a:solidFill>
                  <a:srgbClr val="FFFFFF"/>
                </a:solidFill>
              </a:rPr>
              <a:t>Overview of ONNX</a:t>
            </a:r>
            <a:endParaRPr lang="en-US" sz="2400" b="0" i="0" u="none" strike="noStrike" kern="1200" cap="none" spc="0" normalizeH="0" baseline="0" noProof="0" dirty="0">
              <a:ln>
                <a:noFill/>
              </a:ln>
              <a:solidFill>
                <a:srgbClr val="FFFFFF"/>
              </a:solidFill>
              <a:effectLst/>
              <a:uLnTx/>
              <a:uFillTx/>
            </a:endParaRPr>
          </a:p>
          <a:p>
            <a:pPr marL="179705" marR="0" lvl="1" indent="-179705"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Char char="•"/>
              <a:tabLst>
                <a:tab pos="7200000" algn="r"/>
              </a:tabLst>
              <a:defRPr/>
            </a:pPr>
            <a:r>
              <a:rPr lang="en-US" sz="2400" dirty="0">
                <a:solidFill>
                  <a:srgbClr val="42B0D8"/>
                </a:solidFill>
              </a:rPr>
              <a:t>Classification</a:t>
            </a:r>
          </a:p>
          <a:p>
            <a:pPr marL="179705" marR="0" lvl="1" indent="-179705"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Char char="•"/>
              <a:tabLst>
                <a:tab pos="7200000" algn="r"/>
              </a:tabLst>
              <a:defRPr/>
            </a:pPr>
            <a:r>
              <a:rPr lang="en-US" sz="2400" dirty="0">
                <a:solidFill>
                  <a:srgbClr val="42B0D8"/>
                </a:solidFill>
              </a:rPr>
              <a:t>ResNet50</a:t>
            </a:r>
            <a:endParaRPr lang="en-US" sz="2400" b="0" i="0" u="none" strike="noStrike" kern="1200" cap="none" spc="0" normalizeH="0" baseline="0" noProof="0" dirty="0">
              <a:ln>
                <a:noFill/>
              </a:ln>
              <a:solidFill>
                <a:srgbClr val="42B0D8"/>
              </a:solidFill>
              <a:effectLst/>
              <a:uLnTx/>
              <a:uFillTx/>
            </a:endParaRPr>
          </a:p>
          <a:p>
            <a:pPr marL="179705" marR="0" lvl="1" indent="-179705"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Char char="•"/>
              <a:tabLst>
                <a:tab pos="7200000" algn="r"/>
              </a:tabLst>
              <a:defRPr/>
            </a:pPr>
            <a:r>
              <a:rPr lang="en-US" sz="2400" dirty="0">
                <a:solidFill>
                  <a:srgbClr val="42B0D8"/>
                </a:solidFill>
              </a:rPr>
              <a:t>Style Transfer</a:t>
            </a:r>
            <a:endParaRPr lang="en-US" sz="2400" b="0" i="0" u="none" strike="noStrike" kern="1200" cap="none" spc="0" normalizeH="0" baseline="0" noProof="0" dirty="0">
              <a:ln>
                <a:noFill/>
              </a:ln>
              <a:solidFill>
                <a:srgbClr val="42B0D8"/>
              </a:solidFill>
              <a:effectLst/>
              <a:uLnTx/>
              <a:uFillTx/>
            </a:endParaRPr>
          </a:p>
          <a:p>
            <a:pPr marL="0" lvl="1" indent="0">
              <a:buClr>
                <a:srgbClr val="03B5E4"/>
              </a:buClr>
              <a:buNone/>
              <a:defRPr/>
            </a:pPr>
            <a:r>
              <a:rPr kumimoji="0" lang="en-US" sz="2400" b="1" i="0" u="none" strike="noStrike" kern="1200" cap="none" spc="0" normalizeH="0" baseline="0" noProof="0" dirty="0">
                <a:ln>
                  <a:noFill/>
                </a:ln>
                <a:solidFill>
                  <a:srgbClr val="FFFFFF"/>
                </a:solidFill>
                <a:effectLst/>
                <a:uLnTx/>
                <a:uFillTx/>
                <a:latin typeface="Manrope"/>
              </a:rPr>
              <a:t>Op</a:t>
            </a:r>
            <a:r>
              <a:rPr lang="en-US" sz="2400" b="1" dirty="0">
                <a:solidFill>
                  <a:srgbClr val="FFFFFF"/>
                </a:solidFill>
                <a:latin typeface="Manrope"/>
              </a:rPr>
              <a:t>enAI</a:t>
            </a:r>
          </a:p>
          <a:p>
            <a:pPr marL="179705" marR="0" lvl="1" indent="-179705"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Char char="•"/>
              <a:tabLst>
                <a:tab pos="7200000" algn="r"/>
              </a:tabLst>
              <a:defRPr/>
            </a:pPr>
            <a:r>
              <a:rPr lang="en-US" sz="2400" dirty="0">
                <a:solidFill>
                  <a:srgbClr val="FFFFFF"/>
                </a:solidFill>
              </a:rPr>
              <a:t>Overview of OpenAI</a:t>
            </a:r>
          </a:p>
          <a:p>
            <a:pPr marL="179705" marR="0" lvl="1" indent="-179705"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Char char="•"/>
              <a:tabLst>
                <a:tab pos="7200000" algn="r"/>
              </a:tabLst>
              <a:defRPr/>
            </a:pPr>
            <a:r>
              <a:rPr lang="en-US" sz="2400" dirty="0">
                <a:solidFill>
                  <a:srgbClr val="42B0D8"/>
                </a:solidFill>
              </a:rPr>
              <a:t>ChatGPT</a:t>
            </a:r>
          </a:p>
          <a:p>
            <a:pPr marL="179705" marR="0" lvl="1" indent="-179705"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Char char="•"/>
              <a:tabLst>
                <a:tab pos="7200000" algn="r"/>
              </a:tabLst>
              <a:defRPr/>
            </a:pPr>
            <a:r>
              <a:rPr lang="en-US" sz="2400" dirty="0">
                <a:solidFill>
                  <a:srgbClr val="42B0D8"/>
                </a:solidFill>
              </a:rPr>
              <a:t>Dalle3</a:t>
            </a:r>
            <a:endParaRPr lang="en-US" sz="2400" b="0" i="0" u="none" strike="noStrike" kern="1200" cap="none" spc="0" normalizeH="0" baseline="0" noProof="0" dirty="0">
              <a:ln>
                <a:noFill/>
              </a:ln>
              <a:solidFill>
                <a:srgbClr val="42B0D8"/>
              </a:solidFill>
              <a:effectLst/>
              <a:uLnTx/>
              <a:uFillTx/>
            </a:endParaRPr>
          </a:p>
          <a:p>
            <a:pPr marL="0" lvl="1" indent="0">
              <a:buClr>
                <a:srgbClr val="03B5E4"/>
              </a:buClr>
              <a:buNone/>
              <a:defRPr/>
            </a:pPr>
            <a:endParaRPr lang="en-US" sz="2400" b="1" dirty="0">
              <a:solidFill>
                <a:srgbClr val="FFFFFF"/>
              </a:solidFill>
            </a:endParaRPr>
          </a:p>
          <a:p>
            <a:pPr marL="0" lvl="1" indent="0">
              <a:buClr>
                <a:srgbClr val="03B5E4"/>
              </a:buClr>
              <a:buNone/>
              <a:defRPr/>
            </a:pPr>
            <a:endParaRPr kumimoji="0" lang="en-US" sz="2400" b="0" i="0" u="none" strike="noStrike" kern="1200" cap="none" spc="0" normalizeH="0" baseline="0" noProof="0" dirty="0">
              <a:ln>
                <a:noFill/>
              </a:ln>
              <a:solidFill>
                <a:srgbClr val="42B0D8"/>
              </a:solidFill>
              <a:effectLst/>
              <a:uLnTx/>
              <a:uFillTx/>
              <a:latin typeface="Manrope" pitchFamily="2" charset="0"/>
              <a:ea typeface="+mn-ea"/>
              <a:cs typeface="+mn-cs"/>
            </a:endParaRPr>
          </a:p>
          <a:p>
            <a:pPr marL="0" marR="0" lvl="1" indent="0" algn="l" defTabSz="360000" rtl="0" eaLnBrk="1" fontAlgn="auto" latinLnBrk="0" hangingPunct="1">
              <a:lnSpc>
                <a:spcPct val="110000"/>
              </a:lnSpc>
              <a:spcBef>
                <a:spcPts val="0"/>
              </a:spcBef>
              <a:spcAft>
                <a:spcPts val="900"/>
              </a:spcAft>
              <a:buClr>
                <a:srgbClr val="03B5E4"/>
              </a:buClr>
              <a:buSzTx/>
              <a:buFont typeface="Arial" panose="020B0604020202020204" pitchFamily="34" charset="0"/>
              <a:buNone/>
              <a:tabLst>
                <a:tab pos="7200000" algn="r"/>
              </a:tabLst>
              <a:defRPr/>
            </a:pPr>
            <a:r>
              <a:rPr kumimoji="0" lang="en-US" sz="2400" b="0" i="0" u="none" strike="noStrike" kern="1200" cap="none" spc="0" normalizeH="0" baseline="0" noProof="0" dirty="0">
                <a:ln>
                  <a:noFill/>
                </a:ln>
                <a:solidFill>
                  <a:srgbClr val="03B5E4"/>
                </a:solidFill>
                <a:effectLst/>
                <a:uLnTx/>
                <a:uFillTx/>
                <a:latin typeface="Manrope" pitchFamily="2" charset="0"/>
                <a:ea typeface="+mn-ea"/>
                <a:cs typeface="+mn-cs"/>
              </a:rPr>
              <a:t>	</a:t>
            </a:r>
            <a:endParaRPr kumimoji="0" lang="en-US" sz="1600" b="0" i="0" u="none" strike="noStrike" kern="1200" cap="none" spc="0" normalizeH="0" baseline="0" noProof="0" dirty="0">
              <a:ln>
                <a:noFill/>
              </a:ln>
              <a:solidFill>
                <a:srgbClr val="03B5E4"/>
              </a:solidFill>
              <a:effectLst/>
              <a:uLnTx/>
              <a:uFillTx/>
              <a:latin typeface="Manrope" pitchFamily="2" charset="0"/>
              <a:ea typeface="+mn-ea"/>
              <a:cs typeface="+mn-cs"/>
            </a:endParaRPr>
          </a:p>
        </p:txBody>
      </p:sp>
    </p:spTree>
    <p:extLst>
      <p:ext uri="{BB962C8B-B14F-4D97-AF65-F5344CB8AC3E}">
        <p14:creationId xmlns:p14="http://schemas.microsoft.com/office/powerpoint/2010/main" val="286002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0F0F-749D-50A1-41BE-8956B306F6DA}"/>
              </a:ext>
            </a:extLst>
          </p:cNvPr>
          <p:cNvSpPr>
            <a:spLocks noGrp="1"/>
          </p:cNvSpPr>
          <p:nvPr>
            <p:ph type="title"/>
          </p:nvPr>
        </p:nvSpPr>
        <p:spPr>
          <a:xfrm>
            <a:off x="1187226" y="0"/>
            <a:ext cx="10081218" cy="1892826"/>
          </a:xfrm>
        </p:spPr>
        <p:txBody>
          <a:bodyPr/>
          <a:lstStyle/>
          <a:p>
            <a:r>
              <a:rPr lang="en-US" dirty="0"/>
              <a:t>ONNX – Open Neural Network Exchange.</a:t>
            </a:r>
            <a:endParaRPr lang="en-TH" dirty="0"/>
          </a:p>
        </p:txBody>
      </p:sp>
      <p:sp>
        <p:nvSpPr>
          <p:cNvPr id="3" name="Subtitle 2">
            <a:extLst>
              <a:ext uri="{FF2B5EF4-FFF2-40B4-BE49-F238E27FC236}">
                <a16:creationId xmlns:a16="http://schemas.microsoft.com/office/drawing/2014/main" id="{774666F8-25CE-AFC8-D69A-03E9D4BE4EB4}"/>
              </a:ext>
            </a:extLst>
          </p:cNvPr>
          <p:cNvSpPr>
            <a:spLocks noGrp="1"/>
          </p:cNvSpPr>
          <p:nvPr>
            <p:ph type="subTitle" idx="1"/>
          </p:nvPr>
        </p:nvSpPr>
        <p:spPr>
          <a:xfrm>
            <a:off x="1187226" y="1892826"/>
            <a:ext cx="10081218" cy="3466572"/>
          </a:xfrm>
        </p:spPr>
        <p:txBody>
          <a:bodyPr/>
          <a:lstStyle/>
          <a:p>
            <a:r>
              <a:rPr lang="en-US" sz="1600" dirty="0"/>
              <a:t>Framework Flexibility: It allows developers to easily switch between different machine learning and deep learning frameworks, like TensorFlow, </a:t>
            </a:r>
            <a:r>
              <a:rPr lang="en-US" sz="1600" dirty="0" err="1"/>
              <a:t>PyTorch</a:t>
            </a:r>
            <a:r>
              <a:rPr lang="en-US" sz="1600" dirty="0"/>
              <a:t>, and </a:t>
            </a:r>
            <a:r>
              <a:rPr lang="en-US" sz="1600" dirty="0" err="1"/>
              <a:t>MXNet</a:t>
            </a:r>
            <a:r>
              <a:rPr lang="en-US" sz="1600" dirty="0"/>
              <a:t>, for training and deploying models without being locked into one ecosystem.</a:t>
            </a:r>
          </a:p>
          <a:p>
            <a:r>
              <a:rPr lang="en-US" sz="1600" dirty="0"/>
              <a:t>Ease of Deployment: ONNX models can be deployed across a wide range of platforms and devices, including cloud, mobile, and edge devices, facilitating broader application use cases without extensive customization.</a:t>
            </a:r>
          </a:p>
          <a:p>
            <a:r>
              <a:rPr lang="en-US" sz="1600" dirty="0"/>
              <a:t>Performance Optimization: Leveraging ONNX Runtime can lead to enhanced performance in model inference, including faster execution times and lower computational resource requirements, thanks to its optimization capabilities.</a:t>
            </a:r>
            <a:endParaRPr lang="en-TH" sz="1600" dirty="0"/>
          </a:p>
        </p:txBody>
      </p:sp>
    </p:spTree>
    <p:extLst>
      <p:ext uri="{BB962C8B-B14F-4D97-AF65-F5344CB8AC3E}">
        <p14:creationId xmlns:p14="http://schemas.microsoft.com/office/powerpoint/2010/main" val="51577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3088E-E49C-5A35-F36A-1496FB2BE7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5D14D-6904-E4CD-D30B-23927EA8B7FA}"/>
              </a:ext>
            </a:extLst>
          </p:cNvPr>
          <p:cNvSpPr>
            <a:spLocks noGrp="1"/>
          </p:cNvSpPr>
          <p:nvPr>
            <p:ph type="title"/>
          </p:nvPr>
        </p:nvSpPr>
        <p:spPr>
          <a:xfrm>
            <a:off x="1187226" y="0"/>
            <a:ext cx="10081218" cy="969496"/>
          </a:xfrm>
        </p:spPr>
        <p:txBody>
          <a:bodyPr/>
          <a:lstStyle/>
          <a:p>
            <a:r>
              <a:rPr lang="en-US" dirty="0"/>
              <a:t>Classification</a:t>
            </a:r>
            <a:endParaRPr lang="en-TH" dirty="0"/>
          </a:p>
        </p:txBody>
      </p:sp>
      <p:pic>
        <p:nvPicPr>
          <p:cNvPr id="7" name="Picture 6">
            <a:extLst>
              <a:ext uri="{FF2B5EF4-FFF2-40B4-BE49-F238E27FC236}">
                <a16:creationId xmlns:a16="http://schemas.microsoft.com/office/drawing/2014/main" id="{84F6F1CB-1277-0189-2F22-AFA98AA77103}"/>
              </a:ext>
            </a:extLst>
          </p:cNvPr>
          <p:cNvPicPr>
            <a:picLocks noChangeAspect="1"/>
          </p:cNvPicPr>
          <p:nvPr/>
        </p:nvPicPr>
        <p:blipFill>
          <a:blip r:embed="rId2"/>
          <a:stretch>
            <a:fillRect/>
          </a:stretch>
        </p:blipFill>
        <p:spPr>
          <a:xfrm>
            <a:off x="349619" y="1295403"/>
            <a:ext cx="2526239" cy="1955798"/>
          </a:xfrm>
          <a:prstGeom prst="rect">
            <a:avLst/>
          </a:prstGeom>
        </p:spPr>
      </p:pic>
      <p:sp>
        <p:nvSpPr>
          <p:cNvPr id="11" name="TextBox 10">
            <a:extLst>
              <a:ext uri="{FF2B5EF4-FFF2-40B4-BE49-F238E27FC236}">
                <a16:creationId xmlns:a16="http://schemas.microsoft.com/office/drawing/2014/main" id="{331D2E6F-3744-34FD-E5D3-B0EF76A88A27}"/>
              </a:ext>
            </a:extLst>
          </p:cNvPr>
          <p:cNvSpPr txBox="1"/>
          <p:nvPr/>
        </p:nvSpPr>
        <p:spPr>
          <a:xfrm>
            <a:off x="349619" y="3251201"/>
            <a:ext cx="2526239" cy="369332"/>
          </a:xfrm>
          <a:prstGeom prst="rect">
            <a:avLst/>
          </a:prstGeom>
          <a:noFill/>
        </p:spPr>
        <p:txBody>
          <a:bodyPr wrap="square">
            <a:spAutoFit/>
          </a:bodyPr>
          <a:lstStyle/>
          <a:p>
            <a:r>
              <a:rPr lang="en-US" dirty="0"/>
              <a:t>Binary Classification</a:t>
            </a:r>
          </a:p>
        </p:txBody>
      </p:sp>
      <p:pic>
        <p:nvPicPr>
          <p:cNvPr id="13" name="Picture 12">
            <a:extLst>
              <a:ext uri="{FF2B5EF4-FFF2-40B4-BE49-F238E27FC236}">
                <a16:creationId xmlns:a16="http://schemas.microsoft.com/office/drawing/2014/main" id="{E1C385EE-41D6-C883-AEB4-8404D8AF4E6D}"/>
              </a:ext>
            </a:extLst>
          </p:cNvPr>
          <p:cNvPicPr>
            <a:picLocks noChangeAspect="1"/>
          </p:cNvPicPr>
          <p:nvPr/>
        </p:nvPicPr>
        <p:blipFill>
          <a:blip r:embed="rId3"/>
          <a:stretch>
            <a:fillRect/>
          </a:stretch>
        </p:blipFill>
        <p:spPr>
          <a:xfrm>
            <a:off x="3293534" y="1295403"/>
            <a:ext cx="2635009" cy="1955798"/>
          </a:xfrm>
          <a:prstGeom prst="rect">
            <a:avLst/>
          </a:prstGeom>
        </p:spPr>
      </p:pic>
      <p:sp>
        <p:nvSpPr>
          <p:cNvPr id="14" name="TextBox 13">
            <a:extLst>
              <a:ext uri="{FF2B5EF4-FFF2-40B4-BE49-F238E27FC236}">
                <a16:creationId xmlns:a16="http://schemas.microsoft.com/office/drawing/2014/main" id="{75E933FE-5A38-588C-DF5F-9B9A7C81C3C8}"/>
              </a:ext>
            </a:extLst>
          </p:cNvPr>
          <p:cNvSpPr txBox="1"/>
          <p:nvPr/>
        </p:nvSpPr>
        <p:spPr>
          <a:xfrm>
            <a:off x="3402304" y="3268134"/>
            <a:ext cx="2526239" cy="369332"/>
          </a:xfrm>
          <a:prstGeom prst="rect">
            <a:avLst/>
          </a:prstGeom>
          <a:noFill/>
        </p:spPr>
        <p:txBody>
          <a:bodyPr wrap="square">
            <a:spAutoFit/>
          </a:bodyPr>
          <a:lstStyle/>
          <a:p>
            <a:r>
              <a:rPr lang="en-US" dirty="0"/>
              <a:t>Multi-Class Classification</a:t>
            </a:r>
          </a:p>
        </p:txBody>
      </p:sp>
      <p:pic>
        <p:nvPicPr>
          <p:cNvPr id="16" name="Picture 15">
            <a:extLst>
              <a:ext uri="{FF2B5EF4-FFF2-40B4-BE49-F238E27FC236}">
                <a16:creationId xmlns:a16="http://schemas.microsoft.com/office/drawing/2014/main" id="{86792CD0-3894-FE1B-1FCF-3E467CE3A08C}"/>
              </a:ext>
            </a:extLst>
          </p:cNvPr>
          <p:cNvPicPr>
            <a:picLocks noChangeAspect="1"/>
          </p:cNvPicPr>
          <p:nvPr/>
        </p:nvPicPr>
        <p:blipFill>
          <a:blip r:embed="rId4"/>
          <a:stretch>
            <a:fillRect/>
          </a:stretch>
        </p:blipFill>
        <p:spPr>
          <a:xfrm>
            <a:off x="6346219" y="1295403"/>
            <a:ext cx="5451595" cy="1955798"/>
          </a:xfrm>
          <a:prstGeom prst="rect">
            <a:avLst/>
          </a:prstGeom>
        </p:spPr>
      </p:pic>
      <p:sp>
        <p:nvSpPr>
          <p:cNvPr id="17" name="TextBox 16">
            <a:extLst>
              <a:ext uri="{FF2B5EF4-FFF2-40B4-BE49-F238E27FC236}">
                <a16:creationId xmlns:a16="http://schemas.microsoft.com/office/drawing/2014/main" id="{3D353B80-A80E-1796-69AB-D6C50253EDC5}"/>
              </a:ext>
            </a:extLst>
          </p:cNvPr>
          <p:cNvSpPr txBox="1"/>
          <p:nvPr/>
        </p:nvSpPr>
        <p:spPr>
          <a:xfrm>
            <a:off x="7808896" y="3307267"/>
            <a:ext cx="2526239" cy="369332"/>
          </a:xfrm>
          <a:prstGeom prst="rect">
            <a:avLst/>
          </a:prstGeom>
          <a:noFill/>
        </p:spPr>
        <p:txBody>
          <a:bodyPr wrap="square">
            <a:spAutoFit/>
          </a:bodyPr>
          <a:lstStyle/>
          <a:p>
            <a:r>
              <a:rPr lang="en-US" dirty="0"/>
              <a:t>Iris Class</a:t>
            </a:r>
          </a:p>
        </p:txBody>
      </p:sp>
      <p:pic>
        <p:nvPicPr>
          <p:cNvPr id="22" name="Picture 21">
            <a:extLst>
              <a:ext uri="{FF2B5EF4-FFF2-40B4-BE49-F238E27FC236}">
                <a16:creationId xmlns:a16="http://schemas.microsoft.com/office/drawing/2014/main" id="{F57B04DD-4676-4008-4BD1-2B8F1BB3A8B5}"/>
              </a:ext>
            </a:extLst>
          </p:cNvPr>
          <p:cNvPicPr>
            <a:picLocks noChangeAspect="1"/>
          </p:cNvPicPr>
          <p:nvPr/>
        </p:nvPicPr>
        <p:blipFill>
          <a:blip r:embed="rId5"/>
          <a:stretch>
            <a:fillRect/>
          </a:stretch>
        </p:blipFill>
        <p:spPr>
          <a:xfrm>
            <a:off x="3619828" y="3759921"/>
            <a:ext cx="3576839" cy="2695589"/>
          </a:xfrm>
          <a:prstGeom prst="rect">
            <a:avLst/>
          </a:prstGeom>
        </p:spPr>
      </p:pic>
    </p:spTree>
    <p:extLst>
      <p:ext uri="{BB962C8B-B14F-4D97-AF65-F5344CB8AC3E}">
        <p14:creationId xmlns:p14="http://schemas.microsoft.com/office/powerpoint/2010/main" val="6009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FA883-48FE-3BFA-8782-13F499890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AD896-482F-933E-9035-5514B87F34CA}"/>
              </a:ext>
            </a:extLst>
          </p:cNvPr>
          <p:cNvSpPr>
            <a:spLocks noGrp="1"/>
          </p:cNvSpPr>
          <p:nvPr>
            <p:ph type="title"/>
          </p:nvPr>
        </p:nvSpPr>
        <p:spPr>
          <a:xfrm>
            <a:off x="1187226" y="0"/>
            <a:ext cx="10081218" cy="969496"/>
          </a:xfrm>
        </p:spPr>
        <p:txBody>
          <a:bodyPr/>
          <a:lstStyle/>
          <a:p>
            <a:r>
              <a:rPr lang="en-US" dirty="0"/>
              <a:t>Classification Cont.</a:t>
            </a:r>
            <a:endParaRPr lang="en-TH" dirty="0"/>
          </a:p>
        </p:txBody>
      </p:sp>
      <p:pic>
        <p:nvPicPr>
          <p:cNvPr id="4" name="Picture 3">
            <a:extLst>
              <a:ext uri="{FF2B5EF4-FFF2-40B4-BE49-F238E27FC236}">
                <a16:creationId xmlns:a16="http://schemas.microsoft.com/office/drawing/2014/main" id="{D57EAC62-B11A-2223-A77E-BA2B186FEECF}"/>
              </a:ext>
            </a:extLst>
          </p:cNvPr>
          <p:cNvPicPr>
            <a:picLocks noChangeAspect="1"/>
          </p:cNvPicPr>
          <p:nvPr/>
        </p:nvPicPr>
        <p:blipFill>
          <a:blip r:embed="rId2"/>
          <a:stretch>
            <a:fillRect/>
          </a:stretch>
        </p:blipFill>
        <p:spPr>
          <a:xfrm>
            <a:off x="4991538" y="1024899"/>
            <a:ext cx="6347022" cy="4622288"/>
          </a:xfrm>
          <a:prstGeom prst="rect">
            <a:avLst/>
          </a:prstGeom>
        </p:spPr>
      </p:pic>
      <p:pic>
        <p:nvPicPr>
          <p:cNvPr id="8" name="Picture 7">
            <a:extLst>
              <a:ext uri="{FF2B5EF4-FFF2-40B4-BE49-F238E27FC236}">
                <a16:creationId xmlns:a16="http://schemas.microsoft.com/office/drawing/2014/main" id="{C490831B-3B87-FDF4-6DB9-A8960BF524A5}"/>
              </a:ext>
            </a:extLst>
          </p:cNvPr>
          <p:cNvPicPr>
            <a:picLocks noChangeAspect="1"/>
          </p:cNvPicPr>
          <p:nvPr/>
        </p:nvPicPr>
        <p:blipFill>
          <a:blip r:embed="rId3"/>
          <a:stretch>
            <a:fillRect/>
          </a:stretch>
        </p:blipFill>
        <p:spPr>
          <a:xfrm>
            <a:off x="242322" y="1024899"/>
            <a:ext cx="4630665" cy="712410"/>
          </a:xfrm>
          <a:prstGeom prst="rect">
            <a:avLst/>
          </a:prstGeom>
        </p:spPr>
      </p:pic>
    </p:spTree>
    <p:extLst>
      <p:ext uri="{BB962C8B-B14F-4D97-AF65-F5344CB8AC3E}">
        <p14:creationId xmlns:p14="http://schemas.microsoft.com/office/powerpoint/2010/main" val="102406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099E-CC93-AA98-5A3A-DC2484F3B67A}"/>
              </a:ext>
            </a:extLst>
          </p:cNvPr>
          <p:cNvSpPr>
            <a:spLocks noGrp="1"/>
          </p:cNvSpPr>
          <p:nvPr>
            <p:ph type="title"/>
          </p:nvPr>
        </p:nvSpPr>
        <p:spPr>
          <a:xfrm>
            <a:off x="1906080" y="2459504"/>
            <a:ext cx="10081218" cy="969496"/>
          </a:xfrm>
        </p:spPr>
        <p:txBody>
          <a:bodyPr/>
          <a:lstStyle/>
          <a:p>
            <a:r>
              <a:rPr lang="en-TH" dirty="0"/>
              <a:t>Demo</a:t>
            </a:r>
          </a:p>
        </p:txBody>
      </p:sp>
    </p:spTree>
    <p:extLst>
      <p:ext uri="{BB962C8B-B14F-4D97-AF65-F5344CB8AC3E}">
        <p14:creationId xmlns:p14="http://schemas.microsoft.com/office/powerpoint/2010/main" val="27234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3DDF-4E27-B310-E70A-BBD5EBBC0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39297-58DB-5740-2E86-DF6E8A96944B}"/>
              </a:ext>
            </a:extLst>
          </p:cNvPr>
          <p:cNvSpPr>
            <a:spLocks noGrp="1"/>
          </p:cNvSpPr>
          <p:nvPr>
            <p:ph type="title"/>
          </p:nvPr>
        </p:nvSpPr>
        <p:spPr>
          <a:xfrm>
            <a:off x="1432759" y="0"/>
            <a:ext cx="10081218" cy="969496"/>
          </a:xfrm>
        </p:spPr>
        <p:txBody>
          <a:bodyPr/>
          <a:lstStyle/>
          <a:p>
            <a:r>
              <a:rPr lang="en-US" dirty="0"/>
              <a:t>RESNET50</a:t>
            </a:r>
            <a:endParaRPr lang="en-TH" dirty="0"/>
          </a:p>
        </p:txBody>
      </p:sp>
      <p:pic>
        <p:nvPicPr>
          <p:cNvPr id="8" name="Picture 2">
            <a:extLst>
              <a:ext uri="{FF2B5EF4-FFF2-40B4-BE49-F238E27FC236}">
                <a16:creationId xmlns:a16="http://schemas.microsoft.com/office/drawing/2014/main" id="{325DCF98-EA64-52A3-E59A-10981285DB61}"/>
              </a:ext>
            </a:extLst>
          </p:cNvPr>
          <p:cNvPicPr>
            <a:picLocks noChangeAspect="1" noChangeArrowheads="1"/>
          </p:cNvPicPr>
          <p:nvPr/>
        </p:nvPicPr>
        <p:blipFill>
          <a:blip r:embed="rId2"/>
          <a:stretch/>
        </p:blipFill>
        <p:spPr bwMode="auto">
          <a:xfrm>
            <a:off x="487247" y="2091140"/>
            <a:ext cx="4811923" cy="18525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4B8069C-3988-EC59-F9F8-7D56EA73C3B5}"/>
              </a:ext>
            </a:extLst>
          </p:cNvPr>
          <p:cNvSpPr txBox="1"/>
          <p:nvPr/>
        </p:nvSpPr>
        <p:spPr>
          <a:xfrm>
            <a:off x="535886" y="4030134"/>
            <a:ext cx="4763284" cy="369332"/>
          </a:xfrm>
          <a:prstGeom prst="rect">
            <a:avLst/>
          </a:prstGeom>
          <a:noFill/>
        </p:spPr>
        <p:txBody>
          <a:bodyPr wrap="square">
            <a:spAutoFit/>
          </a:bodyPr>
          <a:lstStyle/>
          <a:p>
            <a:pPr algn="ctr"/>
            <a:r>
              <a:rPr lang="en-US" dirty="0"/>
              <a:t>How to build a pre-trained model</a:t>
            </a:r>
          </a:p>
        </p:txBody>
      </p:sp>
      <p:pic>
        <p:nvPicPr>
          <p:cNvPr id="1026" name="Picture 2" descr="ResNet-50. Implementing using Keras subclass | by arash dehghanian serej |  Medium">
            <a:extLst>
              <a:ext uri="{FF2B5EF4-FFF2-40B4-BE49-F238E27FC236}">
                <a16:creationId xmlns:a16="http://schemas.microsoft.com/office/drawing/2014/main" id="{E2DCA2F1-5C15-CEC0-8012-8D7482E83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550" y="2091140"/>
            <a:ext cx="5065183" cy="21892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EB04B4-198C-8660-2DA8-790C1D45A7E7}"/>
              </a:ext>
            </a:extLst>
          </p:cNvPr>
          <p:cNvSpPr txBox="1"/>
          <p:nvPr/>
        </p:nvSpPr>
        <p:spPr>
          <a:xfrm>
            <a:off x="6353449" y="4396266"/>
            <a:ext cx="4763284" cy="369332"/>
          </a:xfrm>
          <a:prstGeom prst="rect">
            <a:avLst/>
          </a:prstGeom>
          <a:noFill/>
        </p:spPr>
        <p:txBody>
          <a:bodyPr wrap="square">
            <a:spAutoFit/>
          </a:bodyPr>
          <a:lstStyle/>
          <a:p>
            <a:pPr algn="ctr"/>
            <a:r>
              <a:rPr lang="en-US" dirty="0"/>
              <a:t>ResNet50 Layers</a:t>
            </a:r>
          </a:p>
        </p:txBody>
      </p:sp>
    </p:spTree>
    <p:extLst>
      <p:ext uri="{BB962C8B-B14F-4D97-AF65-F5344CB8AC3E}">
        <p14:creationId xmlns:p14="http://schemas.microsoft.com/office/powerpoint/2010/main" val="285598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B7B38-6A56-B340-0449-943F44ED5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FB1EB-F52F-FA81-B549-C827691BB63A}"/>
              </a:ext>
            </a:extLst>
          </p:cNvPr>
          <p:cNvSpPr>
            <a:spLocks noGrp="1"/>
          </p:cNvSpPr>
          <p:nvPr>
            <p:ph type="title"/>
          </p:nvPr>
        </p:nvSpPr>
        <p:spPr>
          <a:xfrm>
            <a:off x="1432759" y="0"/>
            <a:ext cx="10081218" cy="969496"/>
          </a:xfrm>
        </p:spPr>
        <p:txBody>
          <a:bodyPr/>
          <a:lstStyle/>
          <a:p>
            <a:r>
              <a:rPr lang="en-US" dirty="0"/>
              <a:t>RESNET50 Cont.</a:t>
            </a:r>
            <a:endParaRPr lang="en-TH" dirty="0"/>
          </a:p>
        </p:txBody>
      </p:sp>
      <p:pic>
        <p:nvPicPr>
          <p:cNvPr id="4" name="Picture 3">
            <a:extLst>
              <a:ext uri="{FF2B5EF4-FFF2-40B4-BE49-F238E27FC236}">
                <a16:creationId xmlns:a16="http://schemas.microsoft.com/office/drawing/2014/main" id="{1C92E96D-830A-378A-8E85-17158574C64F}"/>
              </a:ext>
            </a:extLst>
          </p:cNvPr>
          <p:cNvPicPr>
            <a:picLocks noChangeAspect="1"/>
          </p:cNvPicPr>
          <p:nvPr/>
        </p:nvPicPr>
        <p:blipFill>
          <a:blip r:embed="rId2"/>
          <a:stretch>
            <a:fillRect/>
          </a:stretch>
        </p:blipFill>
        <p:spPr>
          <a:xfrm>
            <a:off x="74701" y="969496"/>
            <a:ext cx="5083458" cy="1371490"/>
          </a:xfrm>
          <a:prstGeom prst="rect">
            <a:avLst/>
          </a:prstGeom>
        </p:spPr>
      </p:pic>
      <p:pic>
        <p:nvPicPr>
          <p:cNvPr id="6" name="Picture 5">
            <a:extLst>
              <a:ext uri="{FF2B5EF4-FFF2-40B4-BE49-F238E27FC236}">
                <a16:creationId xmlns:a16="http://schemas.microsoft.com/office/drawing/2014/main" id="{B412FC4B-8729-3F83-76A5-8AD0EDCD3050}"/>
              </a:ext>
            </a:extLst>
          </p:cNvPr>
          <p:cNvPicPr>
            <a:picLocks noChangeAspect="1"/>
          </p:cNvPicPr>
          <p:nvPr/>
        </p:nvPicPr>
        <p:blipFill>
          <a:blip r:embed="rId3"/>
          <a:stretch>
            <a:fillRect/>
          </a:stretch>
        </p:blipFill>
        <p:spPr>
          <a:xfrm>
            <a:off x="5252322" y="969496"/>
            <a:ext cx="6428671" cy="4198315"/>
          </a:xfrm>
          <a:prstGeom prst="rect">
            <a:avLst/>
          </a:prstGeom>
        </p:spPr>
      </p:pic>
    </p:spTree>
    <p:extLst>
      <p:ext uri="{BB962C8B-B14F-4D97-AF65-F5344CB8AC3E}">
        <p14:creationId xmlns:p14="http://schemas.microsoft.com/office/powerpoint/2010/main" val="329273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36C2-4D33-9249-699F-92E430292D3A}"/>
              </a:ext>
            </a:extLst>
          </p:cNvPr>
          <p:cNvSpPr>
            <a:spLocks noGrp="1"/>
          </p:cNvSpPr>
          <p:nvPr>
            <p:ph type="title"/>
          </p:nvPr>
        </p:nvSpPr>
        <p:spPr>
          <a:xfrm>
            <a:off x="1906080" y="2459504"/>
            <a:ext cx="10081218" cy="969496"/>
          </a:xfrm>
        </p:spPr>
        <p:txBody>
          <a:bodyPr/>
          <a:lstStyle/>
          <a:p>
            <a:r>
              <a:rPr lang="en-TH" dirty="0"/>
              <a:t>Demo</a:t>
            </a:r>
          </a:p>
        </p:txBody>
      </p:sp>
    </p:spTree>
    <p:extLst>
      <p:ext uri="{BB962C8B-B14F-4D97-AF65-F5344CB8AC3E}">
        <p14:creationId xmlns:p14="http://schemas.microsoft.com/office/powerpoint/2010/main" val="72406460"/>
      </p:ext>
    </p:extLst>
  </p:cSld>
  <p:clrMapOvr>
    <a:masterClrMapping/>
  </p:clrMapOvr>
</p:sld>
</file>

<file path=ppt/theme/theme1.xml><?xml version="1.0" encoding="utf-8"?>
<a:theme xmlns:a="http://schemas.openxmlformats.org/drawingml/2006/main" name="TBN-Blue">
  <a:themeElements>
    <a:clrScheme name="Custom 1">
      <a:dk1>
        <a:srgbClr val="003F6D"/>
      </a:dk1>
      <a:lt1>
        <a:srgbClr val="FFFFFF"/>
      </a:lt1>
      <a:dk2>
        <a:srgbClr val="012A58"/>
      </a:dk2>
      <a:lt2>
        <a:srgbClr val="FEFFFE"/>
      </a:lt2>
      <a:accent1>
        <a:srgbClr val="03B5E4"/>
      </a:accent1>
      <a:accent2>
        <a:srgbClr val="0679AF"/>
      </a:accent2>
      <a:accent3>
        <a:srgbClr val="00406D"/>
      </a:accent3>
      <a:accent4>
        <a:srgbClr val="012B59"/>
      </a:accent4>
      <a:accent5>
        <a:srgbClr val="FEFFFE"/>
      </a:accent5>
      <a:accent6>
        <a:srgbClr val="000028"/>
      </a:accent6>
      <a:hlink>
        <a:srgbClr val="42B0D8"/>
      </a:hlink>
      <a:folHlink>
        <a:srgbClr val="92E8F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ckup-TBN-Deck_MasterTemplate_2023-V1.2" id="{B6D8A908-C7B6-B54B-B952-407EE7E42CEA}" vid="{1406A2DD-7973-7642-96B4-691B7C06D7D4}"/>
    </a:ext>
  </a:extLst>
</a:theme>
</file>

<file path=ppt/theme/theme2.xml><?xml version="1.0" encoding="utf-8"?>
<a:theme xmlns:a="http://schemas.openxmlformats.org/drawingml/2006/main" name="TBN-White">
  <a:themeElements>
    <a:clrScheme name="TBN">
      <a:dk1>
        <a:srgbClr val="0679AF"/>
      </a:dk1>
      <a:lt1>
        <a:srgbClr val="FFFFFF"/>
      </a:lt1>
      <a:dk2>
        <a:srgbClr val="012A58"/>
      </a:dk2>
      <a:lt2>
        <a:srgbClr val="FEFFFE"/>
      </a:lt2>
      <a:accent1>
        <a:srgbClr val="03B5E4"/>
      </a:accent1>
      <a:accent2>
        <a:srgbClr val="0679AF"/>
      </a:accent2>
      <a:accent3>
        <a:srgbClr val="00406D"/>
      </a:accent3>
      <a:accent4>
        <a:srgbClr val="012B59"/>
      </a:accent4>
      <a:accent5>
        <a:srgbClr val="FEFFFE"/>
      </a:accent5>
      <a:accent6>
        <a:srgbClr val="000028"/>
      </a:accent6>
      <a:hlink>
        <a:srgbClr val="42B0D8"/>
      </a:hlink>
      <a:folHlink>
        <a:srgbClr val="92E8F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ckup-TBN-Deck_MasterTemplate_2023-V1.2" id="{B6D8A908-C7B6-B54B-B952-407EE7E42CEA}" vid="{437B1112-6209-3D42-91C9-8E0F90FC77D2}"/>
    </a:ext>
  </a:extLst>
</a:theme>
</file>

<file path=ppt/theme/theme3.xml><?xml version="1.0" encoding="utf-8"?>
<a:theme xmlns:a="http://schemas.openxmlformats.org/drawingml/2006/main" name="TBN-Darkmode">
  <a:themeElements>
    <a:clrScheme name="TBN">
      <a:dk1>
        <a:srgbClr val="0679AF"/>
      </a:dk1>
      <a:lt1>
        <a:srgbClr val="FFFFFF"/>
      </a:lt1>
      <a:dk2>
        <a:srgbClr val="012A58"/>
      </a:dk2>
      <a:lt2>
        <a:srgbClr val="FEFFFE"/>
      </a:lt2>
      <a:accent1>
        <a:srgbClr val="03B5E4"/>
      </a:accent1>
      <a:accent2>
        <a:srgbClr val="0679AF"/>
      </a:accent2>
      <a:accent3>
        <a:srgbClr val="00406D"/>
      </a:accent3>
      <a:accent4>
        <a:srgbClr val="012B59"/>
      </a:accent4>
      <a:accent5>
        <a:srgbClr val="FEFFFE"/>
      </a:accent5>
      <a:accent6>
        <a:srgbClr val="000028"/>
      </a:accent6>
      <a:hlink>
        <a:srgbClr val="42B0D8"/>
      </a:hlink>
      <a:folHlink>
        <a:srgbClr val="92E8F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ckup-TBN-Deck_MasterTemplate_2023-V1.2" id="{B6D8A908-C7B6-B54B-B952-407EE7E42CEA}" vid="{2CF98F06-D8F3-7A4B-8A32-BE3F50E5F241}"/>
    </a:ext>
  </a:extLst>
</a:theme>
</file>

<file path=ppt/theme/theme4.xml><?xml version="1.0" encoding="utf-8"?>
<a:theme xmlns:a="http://schemas.openxmlformats.org/drawingml/2006/main" name="TBN-Gradients">
  <a:themeElements>
    <a:clrScheme name="TBN-dark">
      <a:dk1>
        <a:srgbClr val="003F6D"/>
      </a:dk1>
      <a:lt1>
        <a:srgbClr val="FFFFFF"/>
      </a:lt1>
      <a:dk2>
        <a:srgbClr val="012A58"/>
      </a:dk2>
      <a:lt2>
        <a:srgbClr val="FEFFFE"/>
      </a:lt2>
      <a:accent1>
        <a:srgbClr val="03B5E4"/>
      </a:accent1>
      <a:accent2>
        <a:srgbClr val="0679AF"/>
      </a:accent2>
      <a:accent3>
        <a:srgbClr val="00406D"/>
      </a:accent3>
      <a:accent4>
        <a:srgbClr val="012B59"/>
      </a:accent4>
      <a:accent5>
        <a:srgbClr val="FEFFFE"/>
      </a:accent5>
      <a:accent6>
        <a:srgbClr val="000028"/>
      </a:accent6>
      <a:hlink>
        <a:srgbClr val="42B0D8"/>
      </a:hlink>
      <a:folHlink>
        <a:srgbClr val="92E8F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ckup-TBN-Deck_MasterTemplate_2023-V1.2" id="{B6D8A908-C7B6-B54B-B952-407EE7E42CEA}" vid="{B90CFF11-B3E3-C24F-A5B6-5803C59CE91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AFBDFC63EE524EBE969C0B47A6F8C0" ma:contentTypeVersion="13" ma:contentTypeDescription="Create a new document." ma:contentTypeScope="" ma:versionID="e21bd077520f96f550f313e4f6fad02b">
  <xsd:schema xmlns:xsd="http://www.w3.org/2001/XMLSchema" xmlns:xs="http://www.w3.org/2001/XMLSchema" xmlns:p="http://schemas.microsoft.com/office/2006/metadata/properties" xmlns:ns2="981a4448-862c-4110-b409-48e1f3525d34" xmlns:ns3="05ba27e1-0fd4-466b-ac49-56c5faf01b4c" targetNamespace="http://schemas.microsoft.com/office/2006/metadata/properties" ma:root="true" ma:fieldsID="dc63bcaffd4121b4c8e42eaeca5cb2b4" ns2:_="" ns3:_="">
    <xsd:import namespace="981a4448-862c-4110-b409-48e1f3525d34"/>
    <xsd:import namespace="05ba27e1-0fd4-466b-ac49-56c5faf01b4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a4448-862c-4110-b409-48e1f3525d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2aa3d77-03d5-4899-b9ee-5d02c121dd2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ba27e1-0fd4-466b-ac49-56c5faf01b4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8dd1fd6-c5c9-43a5-9faf-b2464c3670a1}" ma:internalName="TaxCatchAll" ma:showField="CatchAllData" ma:web="05ba27e1-0fd4-466b-ac49-56c5faf01b4c">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81a4448-862c-4110-b409-48e1f3525d34">
      <Terms xmlns="http://schemas.microsoft.com/office/infopath/2007/PartnerControls"/>
    </lcf76f155ced4ddcb4097134ff3c332f>
    <TaxCatchAll xmlns="05ba27e1-0fd4-466b-ac49-56c5faf01b4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2A1176-E33E-4D96-B1CF-362155B5C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1a4448-862c-4110-b409-48e1f3525d34"/>
    <ds:schemaRef ds:uri="05ba27e1-0fd4-466b-ac49-56c5faf01b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9F5FE5-92E9-417D-AF16-1FBF29AD3697}">
  <ds:schemaRefs>
    <ds:schemaRef ds:uri="http://schemas.microsoft.com/office/2006/metadata/properties"/>
    <ds:schemaRef ds:uri="http://schemas.microsoft.com/office/infopath/2007/PartnerControls"/>
    <ds:schemaRef ds:uri="981a4448-862c-4110-b409-48e1f3525d34"/>
    <ds:schemaRef ds:uri="05ba27e1-0fd4-466b-ac49-56c5faf01b4c"/>
  </ds:schemaRefs>
</ds:datastoreItem>
</file>

<file path=customXml/itemProps3.xml><?xml version="1.0" encoding="utf-8"?>
<ds:datastoreItem xmlns:ds="http://schemas.openxmlformats.org/officeDocument/2006/customXml" ds:itemID="{8713A887-2BB6-4C2E-8523-677579EBCA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TBN-Deck_MasterTemplate_2023-V1.2</Template>
  <TotalTime>253</TotalTime>
  <Words>438</Words>
  <Application>Microsoft Macintosh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Arial</vt:lpstr>
      <vt:lpstr>Calibri</vt:lpstr>
      <vt:lpstr>Manrope</vt:lpstr>
      <vt:lpstr>Manrope Medium</vt:lpstr>
      <vt:lpstr>Manrope SemiBold</vt:lpstr>
      <vt:lpstr>TBN-Blue</vt:lpstr>
      <vt:lpstr>TBN-White</vt:lpstr>
      <vt:lpstr>TBN-Darkmode</vt:lpstr>
      <vt:lpstr>TBN-Gradients</vt:lpstr>
      <vt:lpstr>Mendix ML Kit and OpenAI</vt:lpstr>
      <vt:lpstr>PowerPoint Presentation</vt:lpstr>
      <vt:lpstr>ONNX – Open Neural Network Exchange.</vt:lpstr>
      <vt:lpstr>Classification</vt:lpstr>
      <vt:lpstr>Classification Cont.</vt:lpstr>
      <vt:lpstr>Demo</vt:lpstr>
      <vt:lpstr>RESNET50</vt:lpstr>
      <vt:lpstr>RESNET50 Cont.</vt:lpstr>
      <vt:lpstr>Demo</vt:lpstr>
      <vt:lpstr>Style Transfer</vt:lpstr>
      <vt:lpstr>Style Transfer Cont.</vt:lpstr>
      <vt:lpstr>Demo</vt:lpstr>
      <vt:lpstr>Resources</vt:lpstr>
      <vt:lpstr>Overview OpenAI</vt:lpstr>
      <vt:lpstr>What ChatGPT can do ?</vt:lpstr>
      <vt:lpstr>Image Generation</vt:lpstr>
      <vt:lpstr>Demo</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Mendix ML Kit and OpenAI</dc:title>
  <dc:creator>Nhat Quang Tran</dc:creator>
  <cp:lastModifiedBy>Tran Nhat Quang</cp:lastModifiedBy>
  <cp:revision>5</cp:revision>
  <dcterms:created xsi:type="dcterms:W3CDTF">2024-02-13T10:11:27Z</dcterms:created>
  <dcterms:modified xsi:type="dcterms:W3CDTF">2024-05-21T07:16:37Z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0x01010038AFBDFC63EE524EBE969C0B47A6F8C0</vt:lpwstr>
  </property>
</Properties>
</file>