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00" autoAdjust="0"/>
  </p:normalViewPr>
  <p:slideViewPr>
    <p:cSldViewPr>
      <p:cViewPr varScale="1">
        <p:scale>
          <a:sx n="64" d="100"/>
          <a:sy n="64" d="100"/>
        </p:scale>
        <p:origin x="-13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03F5-967D-4305-89A9-3C047C38284F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8A4CA-9285-4349-9CB6-D445D2B2E3E8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8A4CA-9285-4349-9CB6-D445D2B2E3E8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Status of a file depends on the</a:t>
            </a:r>
            <a:r>
              <a:rPr lang="en-US" baseline="0" dirty="0" smtClean="0"/>
              <a:t> whether it exists and whether its metadata exists.</a:t>
            </a:r>
          </a:p>
          <a:p>
            <a:pPr>
              <a:buFontTx/>
              <a:buChar char="-"/>
            </a:pPr>
            <a:r>
              <a:rPr lang="en-US" baseline="0" dirty="0" smtClean="0"/>
              <a:t> Not-exist: the file and its metadata both do not exist</a:t>
            </a:r>
          </a:p>
          <a:p>
            <a:pPr>
              <a:buFontTx/>
              <a:buChar char="-"/>
            </a:pPr>
            <a:r>
              <a:rPr lang="en-US" baseline="0" dirty="0" smtClean="0"/>
              <a:t> New: the file exists, its metadata does not exist</a:t>
            </a:r>
          </a:p>
          <a:p>
            <a:pPr>
              <a:buFontTx/>
              <a:buChar char="-"/>
            </a:pPr>
            <a:r>
              <a:rPr lang="en-US" baseline="0" dirty="0" smtClean="0"/>
              <a:t> Deleted: the file does not exist but its metadata exists</a:t>
            </a:r>
          </a:p>
          <a:p>
            <a:pPr>
              <a:buFontTx/>
              <a:buChar char="-"/>
            </a:pPr>
            <a:r>
              <a:rPr lang="en-US" baseline="0" dirty="0" smtClean="0"/>
              <a:t> No-change: the file and its metadata both exist. The file’s content is not changed since the last synchronization.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Updated: the file and its metadata both exist. The file’s content is changed since the last synchronization.</a:t>
            </a:r>
          </a:p>
          <a:p>
            <a:pPr>
              <a:buFontTx/>
              <a:buChar char="-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8A4CA-9285-4349-9CB6-D445D2B2E3E8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897FB6C-2C11-4A55-9CED-D2B0062BF1EC}" type="datetimeFigureOut">
              <a:rPr lang="en-US" smtClean="0"/>
              <a:pPr/>
              <a:t>4/18/2010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9E01F22-AE55-4188-AF1F-EEFBE82522BB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71604" y="3571876"/>
            <a:ext cx="6400800" cy="1752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400" noProof="0" dirty="0" smtClean="0"/>
              <a:t>Dang </a:t>
            </a:r>
            <a:r>
              <a:rPr lang="en-US" sz="2400" noProof="0" dirty="0" err="1" smtClean="0"/>
              <a:t>Thi</a:t>
            </a:r>
            <a:r>
              <a:rPr lang="en-US" sz="2400" noProof="0" dirty="0" smtClean="0"/>
              <a:t> Thu </a:t>
            </a:r>
            <a:r>
              <a:rPr lang="en-US" sz="2400" noProof="0" dirty="0" err="1" smtClean="0"/>
              <a:t>Giang</a:t>
            </a:r>
            <a:endParaRPr lang="en-US" sz="2400" noProof="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Hoang</a:t>
            </a:r>
            <a:r>
              <a:rPr kumimoji="0" lang="en-US" sz="24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Nguyen Nhat Tao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400" baseline="0" noProof="0" dirty="0" smtClean="0"/>
              <a:t>Nguyen</a:t>
            </a:r>
            <a:r>
              <a:rPr lang="en-US" sz="2400" noProof="0" dirty="0" smtClean="0"/>
              <a:t> Hoang </a:t>
            </a:r>
            <a:r>
              <a:rPr lang="en-US" sz="2400" noProof="0" dirty="0" err="1" smtClean="0"/>
              <a:t>Hai</a:t>
            </a:r>
            <a:endParaRPr lang="en-US" sz="2400" noProof="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Nguyen</a:t>
            </a:r>
            <a:r>
              <a:rPr kumimoji="0" lang="en-US" sz="24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</a:t>
            </a:r>
            <a:r>
              <a:rPr kumimoji="0" lang="en-US" sz="24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Yen Duong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400" baseline="0" noProof="0" dirty="0" smtClean="0"/>
              <a:t>Vu</a:t>
            </a:r>
            <a:r>
              <a:rPr lang="en-US" sz="2400" noProof="0" dirty="0" smtClean="0"/>
              <a:t> An </a:t>
            </a:r>
            <a:r>
              <a:rPr lang="en-US" sz="2400" noProof="0" dirty="0" err="1" smtClean="0"/>
              <a:t>Hoa</a:t>
            </a:r>
            <a:endParaRPr kumimoji="0" lang="en-SG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2910" y="428604"/>
            <a:ext cx="8229600" cy="2286016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all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Team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NETS (nothing else to sync)</a:t>
            </a:r>
            <a:endParaRPr kumimoji="0" lang="en-SG" sz="36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Logic Overview</a:t>
            </a:r>
            <a:endParaRPr lang="en-SG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02" y="2285992"/>
            <a:ext cx="8643998" cy="428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800" noProof="0" dirty="0" smtClean="0"/>
              <a:t>Two main classes: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lang="en-US" sz="2800" dirty="0" smtClean="0"/>
              <a:t> Detector: detecting differences of two folders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lang="en-US" sz="2800" dirty="0"/>
              <a:t> </a:t>
            </a:r>
            <a:r>
              <a:rPr lang="en-US" sz="2800" dirty="0" smtClean="0"/>
              <a:t>Reconciler: reconcile differences found by Detector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endParaRPr lang="en-US" sz="28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endParaRPr lang="en-US" sz="28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Logic Overview</a:t>
            </a:r>
            <a:endParaRPr lang="en-SG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4282" y="1643050"/>
            <a:ext cx="8929718" cy="464347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800" dirty="0" smtClean="0"/>
              <a:t>Metadata of </a:t>
            </a:r>
            <a:r>
              <a:rPr lang="en-US" sz="2800" dirty="0" smtClean="0"/>
              <a:t>a </a:t>
            </a:r>
            <a:r>
              <a:rPr lang="en-US" sz="2800" b="1" dirty="0" smtClean="0"/>
              <a:t>FILE </a:t>
            </a:r>
            <a:r>
              <a:rPr lang="en-US" sz="2800" dirty="0" smtClean="0"/>
              <a:t>is saved after synchronization for next-sync comparison.</a:t>
            </a:r>
            <a:endParaRPr lang="en-US" sz="2800" b="1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800" dirty="0" smtClean="0"/>
              <a:t>S</a:t>
            </a:r>
            <a:r>
              <a:rPr lang="en-US" sz="2800" noProof="0" dirty="0" err="1" smtClean="0"/>
              <a:t>tatus</a:t>
            </a:r>
            <a:r>
              <a:rPr lang="en-US" sz="2800" noProof="0" dirty="0" smtClean="0"/>
              <a:t> of a </a:t>
            </a:r>
            <a:r>
              <a:rPr lang="en-US" sz="2800" b="1" noProof="0" dirty="0" smtClean="0"/>
              <a:t>FILE: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lang="en-US" sz="2800" dirty="0" smtClean="0"/>
              <a:t> Not-exist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lang="en-US" sz="2800" noProof="0" dirty="0"/>
              <a:t> </a:t>
            </a:r>
            <a:r>
              <a:rPr lang="en-US" sz="2800" noProof="0" dirty="0" smtClean="0"/>
              <a:t>New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lang="en-US" sz="2800" dirty="0"/>
              <a:t> </a:t>
            </a:r>
            <a:r>
              <a:rPr lang="en-US" sz="2800" dirty="0" smtClean="0"/>
              <a:t>Deleted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lang="en-US" sz="2800" dirty="0"/>
              <a:t> </a:t>
            </a:r>
            <a:r>
              <a:rPr lang="en-US" sz="2800" dirty="0" smtClean="0"/>
              <a:t>No-change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lang="en-US" sz="2800" noProof="0" dirty="0"/>
              <a:t> </a:t>
            </a:r>
            <a:r>
              <a:rPr lang="en-US" sz="2800" noProof="0" dirty="0" smtClean="0"/>
              <a:t>Updated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lang="en-US" sz="28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514353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Two files are compared against their metadata to determine if they are updated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Logic Overview</a:t>
            </a:r>
            <a:endParaRPr lang="en-SG" sz="5400" dirty="0"/>
          </a:p>
        </p:txBody>
      </p:sp>
      <p:sp>
        <p:nvSpPr>
          <p:cNvPr id="5" name="Folded Corner 4"/>
          <p:cNvSpPr/>
          <p:nvPr/>
        </p:nvSpPr>
        <p:spPr>
          <a:xfrm>
            <a:off x="1928794" y="4500570"/>
            <a:ext cx="1143008" cy="10715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FILE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714744" y="2643182"/>
            <a:ext cx="1714512" cy="7858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METADATA</a:t>
            </a:r>
            <a:endParaRPr lang="en-SG" b="1" dirty="0"/>
          </a:p>
        </p:txBody>
      </p:sp>
      <p:sp>
        <p:nvSpPr>
          <p:cNvPr id="7" name="Folded Corner 6"/>
          <p:cNvSpPr/>
          <p:nvPr/>
        </p:nvSpPr>
        <p:spPr>
          <a:xfrm>
            <a:off x="6072198" y="4500570"/>
            <a:ext cx="1143008" cy="10715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FILE</a:t>
            </a:r>
          </a:p>
        </p:txBody>
      </p:sp>
      <p:sp>
        <p:nvSpPr>
          <p:cNvPr id="8" name="Up-Down Arrow 7"/>
          <p:cNvSpPr/>
          <p:nvPr/>
        </p:nvSpPr>
        <p:spPr>
          <a:xfrm rot="2652645">
            <a:off x="2906265" y="3375491"/>
            <a:ext cx="428628" cy="928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Up-Down Arrow 8"/>
          <p:cNvSpPr/>
          <p:nvPr/>
        </p:nvSpPr>
        <p:spPr>
          <a:xfrm rot="19160249">
            <a:off x="5751520" y="3313659"/>
            <a:ext cx="428628" cy="928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1857356" y="571501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SOURCE</a:t>
            </a:r>
            <a:endParaRPr lang="en-SG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8" y="571501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DESTINATION</a:t>
            </a:r>
            <a:endParaRPr lang="en-S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642918"/>
          </a:xfrm>
        </p:spPr>
        <p:txBody>
          <a:bodyPr>
            <a:noAutofit/>
          </a:bodyPr>
          <a:lstStyle/>
          <a:p>
            <a:r>
              <a:rPr lang="en-US" sz="5400" dirty="0" smtClean="0"/>
              <a:t>Detector</a:t>
            </a:r>
            <a:endParaRPr lang="en-SG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8596" y="2071678"/>
            <a:ext cx="8501122" cy="200026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endParaRPr lang="en-US" sz="2800" noProof="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1504" y="928670"/>
            <a:ext cx="8429652" cy="585791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b="1" dirty="0" err="1" smtClean="0"/>
              <a:t>Find</a:t>
            </a:r>
            <a:r>
              <a:rPr lang="en-US" sz="1600" b="1" dirty="0" err="1" smtClean="0"/>
              <a:t>Differences</a:t>
            </a:r>
            <a:r>
              <a:rPr lang="en-US" sz="1600" b="1" dirty="0" smtClean="0"/>
              <a:t>(source</a:t>
            </a:r>
            <a:r>
              <a:rPr lang="en-US" sz="1600" b="1" dirty="0" smtClean="0"/>
              <a:t>, destination)</a:t>
            </a:r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b="1" dirty="0"/>
              <a:t>  </a:t>
            </a:r>
            <a:r>
              <a:rPr lang="en-US" sz="1600" b="1" dirty="0" smtClean="0"/>
              <a:t>     </a:t>
            </a:r>
            <a:r>
              <a:rPr lang="en-US" sz="1600" dirty="0" err="1" smtClean="0"/>
              <a:t>foreach</a:t>
            </a:r>
            <a:r>
              <a:rPr lang="en-US" sz="1600" dirty="0" smtClean="0"/>
              <a:t> file in source</a:t>
            </a:r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b="1" dirty="0" smtClean="0"/>
              <a:t>             </a:t>
            </a:r>
            <a:r>
              <a:rPr lang="en-US" sz="1600" dirty="0" err="1" smtClean="0"/>
              <a:t>partnerFile</a:t>
            </a:r>
            <a:r>
              <a:rPr lang="en-US" sz="1600" dirty="0" smtClean="0"/>
              <a:t> = </a:t>
            </a:r>
            <a:r>
              <a:rPr lang="en-US" sz="1600" dirty="0" err="1" smtClean="0"/>
              <a:t>GetPartner</a:t>
            </a:r>
            <a:r>
              <a:rPr lang="en-US" sz="1600" dirty="0" smtClean="0"/>
              <a:t>(file, source, destination</a:t>
            </a:r>
            <a:r>
              <a:rPr lang="en-US" sz="1600" dirty="0" smtClean="0"/>
              <a:t>)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fileStatus</a:t>
            </a:r>
            <a:r>
              <a:rPr lang="en-US" sz="1600" dirty="0" smtClean="0"/>
              <a:t> = </a:t>
            </a:r>
            <a:r>
              <a:rPr lang="en-US" sz="1600" dirty="0" err="1" smtClean="0"/>
              <a:t>FindStatus</a:t>
            </a:r>
            <a:r>
              <a:rPr lang="en-US" sz="1600" dirty="0" smtClean="0"/>
              <a:t>(file, source)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partnerStatus</a:t>
            </a:r>
            <a:r>
              <a:rPr lang="en-US" sz="1600" dirty="0" smtClean="0"/>
              <a:t> = </a:t>
            </a:r>
            <a:r>
              <a:rPr lang="en-US" sz="1600" dirty="0" err="1" smtClean="0"/>
              <a:t>FindStatus</a:t>
            </a:r>
            <a:r>
              <a:rPr lang="en-US" sz="1600" dirty="0" smtClean="0"/>
              <a:t>(</a:t>
            </a:r>
            <a:r>
              <a:rPr lang="en-US" sz="1600" dirty="0" err="1" smtClean="0"/>
              <a:t>partnerFile</a:t>
            </a:r>
            <a:r>
              <a:rPr lang="en-US" sz="1600" dirty="0" smtClean="0"/>
              <a:t>, destination)</a:t>
            </a:r>
            <a:endParaRPr lang="en-US" sz="1600" dirty="0" smtClean="0"/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b="1" dirty="0" smtClean="0"/>
              <a:t>             </a:t>
            </a:r>
            <a:r>
              <a:rPr lang="en-US" sz="1600" dirty="0" smtClean="0"/>
              <a:t>if it is folder </a:t>
            </a:r>
            <a:endParaRPr lang="en-US" sz="1600" dirty="0" smtClean="0"/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dirty="0" smtClean="0"/>
              <a:t>                   </a:t>
            </a:r>
            <a:r>
              <a:rPr lang="en-US" sz="1600" dirty="0" err="1" smtClean="0"/>
              <a:t>Find</a:t>
            </a:r>
            <a:r>
              <a:rPr lang="en-US" sz="1600" dirty="0" err="1" smtClean="0"/>
              <a:t>Differences</a:t>
            </a:r>
            <a:r>
              <a:rPr lang="en-US" sz="1600" dirty="0" smtClean="0"/>
              <a:t>(file</a:t>
            </a:r>
            <a:r>
              <a:rPr lang="en-US" sz="1600" dirty="0" smtClean="0"/>
              <a:t>, </a:t>
            </a:r>
            <a:r>
              <a:rPr lang="en-US" sz="1600" dirty="0" err="1" smtClean="0"/>
              <a:t>partnerFile</a:t>
            </a:r>
            <a:r>
              <a:rPr lang="en-US" sz="1600" dirty="0" smtClean="0"/>
              <a:t>)</a:t>
            </a:r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dirty="0" smtClean="0"/>
              <a:t> </a:t>
            </a:r>
            <a:r>
              <a:rPr lang="en-US" sz="1600" dirty="0" smtClean="0"/>
              <a:t>                  if (</a:t>
            </a:r>
            <a:r>
              <a:rPr lang="en-US" sz="1600" dirty="0" err="1" smtClean="0"/>
              <a:t>partnerStatus</a:t>
            </a:r>
            <a:r>
              <a:rPr lang="en-US" sz="1600" dirty="0" smtClean="0"/>
              <a:t> is DELETED) </a:t>
            </a:r>
            <a:r>
              <a:rPr lang="en-US" sz="1600" dirty="0" err="1" smtClean="0"/>
              <a:t>AddToCleanUpList</a:t>
            </a:r>
            <a:r>
              <a:rPr lang="en-US" sz="1600" dirty="0" smtClean="0"/>
              <a:t>(file)</a:t>
            </a:r>
            <a:endParaRPr lang="en-US" sz="1600" dirty="0" smtClean="0"/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b="1" dirty="0" smtClean="0"/>
              <a:t>             e</a:t>
            </a:r>
            <a:r>
              <a:rPr lang="en-US" sz="1600" dirty="0" smtClean="0"/>
              <a:t>lse</a:t>
            </a:r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dirty="0" smtClean="0"/>
              <a:t>                   </a:t>
            </a:r>
            <a:r>
              <a:rPr lang="en-US" sz="1600" dirty="0" smtClean="0"/>
              <a:t>if </a:t>
            </a:r>
            <a:r>
              <a:rPr lang="en-US" sz="1600" dirty="0" smtClean="0"/>
              <a:t>(</a:t>
            </a:r>
            <a:r>
              <a:rPr lang="en-US" sz="1600" dirty="0" err="1" smtClean="0"/>
              <a:t>fileStatus</a:t>
            </a:r>
            <a:r>
              <a:rPr lang="en-US" sz="1600" dirty="0" smtClean="0"/>
              <a:t> is NO-CHANGE and </a:t>
            </a:r>
            <a:r>
              <a:rPr lang="en-US" sz="1600" dirty="0" err="1" smtClean="0"/>
              <a:t>partnerStatus</a:t>
            </a:r>
            <a:r>
              <a:rPr lang="en-US" sz="1600" dirty="0" smtClean="0"/>
              <a:t> is NO-CHANGE)  continue</a:t>
            </a:r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dirty="0"/>
              <a:t>	 </a:t>
            </a:r>
            <a:r>
              <a:rPr lang="en-US" sz="1600" dirty="0" err="1" smtClean="0"/>
              <a:t>AddToDifferenceList</a:t>
            </a:r>
            <a:r>
              <a:rPr lang="en-US" sz="1600" dirty="0" smtClean="0"/>
              <a:t>(file, </a:t>
            </a:r>
            <a:r>
              <a:rPr lang="en-US" sz="1600" dirty="0" err="1" smtClean="0"/>
              <a:t>fileStatus</a:t>
            </a:r>
            <a:r>
              <a:rPr lang="en-US" sz="1600" dirty="0" smtClean="0"/>
              <a:t>, </a:t>
            </a:r>
            <a:r>
              <a:rPr lang="en-US" sz="1600" dirty="0" err="1" smtClean="0"/>
              <a:t>partnerFile</a:t>
            </a:r>
            <a:r>
              <a:rPr lang="en-US" sz="1600" dirty="0" smtClean="0"/>
              <a:t>, </a:t>
            </a:r>
            <a:r>
              <a:rPr lang="en-US" sz="1600" dirty="0" err="1" smtClean="0"/>
              <a:t>partnerStatus</a:t>
            </a:r>
            <a:r>
              <a:rPr lang="en-US" sz="1600" dirty="0" smtClean="0"/>
              <a:t>)</a:t>
            </a:r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dirty="0"/>
              <a:t>	</a:t>
            </a:r>
          </a:p>
          <a:p>
            <a:pPr marL="0" marR="0" lvl="0" indent="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foreach</a:t>
            </a:r>
            <a:r>
              <a:rPr lang="en-US" sz="1600" dirty="0" smtClean="0"/>
              <a:t> file in destination but not in source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1600" dirty="0" smtClean="0"/>
              <a:t>              </a:t>
            </a:r>
            <a:r>
              <a:rPr lang="en-US" sz="1600" dirty="0" err="1" smtClean="0"/>
              <a:t>partnerFile</a:t>
            </a:r>
            <a:r>
              <a:rPr lang="en-US" sz="1600" dirty="0" smtClean="0"/>
              <a:t> = </a:t>
            </a:r>
            <a:r>
              <a:rPr lang="en-US" sz="1600" dirty="0" err="1" smtClean="0"/>
              <a:t>GetPartner</a:t>
            </a:r>
            <a:r>
              <a:rPr lang="en-US" sz="1600" dirty="0" smtClean="0"/>
              <a:t>(file, destination, source</a:t>
            </a:r>
            <a:r>
              <a:rPr lang="en-US" sz="1600" dirty="0" smtClean="0"/>
              <a:t>)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1600" dirty="0" smtClean="0"/>
              <a:t> 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fileStatus</a:t>
            </a:r>
            <a:r>
              <a:rPr lang="en-US" sz="1600" dirty="0" smtClean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FindStatus</a:t>
            </a:r>
            <a:r>
              <a:rPr lang="en-US" sz="1600" dirty="0" smtClean="0"/>
              <a:t>(file, destination)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1600" dirty="0" smtClean="0"/>
              <a:t>              </a:t>
            </a:r>
            <a:r>
              <a:rPr lang="en-US" sz="1600" dirty="0" err="1" smtClean="0"/>
              <a:t>partnerStatus</a:t>
            </a:r>
            <a:r>
              <a:rPr lang="en-US" sz="1600" dirty="0" smtClean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FindStatus</a:t>
            </a:r>
            <a:r>
              <a:rPr lang="en-US" sz="1600" dirty="0" smtClean="0"/>
              <a:t>(</a:t>
            </a:r>
            <a:r>
              <a:rPr lang="en-US" sz="1600" dirty="0" err="1" smtClean="0"/>
              <a:t>partnerFile</a:t>
            </a:r>
            <a:r>
              <a:rPr lang="en-US" sz="1600" dirty="0" smtClean="0"/>
              <a:t>, source)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1600" dirty="0" smtClean="0"/>
              <a:t> </a:t>
            </a:r>
            <a:r>
              <a:rPr lang="en-US" sz="1600" dirty="0" smtClean="0"/>
              <a:t>           </a:t>
            </a:r>
            <a:r>
              <a:rPr lang="en-US" sz="1600" dirty="0" smtClean="0"/>
              <a:t>  </a:t>
            </a:r>
            <a:r>
              <a:rPr lang="en-US" sz="1600" dirty="0" smtClean="0"/>
              <a:t>if it is </a:t>
            </a:r>
            <a:r>
              <a:rPr lang="en-US" sz="1600" dirty="0" smtClean="0"/>
              <a:t>folder</a:t>
            </a:r>
            <a:br>
              <a:rPr lang="en-US" sz="1600" dirty="0" smtClean="0"/>
            </a:br>
            <a:r>
              <a:rPr lang="en-US" sz="1600" dirty="0" smtClean="0"/>
              <a:t>                    </a:t>
            </a:r>
            <a:r>
              <a:rPr lang="en-US" sz="1600" dirty="0" err="1" smtClean="0"/>
              <a:t>Find</a:t>
            </a:r>
            <a:r>
              <a:rPr lang="en-US" sz="1600" dirty="0" err="1" smtClean="0"/>
              <a:t>Differences</a:t>
            </a:r>
            <a:r>
              <a:rPr lang="en-US" sz="1600" dirty="0" smtClean="0"/>
              <a:t>(</a:t>
            </a:r>
            <a:r>
              <a:rPr lang="en-US" sz="1600" dirty="0" err="1" smtClean="0"/>
              <a:t>partnerFile</a:t>
            </a:r>
            <a:r>
              <a:rPr lang="en-US" sz="1600" dirty="0" smtClean="0"/>
              <a:t>, file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                if (</a:t>
            </a:r>
            <a:r>
              <a:rPr lang="en-US" sz="1600" dirty="0" err="1" smtClean="0"/>
              <a:t>partnerStatus</a:t>
            </a:r>
            <a:r>
              <a:rPr lang="en-US" sz="1600" dirty="0" smtClean="0"/>
              <a:t> is DELETED) </a:t>
            </a:r>
            <a:r>
              <a:rPr lang="en-US" sz="1600" dirty="0" err="1" smtClean="0"/>
              <a:t>AddToCleanUpList</a:t>
            </a:r>
            <a:r>
              <a:rPr lang="en-US" sz="1600" dirty="0" smtClean="0"/>
              <a:t>(file)</a:t>
            </a:r>
            <a:endParaRPr lang="en-US" sz="1600" dirty="0" smtClean="0"/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1600" dirty="0"/>
              <a:t> </a:t>
            </a:r>
            <a:r>
              <a:rPr lang="en-US" sz="1600" dirty="0" smtClean="0"/>
              <a:t>             </a:t>
            </a:r>
            <a:r>
              <a:rPr lang="en-US" sz="1600" dirty="0" smtClean="0"/>
              <a:t>else </a:t>
            </a:r>
            <a:r>
              <a:rPr lang="en-US" sz="1600" dirty="0" err="1" smtClean="0"/>
              <a:t>AddToDifferenceList</a:t>
            </a:r>
            <a:r>
              <a:rPr lang="en-US" sz="1600" dirty="0" smtClean="0"/>
              <a:t>(</a:t>
            </a:r>
            <a:r>
              <a:rPr lang="en-US" sz="1600" dirty="0" err="1" smtClean="0"/>
              <a:t>partnerFile</a:t>
            </a:r>
            <a:r>
              <a:rPr lang="en-US" sz="1600" dirty="0" smtClean="0"/>
              <a:t>, </a:t>
            </a:r>
            <a:r>
              <a:rPr lang="en-US" sz="1600" dirty="0" err="1" smtClean="0"/>
              <a:t>partnerStatus</a:t>
            </a:r>
            <a:r>
              <a:rPr lang="en-US" sz="1600" dirty="0" smtClean="0"/>
              <a:t>, file, </a:t>
            </a:r>
            <a:r>
              <a:rPr lang="en-US" sz="1600" dirty="0" err="1" smtClean="0"/>
              <a:t>fileStatus</a:t>
            </a:r>
            <a:r>
              <a:rPr lang="en-US" sz="1600" dirty="0" smtClean="0"/>
              <a:t>)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1600" dirty="0" smtClean="0"/>
              <a:t>        </a:t>
            </a:r>
            <a:br>
              <a:rPr lang="en-US" sz="1600" dirty="0" smtClean="0"/>
            </a:br>
            <a:endParaRPr lang="en-US" sz="1600" dirty="0" smtClean="0"/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endParaRPr lang="en-US" sz="1600" dirty="0" smtClean="0"/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endParaRPr lang="en-US" sz="16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	</a:t>
            </a:r>
            <a:endParaRPr lang="en-US" sz="20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lang="en-US" sz="20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	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/>
              <a:t>	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Reconciler</a:t>
            </a:r>
            <a:endParaRPr lang="en-SG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8596" y="2071678"/>
            <a:ext cx="8501122" cy="200026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v"/>
              <a:tabLst/>
              <a:defRPr/>
            </a:pPr>
            <a:endParaRPr lang="en-US" sz="2800" noProof="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7158" y="1214422"/>
            <a:ext cx="8358214" cy="55721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lang="en-US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	</a:t>
            </a:r>
            <a:endParaRPr lang="en-US" sz="20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lang="en-US" sz="20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	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/>
              <a:t>	</a:t>
            </a:r>
            <a:endParaRPr lang="en-US" sz="2400" b="1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00232" y="1000108"/>
            <a:ext cx="5357850" cy="585789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b="1" dirty="0" err="1" smtClean="0"/>
              <a:t>SyncTwoWay</a:t>
            </a:r>
            <a:r>
              <a:rPr lang="en-US" b="1" dirty="0" smtClean="0"/>
              <a:t>(</a:t>
            </a:r>
            <a:r>
              <a:rPr lang="en-US" b="1" dirty="0" err="1" smtClean="0"/>
              <a:t>differenceList</a:t>
            </a:r>
            <a:r>
              <a:rPr lang="en-US" b="1" dirty="0" smtClean="0"/>
              <a:t>, </a:t>
            </a:r>
            <a:r>
              <a:rPr lang="en-US" b="1" dirty="0" err="1" smtClean="0"/>
              <a:t>cleanUpList</a:t>
            </a:r>
            <a:r>
              <a:rPr lang="en-US" b="1" dirty="0" smtClean="0"/>
              <a:t>)</a:t>
            </a:r>
            <a:r>
              <a:rPr lang="en-US" dirty="0"/>
              <a:t>	</a:t>
            </a:r>
            <a:endParaRPr lang="en-US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 smtClean="0"/>
              <a:t>       </a:t>
            </a:r>
            <a:r>
              <a:rPr lang="en-US" dirty="0" err="1" smtClean="0"/>
              <a:t>foreach</a:t>
            </a:r>
            <a:r>
              <a:rPr lang="en-US" dirty="0" smtClean="0"/>
              <a:t> pair of status in </a:t>
            </a:r>
            <a:r>
              <a:rPr lang="en-US" dirty="0" err="1" smtClean="0"/>
              <a:t>differenceList</a:t>
            </a:r>
            <a:endParaRPr lang="en-US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 smtClean="0"/>
              <a:t>              case NEW and NOT-EXIST: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      Copy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 smtClean="0"/>
              <a:t>              case NEW and NEW: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      Choose latest-modified file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     Copy and overwrite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 smtClean="0"/>
              <a:t>              case UPDATED and NO-CHANGE: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     Copy and overwrite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case DELETED and NO-CHANGE: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     Delete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 smtClean="0"/>
              <a:t>              case UPDATED and UPDATED: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dirty="0"/>
              <a:t>	</a:t>
            </a:r>
            <a:r>
              <a:rPr lang="en-US" dirty="0" smtClean="0"/>
              <a:t>     Choose </a:t>
            </a:r>
            <a:r>
              <a:rPr lang="en-US" dirty="0"/>
              <a:t>latest-modified file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dirty="0"/>
              <a:t>	</a:t>
            </a:r>
            <a:r>
              <a:rPr lang="en-US" dirty="0" smtClean="0"/>
              <a:t>     Copy </a:t>
            </a:r>
            <a:r>
              <a:rPr lang="en-US" dirty="0"/>
              <a:t>and overwrite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case UPDATED and DELETED: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smtClean="0"/>
              <a:t>Copy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CleanUpEmptyFolder</a:t>
            </a:r>
            <a:r>
              <a:rPr lang="en-US" dirty="0" smtClean="0"/>
              <a:t>(</a:t>
            </a:r>
            <a:r>
              <a:rPr lang="en-US" dirty="0" err="1" smtClean="0"/>
              <a:t>cleanUpList</a:t>
            </a:r>
            <a:r>
              <a:rPr lang="en-US" dirty="0" smtClean="0"/>
              <a:t>)</a:t>
            </a:r>
            <a:endParaRPr lang="en-US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	</a:t>
            </a:r>
            <a:endParaRPr lang="en-US" sz="20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lang="en-US" sz="20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	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/>
              <a:t>	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7203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Simple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Easy to implement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Easy to understand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Fast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Extensible to batch processing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Detector and Reconciler do different tasks </a:t>
            </a:r>
            <a:r>
              <a:rPr lang="en-US" dirty="0" smtClean="0">
                <a:sym typeface="Wingdings" pitchFamily="2" charset="2"/>
              </a:rPr>
              <a:t> changing one of them does not affect the other  easy refactoring and optimizing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Why this algorithm?</a:t>
            </a:r>
            <a:endParaRPr lang="en-SG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3768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Much more difficult to implement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Watch for and record changes in folders</a:t>
            </a:r>
            <a:r>
              <a:rPr lang="en-SG" dirty="0" smtClean="0"/>
              <a:t> for future sync</a:t>
            </a:r>
            <a:r>
              <a:rPr lang="en-US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High CPU usage, more IO error prone in recording  can lead to wrong reconciliation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Slow down the computer because of background watching</a:t>
            </a:r>
            <a:endParaRPr lang="en-SG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Another choice: </a:t>
            </a:r>
            <a:r>
              <a:rPr lang="en-US" sz="5400" dirty="0" err="1" smtClean="0"/>
              <a:t>FileSystemWatcher</a:t>
            </a:r>
            <a:endParaRPr lang="en-SG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Architecture</a:t>
            </a:r>
            <a:endParaRPr lang="en-SG" sz="5400" dirty="0"/>
          </a:p>
        </p:txBody>
      </p:sp>
      <p:pic>
        <p:nvPicPr>
          <p:cNvPr id="33" name="Picture 32" descr="NETS_COMPONENTS_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14422"/>
            <a:ext cx="8572560" cy="564357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261</TotalTime>
  <Words>347</Words>
  <Application>Microsoft Office PowerPoint</Application>
  <PresentationFormat>On-screen Show (4:3)</PresentationFormat>
  <Paragraphs>108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Slide 1</vt:lpstr>
      <vt:lpstr>Logic Overview</vt:lpstr>
      <vt:lpstr>Logic Overview</vt:lpstr>
      <vt:lpstr>Logic Overview</vt:lpstr>
      <vt:lpstr>Detector</vt:lpstr>
      <vt:lpstr>Reconciler</vt:lpstr>
      <vt:lpstr>Why this algorithm?</vt:lpstr>
      <vt:lpstr>Another choice: FileSystemWatcher</vt:lpstr>
      <vt:lpstr>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Nhat Tao</dc:creator>
  <cp:lastModifiedBy>Nhat Tao</cp:lastModifiedBy>
  <cp:revision>131</cp:revision>
  <dcterms:created xsi:type="dcterms:W3CDTF">2010-04-17T13:08:07Z</dcterms:created>
  <dcterms:modified xsi:type="dcterms:W3CDTF">2010-04-18T08:27:52Z</dcterms:modified>
</cp:coreProperties>
</file>