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90" y="-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43DE-FD97-467B-A888-E340EB5D9F0A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23F7-D63A-496A-968F-CA62F0BC0E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43DE-FD97-467B-A888-E340EB5D9F0A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23F7-D63A-496A-968F-CA62F0BC0E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43DE-FD97-467B-A888-E340EB5D9F0A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23F7-D63A-496A-968F-CA62F0BC0E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43DE-FD97-467B-A888-E340EB5D9F0A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23F7-D63A-496A-968F-CA62F0BC0E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43DE-FD97-467B-A888-E340EB5D9F0A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23F7-D63A-496A-968F-CA62F0BC0E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43DE-FD97-467B-A888-E340EB5D9F0A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23F7-D63A-496A-968F-CA62F0BC0E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43DE-FD97-467B-A888-E340EB5D9F0A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23F7-D63A-496A-968F-CA62F0BC0E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43DE-FD97-467B-A888-E340EB5D9F0A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23F7-D63A-496A-968F-CA62F0BC0E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43DE-FD97-467B-A888-E340EB5D9F0A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23F7-D63A-496A-968F-CA62F0BC0E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43DE-FD97-467B-A888-E340EB5D9F0A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23F7-D63A-496A-968F-CA62F0BC0E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43DE-FD97-467B-A888-E340EB5D9F0A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23F7-D63A-496A-968F-CA62F0BC0E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43DE-FD97-467B-A888-E340EB5D9F0A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423F7-D63A-496A-968F-CA62F0BC0E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 Baby Names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Tom Boatwright</a:t>
            </a:r>
          </a:p>
          <a:p>
            <a:r>
              <a:rPr lang="en-US" dirty="0" smtClean="0"/>
              <a:t>02/21/16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names for all time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364" y="1600200"/>
            <a:ext cx="754327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names for all time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364" y="1600200"/>
            <a:ext cx="754327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common names through time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364" y="1600200"/>
            <a:ext cx="754327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common names from 2005-2014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364" y="1600200"/>
            <a:ext cx="754327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George and Linda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364" y="1600200"/>
            <a:ext cx="754327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 and Julie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364" y="1600200"/>
            <a:ext cx="754327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</Words>
  <Application>Microsoft Office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US Baby Names</vt:lpstr>
      <vt:lpstr>Most common names for all time</vt:lpstr>
      <vt:lpstr>Most common names for all time</vt:lpstr>
      <vt:lpstr>Most common names through time</vt:lpstr>
      <vt:lpstr>Most common names from 2005-2014</vt:lpstr>
      <vt:lpstr>George and Linda</vt:lpstr>
      <vt:lpstr>Tom and Julie</vt:lpstr>
    </vt:vector>
  </TitlesOfParts>
  <Company>Case Western Reserve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Baby Names</dc:title>
  <dc:creator>Thomas Boatwright</dc:creator>
  <cp:lastModifiedBy>Thomas Boatwright</cp:lastModifiedBy>
  <cp:revision>5</cp:revision>
  <dcterms:created xsi:type="dcterms:W3CDTF">2016-02-22T06:53:38Z</dcterms:created>
  <dcterms:modified xsi:type="dcterms:W3CDTF">2016-02-22T07:21:18Z</dcterms:modified>
</cp:coreProperties>
</file>