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1728" y="-11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17331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12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e du titre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22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3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e du titre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40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7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7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rxiv.org/pdf/1811.02930.pdf" TargetMode="External"/><Relationship Id="rId3" Type="http://schemas.openxmlformats.org/officeDocument/2006/relationships/hyperlink" Target="https://github.com/tboch/lightcurves-mus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usic of the light curv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M</a:t>
            </a:r>
            <a:r>
              <a:rPr dirty="0"/>
              <a:t>usic of </a:t>
            </a:r>
            <a:r>
              <a:rPr lang="en-US" dirty="0"/>
              <a:t>L</a:t>
            </a:r>
            <a:r>
              <a:rPr dirty="0"/>
              <a:t>ight </a:t>
            </a:r>
            <a:r>
              <a:rPr lang="en-US" dirty="0"/>
              <a:t>C</a:t>
            </a:r>
            <a:r>
              <a:rPr dirty="0"/>
              <a:t>urves</a:t>
            </a:r>
          </a:p>
        </p:txBody>
      </p:sp>
      <p:sp>
        <p:nvSpPr>
          <p:cNvPr id="120" name="A hack by Siddha Mavuram,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537463">
              <a:defRPr sz="3404"/>
            </a:pPr>
            <a:r>
              <a:t>A hack by Siddha Mavuram,</a:t>
            </a:r>
          </a:p>
          <a:p>
            <a:pPr defTabSz="537463">
              <a:defRPr sz="3404"/>
            </a:pPr>
            <a:r>
              <a:t>Matthieu Baumann &amp; Thomas Boch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7C563DB-9DFA-499E-9B69-9AAE864F1D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22" y="273429"/>
            <a:ext cx="2819555" cy="2114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396900F-58CB-46CA-9A08-45F4E2C79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18" y="6348670"/>
            <a:ext cx="8865764" cy="3052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76DF428-8657-4417-82B7-A5458AB479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7521">
            <a:off x="10407029" y="580596"/>
            <a:ext cx="1737064" cy="17370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DB505F2-B10A-4D05-B0E7-F49BFD8F36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74745">
            <a:off x="820218" y="460008"/>
            <a:ext cx="1978242" cy="19782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How It Works</a:t>
            </a:r>
            <a:endParaRPr dirty="0"/>
          </a:p>
        </p:txBody>
      </p:sp>
      <p:sp>
        <p:nvSpPr>
          <p:cNvPr id="123" name="Corp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Light curves of variable stars are taken from </a:t>
            </a:r>
            <a:r>
              <a:rPr lang="en-US" dirty="0" err="1"/>
              <a:t>VizieR</a:t>
            </a:r>
            <a:r>
              <a:rPr lang="en-US" dirty="0"/>
              <a:t> data</a:t>
            </a:r>
          </a:p>
          <a:p>
            <a:r>
              <a:rPr lang="en-US" dirty="0"/>
              <a:t>Light curves are graphically extrapolated with machine learning techniques</a:t>
            </a:r>
          </a:p>
          <a:p>
            <a:r>
              <a:rPr lang="en-US" dirty="0"/>
              <a:t>Frequencies are sampled from the extrapolated data and converted to notes using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 err="1"/>
              <a:t>Aladin</a:t>
            </a:r>
            <a:r>
              <a:rPr lang="en-US" dirty="0"/>
              <a:t> sky atlas is used to interactively play the songs of variable stars 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AADE4-7A99-4E46-9C8B-1D226951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VizieR</a:t>
            </a:r>
            <a:r>
              <a:rPr lang="en-US" dirty="0"/>
              <a:t>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111D35-83B8-4D47-8D36-A2F2AC570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was obtained from the </a:t>
            </a:r>
            <a:r>
              <a:rPr lang="en-US" dirty="0" err="1"/>
              <a:t>VizieR</a:t>
            </a:r>
            <a:r>
              <a:rPr lang="en-US" dirty="0"/>
              <a:t> database – specifically from the Gaia DR2 catalogue of variable star light curves</a:t>
            </a:r>
          </a:p>
          <a:p>
            <a:r>
              <a:rPr lang="en-US" dirty="0"/>
              <a:t>Light curves were separated into separate wavelengths – we chose to use the  G band, but any of the three could be played trivially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660BEA-6CDA-460F-B911-46E5C72281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94" y="5944988"/>
            <a:ext cx="4181879" cy="349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41206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70D3CD-E1EF-42EC-AFE8-753F9694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Extrapolation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757A23-57F8-4920-827B-82DC3D02C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good rhythm was hard with the variable times between data points in the light curve</a:t>
            </a:r>
          </a:p>
          <a:p>
            <a:r>
              <a:rPr lang="en-US" dirty="0" smtClean="0"/>
              <a:t>A Gaussian </a:t>
            </a:r>
            <a:r>
              <a:rPr lang="en-US" dirty="0"/>
              <a:t>process was used to extrapolate the data and obtain a continuous function of light magnitude in the phase </a:t>
            </a:r>
            <a:r>
              <a:rPr lang="en-US" dirty="0" smtClean="0"/>
              <a:t>diagram for the 10k stars of the sample</a:t>
            </a:r>
            <a:endParaRPr lang="en-US" dirty="0"/>
          </a:p>
          <a:p>
            <a:r>
              <a:rPr lang="en-US" dirty="0"/>
              <a:t>Python : </a:t>
            </a:r>
            <a:r>
              <a:rPr lang="en-US" i="1" dirty="0" err="1"/>
              <a:t>scikit</a:t>
            </a:r>
            <a:r>
              <a:rPr lang="en-US" i="1" dirty="0"/>
              <a:t>-learn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23389E7-3028-41FF-8A05-37DB72EAAD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75" y="6040266"/>
            <a:ext cx="4773225" cy="357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2682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A93803-B384-4C5D-9B88-72552603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Melody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C731A8-CE10-40A7-A04F-EDEE1741F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Magnitudes of light were sampled from the continuous functions at regular intervals</a:t>
            </a:r>
          </a:p>
          <a:p>
            <a:r>
              <a:rPr lang="en-US" dirty="0"/>
              <a:t>All periodic data was normalized to 20 seconds for consistent music</a:t>
            </a:r>
          </a:p>
          <a:p>
            <a:r>
              <a:rPr lang="en-US" i="1" dirty="0"/>
              <a:t>Tone.js</a:t>
            </a:r>
            <a:r>
              <a:rPr lang="en-US" dirty="0"/>
              <a:t> was used to synthesize sounds from magnitudes, in an appropriate key, with an appropriate synth sound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73597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75D8D0-CB7F-4D7F-8524-8E87506A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8E39F6-098C-4857-9BA5-B2C177C94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 curves can have certain “sound signatures” which can identify specific features</a:t>
            </a:r>
          </a:p>
          <a:p>
            <a:r>
              <a:rPr lang="en-US" dirty="0"/>
              <a:t>Data accessibility/visualization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90690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an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</a:t>
            </a:r>
          </a:p>
        </p:txBody>
      </p:sp>
      <p:sp>
        <p:nvSpPr>
          <p:cNvPr id="126" name="The hackathon organize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hackathon organizers</a:t>
            </a:r>
          </a:p>
          <a:p>
            <a:r>
              <a:rPr dirty="0"/>
              <a:t>Kai </a:t>
            </a:r>
            <a:r>
              <a:rPr dirty="0" err="1"/>
              <a:t>Polsterer</a:t>
            </a:r>
            <a:r>
              <a:rPr dirty="0"/>
              <a:t/>
            </a:r>
            <a:br>
              <a:rPr dirty="0"/>
            </a:br>
            <a:r>
              <a:rPr dirty="0"/>
              <a:t>(technical advice on gaussian processes)</a:t>
            </a:r>
          </a:p>
          <a:p>
            <a:r>
              <a:rPr dirty="0"/>
              <a:t>Sebastien Derriere</a:t>
            </a:r>
            <a:br>
              <a:rPr dirty="0"/>
            </a:br>
            <a:r>
              <a:rPr dirty="0"/>
              <a:t>(for the initial idea: </a:t>
            </a:r>
            <a:r>
              <a:rPr u="sng" dirty="0">
                <a:hlinkClick r:id="rId2"/>
              </a:rPr>
              <a:t>https://arxiv.org/pdf/1811.02930.pdf</a:t>
            </a:r>
            <a:r>
              <a:rPr dirty="0"/>
              <a:t> )</a:t>
            </a:r>
            <a:endParaRPr lang="en-US" dirty="0"/>
          </a:p>
          <a:p>
            <a:r>
              <a:rPr lang="en-US" dirty="0"/>
              <a:t>Link to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https://github.com/tboch/lightcurves-music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233</Words>
  <Application>Microsoft Macintosh PowerPoint</Application>
  <PresentationFormat>Personnalisé</PresentationFormat>
  <Paragraphs>29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Black</vt:lpstr>
      <vt:lpstr>The Music of Light Curves</vt:lpstr>
      <vt:lpstr>How It Works</vt:lpstr>
      <vt:lpstr>VizieR data</vt:lpstr>
      <vt:lpstr>Data Extrapolation</vt:lpstr>
      <vt:lpstr>Melody Generation</vt:lpstr>
      <vt:lpstr>Scientific Uses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of light curves</dc:title>
  <cp:lastModifiedBy>Thomas</cp:lastModifiedBy>
  <cp:revision>12</cp:revision>
  <dcterms:modified xsi:type="dcterms:W3CDTF">2018-11-11T16:38:13Z</dcterms:modified>
</cp:coreProperties>
</file>