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rxiv.org/pdf/1811.02930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usic of the light curv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Music of the light curves</a:t>
            </a:r>
          </a:p>
        </p:txBody>
      </p:sp>
      <p:sp>
        <p:nvSpPr>
          <p:cNvPr id="120" name="A hack by Siddha Mavuram,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A hack by Siddha Mavuram,</a:t>
            </a:r>
          </a:p>
          <a:p>
            <a:pPr defTabSz="537463">
              <a:defRPr sz="3404"/>
            </a:pPr>
            <a:r>
              <a:t>Matthieu Baumann &amp; Thomas Boch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</a:t>
            </a:r>
          </a:p>
        </p:txBody>
      </p:sp>
      <p:sp>
        <p:nvSpPr>
          <p:cNvPr id="123" name="Corp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a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  <p:sp>
        <p:nvSpPr>
          <p:cNvPr id="126" name="The hackathon organiz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hackathon organizers</a:t>
            </a:r>
          </a:p>
          <a:p>
            <a:pPr/>
            <a:r>
              <a:t>Kai Polsterer</a:t>
            </a:r>
            <a:br/>
            <a:r>
              <a:t>(technical advice on gaussian processes)</a:t>
            </a:r>
          </a:p>
          <a:p>
            <a:pPr/>
            <a:r>
              <a:t>Sebastien Derriere</a:t>
            </a:r>
            <a:br/>
            <a:r>
              <a:t>(for the initial idea: </a:t>
            </a:r>
            <a:r>
              <a:rPr u="sng">
                <a:hlinkClick r:id="rId2" invalidUrl="" action="" tgtFrame="" tooltip="" history="1" highlightClick="0" endSnd="0"/>
              </a:rPr>
              <a:t>https://arxiv.org/pdf/1811.02930.pdf</a:t>
            </a:r>
            <a:r>
              <a:t>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