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4B73-8619-43CE-880C-3C28B3E34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Systém na prípravu učebných materiálov a testových zadaní.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504F74-6F84-40D6-821B-ECED6E96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04917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Autor: </a:t>
            </a:r>
            <a:r>
              <a:rPr lang="sk-SK" dirty="0"/>
              <a:t>Martina Bodišová </a:t>
            </a:r>
          </a:p>
          <a:p>
            <a:r>
              <a:rPr lang="sk-SK" dirty="0"/>
              <a:t>Školiteľ: Andrej Blaho</a:t>
            </a:r>
          </a:p>
        </p:txBody>
      </p:sp>
    </p:spTree>
    <p:extLst>
      <p:ext uri="{BB962C8B-B14F-4D97-AF65-F5344CB8AC3E}">
        <p14:creationId xmlns:p14="http://schemas.microsoft.com/office/powerpoint/2010/main" val="5754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A8CAF2-4436-41EC-8E9F-E3DCF744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Anotácia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F032DF-8B09-43E5-9BEC-6673A80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Rôzne e-learningové systémy, prostredníctvom ktorých učiteľ pripravuje materiály aj jednoduché testy, sú k dispozícii od rôznych výrobcov už niekoľko desaťročí. Niektoré z nich sú veľmi komplexné a sú náročné nielen na údržbu ale hlavne na prípravu testových materiálov.</a:t>
            </a:r>
            <a:br>
              <a:rPr lang="sk-SK" dirty="0"/>
            </a:br>
            <a:r>
              <a:rPr lang="sk-SK" dirty="0"/>
              <a:t>Cieľom tejto práce by mala byť taká aplikácia, ktorá učiteľovi poskytuje nástroje nielen na prípravu a zverejňovanie učebných textov, pracovných listov ale hlavne by mala byť zameraná na vytváranie testov pre študentov. Študenti potom budú mať k dispozícii tieto učiteľom pripravené učebné materiály a na ich základe budú môcť riešiť rôzne testové zadania. Ak učiteľ k týmto testovým zadaniam pripraví aj </a:t>
            </a:r>
            <a:r>
              <a:rPr lang="sk-SK" dirty="0" err="1"/>
              <a:t>odpoveďové</a:t>
            </a:r>
            <a:r>
              <a:rPr lang="sk-SK" dirty="0"/>
              <a:t> dáta, systém bude schopný tieto študentské odpovede aj automaticky vyhodnocovať.</a:t>
            </a:r>
          </a:p>
        </p:txBody>
      </p:sp>
    </p:spTree>
    <p:extLst>
      <p:ext uri="{BB962C8B-B14F-4D97-AF65-F5344CB8AC3E}">
        <p14:creationId xmlns:p14="http://schemas.microsoft.com/office/powerpoint/2010/main" val="352992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6D65BD-A867-4704-BB36-7921F1E2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615860-DED2-4308-BAC7-0ED60C7F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Analyzovať problematiku e-learningových systémov hlavne z pohľadu prípravy testov, testovania a automatického vyhodnocovania. Navrhnúť a realizovať takú aplikáciu, ktorá umožní učiteľovi vkladať nielen učebné texty, ale najmä testové zadania pre študentov. Systém by mal pokrývať širokú škálu rôznych typov testov.</a:t>
            </a:r>
          </a:p>
        </p:txBody>
      </p:sp>
    </p:spTree>
    <p:extLst>
      <p:ext uri="{BB962C8B-B14F-4D97-AF65-F5344CB8AC3E}">
        <p14:creationId xmlns:p14="http://schemas.microsoft.com/office/powerpoint/2010/main" val="8859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17BB5-D00E-48EA-A7B3-89F865D2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27188C-38C8-4192-A91C-EFEF9B9F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TEORETICKÉ :</a:t>
            </a:r>
          </a:p>
          <a:p>
            <a:r>
              <a:rPr lang="sk-SK" dirty="0"/>
              <a:t>Študovanie tvorby testových zadaní a</a:t>
            </a:r>
            <a:r>
              <a:rPr lang="en-US" dirty="0"/>
              <a:t> h</a:t>
            </a:r>
            <a:r>
              <a:rPr lang="sk-SK" dirty="0" err="1"/>
              <a:t>ľadaní</a:t>
            </a:r>
            <a:r>
              <a:rPr lang="sk-SK" dirty="0"/>
              <a:t> spojitostí medzi hotovými testovými zadaniami: </a:t>
            </a:r>
          </a:p>
          <a:p>
            <a:pPr lvl="1"/>
            <a:r>
              <a:rPr lang="sk-SK" dirty="0"/>
              <a:t>nucem.sk</a:t>
            </a:r>
          </a:p>
          <a:p>
            <a:pPr lvl="1"/>
            <a:r>
              <a:rPr lang="sk-SK" dirty="0"/>
              <a:t>exam.sk</a:t>
            </a:r>
          </a:p>
          <a:p>
            <a:pPr lvl="1"/>
            <a:endParaRPr lang="sk-SK" dirty="0"/>
          </a:p>
          <a:p>
            <a:r>
              <a:rPr lang="sk-SK" dirty="0"/>
              <a:t>Študovanie článkov a dokumentov k vývoju aplikácie:</a:t>
            </a:r>
          </a:p>
          <a:p>
            <a:pPr lvl="1"/>
            <a:r>
              <a:rPr lang="sk-SK" dirty="0"/>
              <a:t>dl.acm.org</a:t>
            </a:r>
          </a:p>
          <a:p>
            <a:pPr lvl="1"/>
            <a:r>
              <a:rPr lang="sk-SK" dirty="0"/>
              <a:t>HTML - https://www.w3schools.com/html/</a:t>
            </a:r>
          </a:p>
          <a:p>
            <a:pPr lvl="1"/>
            <a:r>
              <a:rPr lang="sk-SK" dirty="0"/>
              <a:t>CSS - https://www.w3schools.com/css/</a:t>
            </a:r>
          </a:p>
          <a:p>
            <a:pPr lvl="1"/>
            <a:r>
              <a:rPr lang="sk-SK" dirty="0"/>
              <a:t>JavaScript - https://www.w3schools.com/js/</a:t>
            </a:r>
          </a:p>
          <a:p>
            <a:pPr lvl="1"/>
            <a:r>
              <a:rPr lang="sk-SK" dirty="0"/>
              <a:t>PHP - https://www.w3schools.com/php/ </a:t>
            </a:r>
            <a:endParaRPr lang="en-US" dirty="0"/>
          </a:p>
          <a:p>
            <a:pPr lvl="1"/>
            <a:r>
              <a:rPr lang="en-US" dirty="0"/>
              <a:t>C# - https://docs.microsoft.com/en-us/dotnet/csharp/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95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07589-EDF7-476B-AEE8-7A314128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Podobné STRÁNKY A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157343-6E91-4869-9904-C8DB3552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Moodle</a:t>
            </a:r>
            <a:endParaRPr lang="sk-SK" dirty="0"/>
          </a:p>
          <a:p>
            <a:r>
              <a:rPr lang="sk-SK" dirty="0"/>
              <a:t>ipracticemath.com</a:t>
            </a:r>
          </a:p>
          <a:p>
            <a:r>
              <a:rPr lang="sk-SK" dirty="0"/>
              <a:t>priklady.eu</a:t>
            </a:r>
          </a:p>
          <a:p>
            <a:r>
              <a:rPr lang="sk-SK" dirty="0"/>
              <a:t>covermedia.sk</a:t>
            </a:r>
          </a:p>
          <a:p>
            <a:r>
              <a:rPr lang="sk-SK" dirty="0"/>
              <a:t>edx.org</a:t>
            </a:r>
          </a:p>
        </p:txBody>
      </p:sp>
    </p:spTree>
    <p:extLst>
      <p:ext uri="{BB962C8B-B14F-4D97-AF65-F5344CB8AC3E}">
        <p14:creationId xmlns:p14="http://schemas.microsoft.com/office/powerpoint/2010/main" val="158440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28E78-A183-4AC0-9D04-4910CDA2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39A751D-7F4C-401F-828E-0431CBEC6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771315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TM04033937[[fn=Výpary]]</Template>
  <TotalTime>244</TotalTime>
  <Words>227</Words>
  <Application>Microsoft Office PowerPoint</Application>
  <PresentationFormat>Širokouhlá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Dymová stopa</vt:lpstr>
      <vt:lpstr>Systém na prípravu učebných materiálov a testových zadaní.</vt:lpstr>
      <vt:lpstr>Anotácia</vt:lpstr>
      <vt:lpstr>Cieľ</vt:lpstr>
      <vt:lpstr>Zdroje</vt:lpstr>
      <vt:lpstr>Podobné STRÁNKY A APLIKÁCIE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na prípravu učebných materiálov a testových zadaní.</dc:title>
  <dc:creator>Martina Bodišová</dc:creator>
  <cp:lastModifiedBy>Martina Bodišová</cp:lastModifiedBy>
  <cp:revision>7</cp:revision>
  <dcterms:created xsi:type="dcterms:W3CDTF">2017-11-26T17:48:27Z</dcterms:created>
  <dcterms:modified xsi:type="dcterms:W3CDTF">2017-11-27T07:56:04Z</dcterms:modified>
</cp:coreProperties>
</file>