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media/image1.jpeg" ContentType="image/jpeg"/>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eg" ContentType="image/jpeg"/>
  <Override PartName="/ppt/media/image4.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5.jpeg" ContentType="image/jpeg"/>
  <Override PartName="/ppt/media/image6.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7.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8.jpe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FF"/>
          </a:solidFill>
        </a:fill>
      </a:tcStyle>
    </a:wholeTbl>
    <a:band2H>
      <a:tcTxStyle b="def" i="def"/>
      <a:tcStyle>
        <a:tcBdr/>
        <a:fill>
          <a:solidFill>
            <a:srgbClr val="E6EAF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FBCD"/>
          </a:solidFill>
        </a:fill>
      </a:tcStyle>
    </a:wholeTbl>
    <a:band2H>
      <a:tcTxStyle b="def" i="def"/>
      <a:tcStyle>
        <a:tcBdr/>
        <a:fill>
          <a:solidFill>
            <a:srgbClr val="EDFD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4F4"/>
          </a:solidFill>
        </a:fill>
      </a:tcStyle>
    </a:wholeTbl>
    <a:band2H>
      <a:tcTxStyle b="def" i="def"/>
      <a:tcStyle>
        <a:tcBdr/>
        <a:fill>
          <a:solidFill>
            <a:srgbClr val="E6F2F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Shape 997"/>
          <p:cNvSpPr/>
          <p:nvPr>
            <p:ph type="sldImg"/>
          </p:nvPr>
        </p:nvSpPr>
        <p:spPr>
          <a:xfrm>
            <a:off x="1143000" y="685800"/>
            <a:ext cx="4572000" cy="3429000"/>
          </a:xfrm>
          <a:prstGeom prst="rect">
            <a:avLst/>
          </a:prstGeom>
        </p:spPr>
        <p:txBody>
          <a:bodyPr/>
          <a:lstStyle/>
          <a:p>
            <a:pPr/>
          </a:p>
        </p:txBody>
      </p:sp>
      <p:sp>
        <p:nvSpPr>
          <p:cNvPr id="998" name="Shape 9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3" name="Shape 1003"/>
          <p:cNvSpPr/>
          <p:nvPr>
            <p:ph type="sldImg"/>
          </p:nvPr>
        </p:nvSpPr>
        <p:spPr>
          <a:prstGeom prst="rect">
            <a:avLst/>
          </a:prstGeom>
        </p:spPr>
        <p:txBody>
          <a:bodyPr/>
          <a:lstStyle/>
          <a:p>
            <a:pPr/>
          </a:p>
        </p:txBody>
      </p:sp>
      <p:sp>
        <p:nvSpPr>
          <p:cNvPr id="1004" name="Shape 1004"/>
          <p:cNvSpPr/>
          <p:nvPr>
            <p:ph type="body" sz="quarter" idx="1"/>
          </p:nvPr>
        </p:nvSpPr>
        <p:spPr>
          <a:prstGeom prst="rect">
            <a:avLst/>
          </a:prstGeom>
        </p:spPr>
        <p:txBody>
          <a:bodyPr/>
          <a:lstStyle/>
          <a:p>
            <a:pPr/>
            <a:r>
              <a:t>My Name is Theo Bohnen</a:t>
            </a:r>
          </a:p>
          <a:p>
            <a:pPr/>
          </a:p>
          <a:p>
            <a:pPr/>
            <a:r>
              <a:t>And first of, just want to congratulate all the organisers for all their hard work, and just making stuff work regardless of the challenges.</a:t>
            </a:r>
          </a:p>
          <a:p>
            <a:pPr/>
          </a:p>
          <a:p>
            <a:pPr/>
            <a:r>
              <a:t>Also thank you to all the other speakers, they’ve been absolutely amazing!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6" name="Shape 1076"/>
          <p:cNvSpPr/>
          <p:nvPr>
            <p:ph type="sldImg"/>
          </p:nvPr>
        </p:nvSpPr>
        <p:spPr>
          <a:prstGeom prst="rect">
            <a:avLst/>
          </a:prstGeom>
        </p:spPr>
        <p:txBody>
          <a:bodyPr/>
          <a:lstStyle/>
          <a:p>
            <a:pPr/>
          </a:p>
        </p:txBody>
      </p:sp>
      <p:sp>
        <p:nvSpPr>
          <p:cNvPr id="1077" name="Shape 1077"/>
          <p:cNvSpPr/>
          <p:nvPr>
            <p:ph type="body" sz="quarter" idx="1"/>
          </p:nvPr>
        </p:nvSpPr>
        <p:spPr>
          <a:prstGeom prst="rect">
            <a:avLst/>
          </a:prstGeom>
        </p:spPr>
        <p:txBody>
          <a:bodyPr/>
          <a:lstStyle/>
          <a:p>
            <a:pPr/>
            <a:r>
              <a:t>Caveat, these are not formal textbook definitions, simply because there are so many different definitions, words and stuff that just confuses you. I’m going to outline techniques that I would use and that I think you should consider.</a:t>
            </a:r>
          </a:p>
          <a:p>
            <a:pPr/>
          </a:p>
          <a:p>
            <a:pPr/>
            <a:r>
              <a:t>Acceptance Tests: These are tests that you do at the highest level possibly, covering your entire application. You can think of it as a feature test. </a:t>
            </a:r>
          </a:p>
          <a:p>
            <a:pPr/>
          </a:p>
          <a:p>
            <a:pPr/>
            <a:r>
              <a:t>Integration Tests: Normally, when you interact with Ethereum for instance, things are slow. You don’t want to write all your tests against Ropsten (an Ethereum testnet) for instance, simply because it’s slow and more importantly, tricky to manage state. It is still vitally important though. When we do integration testing, tricky things crop up that we’ve never thought about </a:t>
            </a:r>
          </a:p>
          <a:p>
            <a:pPr/>
          </a:p>
          <a:p>
            <a:pPr/>
            <a:r>
              <a:t>Unit Tests: Unit tests are tests that we write to test specific pieces of code. Generally this is thought of as testing a specific function but I’ve found that it really depends on what the unit is. Sometimes it can be a very important part of the contract but a very small piece of code. You want to test as much as possible of it from every angle you can.</a:t>
            </a:r>
          </a:p>
          <a:p>
            <a:pPr/>
          </a:p>
          <a:p>
            <a:pPr/>
            <a:r>
              <a:t>UI Tests:</a:t>
            </a:r>
          </a:p>
          <a:p>
            <a:pPr/>
          </a:p>
          <a:p>
            <a:pPr/>
            <a:r>
              <a:t>Generally these tests don’t adhere to our formal definitions of them and sometimes a unit test becomes an integration test, or even an acceptance test. Go with it. Just always ask yourself after you’ve written a test, what did I miss.</a:t>
            </a:r>
          </a:p>
          <a:p>
            <a:pPr/>
          </a:p>
          <a:p>
            <a:pPr/>
            <a:r>
              <a:t>Contract tests?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2" name="Shape 1082"/>
          <p:cNvSpPr/>
          <p:nvPr>
            <p:ph type="sldImg"/>
          </p:nvPr>
        </p:nvSpPr>
        <p:spPr>
          <a:prstGeom prst="rect">
            <a:avLst/>
          </a:prstGeom>
        </p:spPr>
        <p:txBody>
          <a:bodyPr/>
          <a:lstStyle/>
          <a:p>
            <a:pPr/>
          </a:p>
        </p:txBody>
      </p:sp>
      <p:sp>
        <p:nvSpPr>
          <p:cNvPr id="1083" name="Shape 1083"/>
          <p:cNvSpPr/>
          <p:nvPr>
            <p:ph type="body" sz="quarter" idx="1"/>
          </p:nvPr>
        </p:nvSpPr>
        <p:spPr>
          <a:prstGeom prst="rect">
            <a:avLst/>
          </a:prstGeom>
        </p:spPr>
        <p:txBody>
          <a:bodyPr/>
          <a:lstStyle/>
          <a:p>
            <a:pPr marL="160421" indent="-160421">
              <a:buSzPct val="100000"/>
              <a:buAutoNum type="arabicPeriod" startAt="1"/>
            </a:pPr>
            <a:r>
              <a:t>What I normally would do is create an end to end acceptance test, that will test everything but will then comment out the test (so that the test doesn’t bother me). This helps me think of the whole design flow and potential issues.</a:t>
            </a:r>
          </a:p>
          <a:p>
            <a:pPr marL="160421" indent="-160421">
              <a:buSzPct val="100000"/>
              <a:buAutoNum type="arabicPeriod" startAt="1"/>
            </a:pPr>
            <a:r>
              <a:t>I will then start writing the unit test that will test each part of the contract, each one slowly building towards making the acceptance test(s) pass. Remembering to do Red, Green, Refactor all the way.</a:t>
            </a:r>
          </a:p>
          <a:p>
            <a:pPr lvl="1" marL="668421" indent="-160421">
              <a:buSzPct val="100000"/>
              <a:buAutoNum type="arabicPeriod" startAt="1"/>
            </a:pPr>
            <a:r>
              <a:t>It’s important to write just enough code to make these tests pass and even more important, to not forget about those good test ideas that keeps on popping up in your head as you are writing these tests. Normally what I do is to just write a test header, and then, so that I don’t forget to implement it, I make it fail in about a weeks’ time. You will forget to come add it later.</a:t>
            </a:r>
          </a:p>
          <a:p>
            <a:pPr lvl="1" marL="668421" indent="-160421">
              <a:buSzPct val="100000"/>
              <a:buAutoNum type="arabicPeriod" startAt="1"/>
            </a:pPr>
            <a:r>
              <a:t>When you write a test, you want to not only write tests for the happy tests but also the unhappy ones which are normally even more important than the happy ones with regards to making sure you’ve not messed up. An example would be that you wrote a test that you can approve a transaction for your child but, you didn’t write a test to make sure that nobody else accept the owner can approve the transaction.</a:t>
            </a:r>
          </a:p>
          <a:p>
            <a:pPr lvl="1" marL="668421" indent="-160421">
              <a:buSzPct val="100000"/>
              <a:buAutoNum type="arabicPeriod" startAt="1"/>
            </a:pPr>
            <a:r>
              <a:t>As we write new tests and change the existing code, we want to make sure that all our previous tests are still passing and that we haven’t broken something. This is one of </a:t>
            </a:r>
          </a:p>
          <a:p>
            <a:pPr/>
            <a:r>
              <a:t>3. Once I have written all these tests, I can now go back to my acceptance test and make sure it passes. I can also go through all my tests and see any obvious ones I have missed.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8" name="Shape 1088"/>
          <p:cNvSpPr/>
          <p:nvPr>
            <p:ph type="sldImg"/>
          </p:nvPr>
        </p:nvSpPr>
        <p:spPr>
          <a:prstGeom prst="rect">
            <a:avLst/>
          </a:prstGeom>
        </p:spPr>
        <p:txBody>
          <a:bodyPr/>
          <a:lstStyle/>
          <a:p>
            <a:pPr/>
          </a:p>
        </p:txBody>
      </p:sp>
      <p:sp>
        <p:nvSpPr>
          <p:cNvPr id="1089" name="Shape 1089"/>
          <p:cNvSpPr/>
          <p:nvPr>
            <p:ph type="body" sz="quarter" idx="1"/>
          </p:nvPr>
        </p:nvSpPr>
        <p:spPr>
          <a:prstGeom prst="rect">
            <a:avLst/>
          </a:prstGeom>
        </p:spPr>
        <p:txBody>
          <a:bodyPr/>
          <a:lstStyle/>
          <a:p>
            <a:pPr/>
            <a:r>
              <a:t>Browser and or react native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4" name="Shape 1094"/>
          <p:cNvSpPr/>
          <p:nvPr>
            <p:ph type="sldImg"/>
          </p:nvPr>
        </p:nvSpPr>
        <p:spPr>
          <a:prstGeom prst="rect">
            <a:avLst/>
          </a:prstGeom>
        </p:spPr>
        <p:txBody>
          <a:bodyPr/>
          <a:lstStyle/>
          <a:p>
            <a:pPr/>
          </a:p>
        </p:txBody>
      </p:sp>
      <p:sp>
        <p:nvSpPr>
          <p:cNvPr id="1095" name="Shape 1095"/>
          <p:cNvSpPr/>
          <p:nvPr>
            <p:ph type="body" sz="quarter" idx="1"/>
          </p:nvPr>
        </p:nvSpPr>
        <p:spPr>
          <a:prstGeom prst="rect">
            <a:avLst/>
          </a:prstGeom>
        </p:spPr>
        <p:txBody>
          <a:bodyPr/>
          <a:lstStyle/>
          <a:p>
            <a:pPr/>
          </a:p>
          <a:p>
            <a:pPr/>
          </a:p>
          <a:p>
            <a:pPr/>
            <a:r>
              <a:t>Think before you run your test. What will the output be? Reflect after you ran your test. This is one one those hacks to get better little by little. You train your brain to think through the problem and thereby reducing your test / fix cycle a lot.</a:t>
            </a:r>
          </a:p>
          <a:p>
            <a:pPr/>
            <a:r>
              <a:t>Take time to name your tests and more importantly, always make sure that they do what they say.</a:t>
            </a:r>
          </a:p>
          <a:p>
            <a:pPr/>
            <a:r>
              <a:t>When you are asserting in your tests, be specific, make sure you test everything. Make sure that you test </a:t>
            </a:r>
          </a:p>
          <a:p>
            <a:pPr/>
            <a:r>
              <a:t>Do not add functions to your code to make it testable. Figure out different ways to do this. It will get easier. The more code you write, the more vulnerabilities and potential bugs you have.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0" name="Shape 1100"/>
          <p:cNvSpPr/>
          <p:nvPr>
            <p:ph type="sldImg"/>
          </p:nvPr>
        </p:nvSpPr>
        <p:spPr>
          <a:prstGeom prst="rect">
            <a:avLst/>
          </a:prstGeom>
        </p:spPr>
        <p:txBody>
          <a:bodyPr/>
          <a:lstStyle/>
          <a:p>
            <a:pPr/>
          </a:p>
        </p:txBody>
      </p:sp>
      <p:sp>
        <p:nvSpPr>
          <p:cNvPr id="1101" name="Shape 1101"/>
          <p:cNvSpPr/>
          <p:nvPr>
            <p:ph type="body" sz="quarter" idx="1"/>
          </p:nvPr>
        </p:nvSpPr>
        <p:spPr>
          <a:prstGeom prst="rect">
            <a:avLst/>
          </a:prstGeom>
        </p:spPr>
        <p:txBody>
          <a:bodyPr/>
          <a:lstStyle/>
          <a:p>
            <a:pPr/>
            <a:r>
              <a:t>Let’s go through an example:</a:t>
            </a:r>
          </a:p>
          <a:p>
            <a:pPr/>
          </a:p>
          <a:p>
            <a:pPr/>
            <a:r>
              <a:t>Let’s say you have a mobile App where a child can load a payment to some address or contract, and the parent needs to approve it before the funds get sent. Disclaimer: I have not spent any amount of time thinking this through, I am sure there are better ways to do it and I ask you to forget about it and think about it from a testing perspective.</a:t>
            </a:r>
          </a:p>
          <a:p>
            <a:pPr/>
          </a:p>
          <a:p>
            <a:pPr/>
            <a:r>
              <a:t>The Features are the following:</a:t>
            </a:r>
          </a:p>
          <a:p>
            <a:pPr/>
          </a:p>
          <a:p>
            <a:pPr marL="160421" indent="-160421">
              <a:buSzPct val="100000"/>
              <a:buAutoNum type="arabicPeriod" startAt="1"/>
            </a:pPr>
            <a:r>
              <a:t>You will want to initialize your contract</a:t>
            </a:r>
          </a:p>
          <a:p>
            <a:pPr marL="160421" indent="-160421">
              <a:buSzPct val="100000"/>
              <a:buAutoNum type="arabicPeriod" startAt="1"/>
            </a:pPr>
            <a:r>
              <a:t>You want to test that your contract is payable and you can send money to it.</a:t>
            </a:r>
          </a:p>
          <a:p>
            <a:pPr marL="160421" indent="-160421">
              <a:buSzPct val="100000"/>
              <a:buAutoNum type="arabicPeriod" startAt="1"/>
            </a:pPr>
            <a:r>
              <a:t>Now that you have money in your contract, you want to add a parent to the contract.</a:t>
            </a:r>
          </a:p>
          <a:p>
            <a:pPr marL="160421" indent="-160421">
              <a:buSzPct val="100000"/>
              <a:buAutoNum type="arabicPeriod" startAt="1"/>
            </a:pPr>
            <a:r>
              <a:t>Then you want to add a child to the contract.</a:t>
            </a:r>
          </a:p>
          <a:p>
            <a:pPr marL="160421" indent="-160421">
              <a:buSzPct val="100000"/>
              <a:buAutoNum type="arabicPeriod" startAt="1"/>
            </a:pPr>
            <a:r>
              <a:t>Then you want the ability for the child to create a potential transaction</a:t>
            </a:r>
          </a:p>
          <a:p>
            <a:pPr marL="160421" indent="-160421">
              <a:buSzPct val="100000"/>
              <a:buAutoNum type="arabicPeriod" startAt="1"/>
            </a:pPr>
            <a:r>
              <a:t>Now you want the parent to approve the transaction and submit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1" name="Shape 1111"/>
          <p:cNvSpPr/>
          <p:nvPr>
            <p:ph type="sldImg"/>
          </p:nvPr>
        </p:nvSpPr>
        <p:spPr>
          <a:prstGeom prst="rect">
            <a:avLst/>
          </a:prstGeom>
        </p:spPr>
        <p:txBody>
          <a:bodyPr/>
          <a:lstStyle/>
          <a:p>
            <a:pPr/>
          </a:p>
        </p:txBody>
      </p:sp>
      <p:sp>
        <p:nvSpPr>
          <p:cNvPr id="1112" name="Shape 1112"/>
          <p:cNvSpPr/>
          <p:nvPr>
            <p:ph type="body" sz="quarter" idx="1"/>
          </p:nvPr>
        </p:nvSpPr>
        <p:spPr>
          <a:prstGeom prst="rect">
            <a:avLst/>
          </a:prstGeom>
        </p:spPr>
        <p:txBody>
          <a:bodyPr/>
          <a:lstStyle/>
          <a:p>
            <a:pPr/>
            <a:r>
              <a:t>I hope you can see how the practices I’ve taught you will help you to write better code but more importantly, safer, more secure code.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0" name="Shape 1010"/>
          <p:cNvSpPr/>
          <p:nvPr>
            <p:ph type="sldImg"/>
          </p:nvPr>
        </p:nvSpPr>
        <p:spPr>
          <a:prstGeom prst="rect">
            <a:avLst/>
          </a:prstGeom>
        </p:spPr>
        <p:txBody>
          <a:bodyPr/>
          <a:lstStyle/>
          <a:p>
            <a:pPr/>
          </a:p>
        </p:txBody>
      </p:sp>
      <p:sp>
        <p:nvSpPr>
          <p:cNvPr id="1011" name="Shape 1011"/>
          <p:cNvSpPr/>
          <p:nvPr>
            <p:ph type="body" sz="quarter" idx="1"/>
          </p:nvPr>
        </p:nvSpPr>
        <p:spPr>
          <a:prstGeom prst="rect">
            <a:avLst/>
          </a:prstGeom>
        </p:spPr>
        <p:txBody>
          <a:bodyPr/>
          <a:lstStyle/>
          <a:p>
            <a:pPr/>
            <a:r>
              <a:t>Christian, proud Husband and Father.</a:t>
            </a:r>
          </a:p>
          <a:p>
            <a:pPr/>
          </a:p>
          <a:p>
            <a:pPr/>
            <a:r>
              <a:t>We grow coders young in our family.</a:t>
            </a:r>
          </a:p>
          <a:p>
            <a:pPr/>
          </a:p>
          <a:p>
            <a:pPr/>
            <a:r>
              <a:t>Turns out, if you replace the 6v battery with a 12v battery you blow your radio but… you get a lot more speed. So after the upgrade, he promptly crashed into a wall. But now when he gets on it, he grins at me and then punches the throttle.</a:t>
            </a:r>
          </a:p>
          <a:p>
            <a:pPr/>
          </a:p>
          <a:p>
            <a:pPr/>
            <a:r>
              <a:t>Building (and crashing) drones and occasionally I actually get to fly them.</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1" name="Shape 1021"/>
          <p:cNvSpPr/>
          <p:nvPr>
            <p:ph type="sldImg"/>
          </p:nvPr>
        </p:nvSpPr>
        <p:spPr>
          <a:prstGeom prst="rect">
            <a:avLst/>
          </a:prstGeom>
        </p:spPr>
        <p:txBody>
          <a:bodyPr/>
          <a:lstStyle/>
          <a:p>
            <a:pPr/>
          </a:p>
        </p:txBody>
      </p:sp>
      <p:sp>
        <p:nvSpPr>
          <p:cNvPr id="1022" name="Shape 1022"/>
          <p:cNvSpPr/>
          <p:nvPr>
            <p:ph type="body" sz="quarter" idx="1"/>
          </p:nvPr>
        </p:nvSpPr>
        <p:spPr>
          <a:prstGeom prst="rect">
            <a:avLst/>
          </a:prstGeom>
        </p:spPr>
        <p:txBody>
          <a:bodyPr/>
          <a:lstStyle/>
          <a:p>
            <a:pPr/>
            <a:r>
              <a:t>Basically a bunch of cool people trying to make sense of this new FinTech world, how banks stay relevant and useful while stuck in a big machine with lots and lots of good but cumbersome regulations.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8" name="Shape 1028"/>
          <p:cNvSpPr/>
          <p:nvPr>
            <p:ph type="sldImg"/>
          </p:nvPr>
        </p:nvSpPr>
        <p:spPr>
          <a:prstGeom prst="rect">
            <a:avLst/>
          </a:prstGeom>
        </p:spPr>
        <p:txBody>
          <a:bodyPr/>
          <a:lstStyle/>
          <a:p>
            <a:pPr/>
          </a:p>
        </p:txBody>
      </p:sp>
      <p:sp>
        <p:nvSpPr>
          <p:cNvPr id="1029" name="Shape 1029"/>
          <p:cNvSpPr/>
          <p:nvPr>
            <p:ph type="body" sz="quarter" idx="1"/>
          </p:nvPr>
        </p:nvSpPr>
        <p:spPr>
          <a:prstGeom prst="rect">
            <a:avLst/>
          </a:prstGeom>
        </p:spPr>
        <p:txBody>
          <a:bodyPr/>
          <a:lstStyle/>
          <a:p>
            <a:pPr/>
            <a:r>
              <a:t>So, because I get to go after Co-Pierre, I can now talk about how bitcoin is NOT a Bubble, and that you should HODL.</a:t>
            </a:r>
          </a:p>
          <a:p>
            <a:pPr/>
          </a:p>
          <a:p>
            <a:pPr/>
            <a:r>
              <a:t>Seriously, just like any other thing that is traded and has the promise of such high returns, there is a lot of nervous money in the game and my one caution to all of you is to not put in any money you can’t afford to lose (which some of you will promptly ignore) but more importantly, don’t get so attached to the currency or technology that it becomes part of what defines you as a person. Learning is a good thing and we often learn best when there is something on the line however, make sure you’ll be okay if the price does correct. If you attach your whole being to something and that something goes wrong, it’s hard to recover from that.</a:t>
            </a:r>
          </a:p>
          <a:p>
            <a:pPr/>
          </a:p>
          <a:p>
            <a:pPr/>
          </a:p>
          <a:p>
            <a:pPr/>
            <a:r>
              <a:t>Also, I don’t know if that’s true about Vitalik and I also just do not care.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3" name="Shape 1043"/>
          <p:cNvSpPr/>
          <p:nvPr>
            <p:ph type="sldImg"/>
          </p:nvPr>
        </p:nvSpPr>
        <p:spPr>
          <a:prstGeom prst="rect">
            <a:avLst/>
          </a:prstGeom>
        </p:spPr>
        <p:txBody>
          <a:bodyPr/>
          <a:lstStyle/>
          <a:p>
            <a:pPr/>
          </a:p>
        </p:txBody>
      </p:sp>
      <p:sp>
        <p:nvSpPr>
          <p:cNvPr id="1044" name="Shape 1044"/>
          <p:cNvSpPr/>
          <p:nvPr>
            <p:ph type="body" sz="quarter" idx="1"/>
          </p:nvPr>
        </p:nvSpPr>
        <p:spPr>
          <a:prstGeom prst="rect">
            <a:avLst/>
          </a:prstGeom>
        </p:spPr>
        <p:txBody>
          <a:bodyPr/>
          <a:lstStyle/>
          <a:p>
            <a:pPr/>
            <a:r>
              <a:t>Software craftsmanship was built on top of the values of the Agile Manifesto (who knows what Agile is?) and, just like I am not Bitcoin or Ethereum, I am not Software Craftsmanship but I do like the values, techniques and principles that they portray and I’ve incorporated them into how I do software development.</a:t>
            </a:r>
          </a:p>
          <a:p>
            <a:pPr/>
          </a:p>
          <a:p>
            <a:pPr/>
            <a:r>
              <a:t>So while we write DApps and awesome solidity contracts, we need to make sure that we are doing it in a responsible way. This is even more important when working with live public blockchains. You are working with people’s livelihood here, a small mistake can destroy a life.</a:t>
            </a:r>
          </a:p>
          <a:p>
            <a:pPr/>
          </a:p>
          <a:p>
            <a:pPr/>
          </a:p>
          <a:p>
            <a:pPr/>
            <a: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9" name="Shape 1049"/>
          <p:cNvSpPr/>
          <p:nvPr>
            <p:ph type="sldImg"/>
          </p:nvPr>
        </p:nvSpPr>
        <p:spPr>
          <a:prstGeom prst="rect">
            <a:avLst/>
          </a:prstGeom>
        </p:spPr>
        <p:txBody>
          <a:bodyPr/>
          <a:lstStyle/>
          <a:p>
            <a:pPr/>
          </a:p>
        </p:txBody>
      </p:sp>
      <p:sp>
        <p:nvSpPr>
          <p:cNvPr id="1050" name="Shape 1050"/>
          <p:cNvSpPr/>
          <p:nvPr>
            <p:ph type="body" sz="quarter" idx="1"/>
          </p:nvPr>
        </p:nvSpPr>
        <p:spPr>
          <a:prstGeom prst="rect">
            <a:avLst/>
          </a:prstGeom>
        </p:spPr>
        <p:txBody>
          <a:bodyPr/>
          <a:lstStyle/>
          <a:p>
            <a:pPr/>
            <a:r>
              <a:t>When I look at all the great software developers I know the one of the things most common between all of them is that they continually improve. When we look at someone that's really great at what they do we generally think wow, they are so smart but what you don’t realize is all the effort that they put in day in and day out researching and improving.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8" name="Shape 1058"/>
          <p:cNvSpPr/>
          <p:nvPr>
            <p:ph type="sldImg"/>
          </p:nvPr>
        </p:nvSpPr>
        <p:spPr>
          <a:prstGeom prst="rect">
            <a:avLst/>
          </a:prstGeom>
        </p:spPr>
        <p:txBody>
          <a:bodyPr/>
          <a:lstStyle/>
          <a:p>
            <a:pPr/>
          </a:p>
        </p:txBody>
      </p:sp>
      <p:sp>
        <p:nvSpPr>
          <p:cNvPr id="1059" name="Shape 1059"/>
          <p:cNvSpPr/>
          <p:nvPr>
            <p:ph type="body" sz="quarter" idx="1"/>
          </p:nvPr>
        </p:nvSpPr>
        <p:spPr>
          <a:prstGeom prst="rect">
            <a:avLst/>
          </a:prstGeom>
        </p:spPr>
        <p:txBody>
          <a:bodyPr/>
          <a:lstStyle/>
          <a:p>
            <a:pPr/>
          </a:p>
          <a:p>
            <a:pPr marL="160421" indent="-160421">
              <a:buSzPct val="100000"/>
              <a:buAutoNum type="arabicPeriod" startAt="1"/>
            </a:pPr>
            <a:r>
              <a:t>Small Steps - House Metaphor I’ve found that the only way to improve is to continually work at your skills and just like a house isn’t built all the bricks at the same time, just so our knowledge is accumulated brick by brick, constantly checking that we are going in the right direction over time. One day, we wake up and realize the first section is built and we can now start building the next, while still improving the first.</a:t>
            </a:r>
          </a:p>
          <a:p>
            <a:pPr marL="160421" indent="-160421">
              <a:buSzPct val="100000"/>
              <a:buAutoNum type="arabicPeriod" startAt="1"/>
            </a:pPr>
            <a:r>
              <a:t>Early on in my career I got stuck in frameworks a lot, spending so much time learning them and getting good at them just to find out that their being deprecated or not maintained anymore. The lesson I’ve learnt from this is to spend more time learning the fundamentals, things that can be applied regardless of the technology. One of the ways how this played out for me is learning as many languages as I can,  as well as just proper software development techniques. A lot of these principles transcend a framework and even a language. Automated testing for example is applicable to most software development.</a:t>
            </a:r>
          </a:p>
          <a:p>
            <a:pPr marL="160421" indent="-160421">
              <a:buSzPct val="100000"/>
              <a:buAutoNum type="arabicPeriod" startAt="1"/>
            </a:pPr>
            <a:r>
              <a:t>Katas - Explain. There is multiple levels of learning in this, from learning solidity using smart codes, </a:t>
            </a:r>
          </a:p>
          <a:p>
            <a:pPr marL="160421" indent="-160421">
              <a:buSzPct val="100000"/>
              <a:buAutoNum type="arabicPeriod" startAt="1"/>
            </a:pPr>
            <a:r>
              <a:t>ShuHaRi a method I use for learning, origins. For example, start out by doing the blockchain’s recommended guide of tutorials, i.e what Andy is doing with us and then once we start to really understand it, start to kick the tires a bit more, get developing Contracts using the contract examples, DApps using truffle boxes and once you really understand them, start creating your own. </a:t>
            </a:r>
          </a:p>
          <a:p>
            <a:pPr marL="160421" indent="-160421">
              <a:buSzPct val="100000"/>
              <a:buAutoNum type="arabicPeriod" startAt="1"/>
            </a:pPr>
            <a:r>
              <a:t>Pairing / Mobbing and why it’s good for learning and writing good quality code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4" name="Shape 1064"/>
          <p:cNvSpPr/>
          <p:nvPr>
            <p:ph type="sldImg"/>
          </p:nvPr>
        </p:nvSpPr>
        <p:spPr>
          <a:prstGeom prst="rect">
            <a:avLst/>
          </a:prstGeom>
        </p:spPr>
        <p:txBody>
          <a:bodyPr/>
          <a:lstStyle/>
          <a:p>
            <a:pPr/>
          </a:p>
        </p:txBody>
      </p:sp>
      <p:sp>
        <p:nvSpPr>
          <p:cNvPr id="1065" name="Shape 1065"/>
          <p:cNvSpPr/>
          <p:nvPr>
            <p:ph type="body" sz="quarter" idx="1"/>
          </p:nvPr>
        </p:nvSpPr>
        <p:spPr>
          <a:prstGeom prst="rect">
            <a:avLst/>
          </a:prstGeom>
        </p:spPr>
        <p:txBody>
          <a:bodyPr/>
          <a:lstStyle/>
          <a:p>
            <a:pPr/>
            <a:r>
              <a:t>What testing am I talking about (explain manual and automated testing)</a:t>
            </a:r>
          </a:p>
          <a:p>
            <a:pPr/>
            <a:r>
              <a:t>Why do we do testing</a:t>
            </a:r>
          </a:p>
          <a:p>
            <a:pPr lvl="1" marL="668421" indent="-160421">
              <a:buSzPct val="100000"/>
              <a:buAutoNum type="arabicPeriod" startAt="1"/>
            </a:pPr>
            <a:r>
              <a:t>No Software that I know of is perfect before it’s deployed and I doubt we’ll start developing perfect code now. DAO, Parity Multisig are some of the big ones we know about but you can be sure that there are hundreds more.</a:t>
            </a:r>
          </a:p>
          <a:p>
            <a:pPr lvl="1" marL="668421" indent="-160421">
              <a:buSzPct val="100000"/>
              <a:buAutoNum type="arabicPeriod" startAt="1"/>
            </a:pPr>
            <a:r>
              <a:t>Like Kent Beck says TDD gives him the comfort that when he changes something, he’s not breaking anything</a:t>
            </a:r>
          </a:p>
          <a:p>
            <a:pPr lvl="1" marL="668421" indent="-160421">
              <a:buSzPct val="100000"/>
              <a:buAutoNum type="arabicPeriod" startAt="1"/>
            </a:pPr>
            <a:r>
              <a:t>We want to continually improve our product, move fast and break stuff but… We need to know about the breaks before we go to production otherwise it’s move fast and go bankrupt, get sued and go to jail.</a:t>
            </a:r>
          </a:p>
          <a:p>
            <a:pPr lvl="1" marL="668421" indent="-160421">
              <a:buSzPct val="100000"/>
              <a:buAutoNum type="arabicPeriod" startAt="1"/>
            </a:pPr>
            <a:r>
              <a:t> Every time we add a new test, we make our code a little bit stronger and more importantly, protect our and our customers interests more.</a:t>
            </a:r>
          </a:p>
          <a:p>
            <a:pPr lvl="1" marL="668421" indent="-160421">
              <a:buSzPct val="100000"/>
              <a:buAutoNum type="arabicPeriod" startAt="1"/>
            </a:pPr>
            <a:r>
              <a:t>It’s a great user manual for anyone else that needs to work on the code.</a:t>
            </a:r>
          </a:p>
          <a:p>
            <a:pPr lvl="1" marL="668421" indent="-160421">
              <a:buSzPct val="100000"/>
              <a:buAutoNum type="arabicPeriod" startAt="1"/>
            </a:pPr>
            <a:r>
              <a:t>We can’t possible think of everything that we are affecting by the change we are making, so this prevents us from breaking stuff because we continually run all tests to make sure things </a:t>
            </a:r>
          </a:p>
          <a:p>
            <a:pPr lvl="1" marL="668421" indent="-160421">
              <a:buSzPct val="100000"/>
              <a:buAutoNum type="arabicPeriod" startAt="1"/>
            </a:pPr>
            <a:r>
              <a:t>It gives us the ability to improve our code, without being scared that we’re breaking stuff.</a:t>
            </a:r>
          </a:p>
          <a:p>
            <a:pPr lvl="1" marL="668421" indent="-160421">
              <a:buSzPct val="100000"/>
              <a:buAutoNum type="arabicPeriod" startAt="1"/>
            </a:pPr>
            <a:r>
              <a:t>It’s a good way to fix a bug. First figure out how to reproduce it, write a test that proves the existence of the bug and fix the code, thereby making the test pass and preventing the bug from happening in the future.</a:t>
            </a: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0" name="Shape 1070"/>
          <p:cNvSpPr/>
          <p:nvPr>
            <p:ph type="sldImg"/>
          </p:nvPr>
        </p:nvSpPr>
        <p:spPr>
          <a:prstGeom prst="rect">
            <a:avLst/>
          </a:prstGeom>
        </p:spPr>
        <p:txBody>
          <a:bodyPr/>
          <a:lstStyle/>
          <a:p>
            <a:pPr/>
          </a:p>
        </p:txBody>
      </p:sp>
      <p:sp>
        <p:nvSpPr>
          <p:cNvPr id="1071" name="Shape 1071"/>
          <p:cNvSpPr/>
          <p:nvPr>
            <p:ph type="body" sz="quarter" idx="1"/>
          </p:nvPr>
        </p:nvSpPr>
        <p:spPr>
          <a:prstGeom prst="rect">
            <a:avLst/>
          </a:prstGeom>
        </p:spPr>
        <p:txBody>
          <a:bodyPr/>
          <a:lstStyle/>
          <a:p>
            <a:pPr/>
            <a:r>
              <a:t>You write tests before you implement the code. This forces you to think through your features and helps you focus. It has so many hidden benefits</a:t>
            </a:r>
          </a:p>
          <a:p>
            <a:pPr/>
          </a:p>
          <a:p>
            <a:pPr/>
            <a:r>
              <a:t>The basic cycle is:</a:t>
            </a:r>
          </a:p>
          <a:p>
            <a:pPr marL="160421" indent="-160421">
              <a:buSzPct val="100000"/>
              <a:buAutoNum type="arabicPeriod" startAt="1"/>
            </a:pPr>
            <a:r>
              <a:t>Write The test</a:t>
            </a:r>
          </a:p>
          <a:p>
            <a:pPr marL="160421" indent="-160421">
              <a:buSzPct val="100000"/>
              <a:buAutoNum type="arabicPeriod" startAt="1"/>
            </a:pPr>
            <a:r>
              <a:t>Make the test pass</a:t>
            </a:r>
          </a:p>
          <a:p>
            <a:pPr marL="160421" indent="-160421">
              <a:buSzPct val="100000"/>
              <a:buAutoNum type="arabicPeriod" startAt="1"/>
            </a:pPr>
            <a:r>
              <a:t>Refactor (make it better, see what you can improve)</a:t>
            </a:r>
          </a:p>
          <a:p>
            <a:pPr/>
          </a:p>
          <a:p>
            <a:pPr/>
            <a:r>
              <a:t>Red Green Refactor</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png"/></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3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3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4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jpeg"/></Relationships>

</file>

<file path=ppt/slideLayouts/_rels/slideLayout4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Opening slide">
    <p:spTree>
      <p:nvGrpSpPr>
        <p:cNvPr id="1" name=""/>
        <p:cNvGrpSpPr/>
        <p:nvPr/>
      </p:nvGrpSpPr>
      <p:grpSpPr>
        <a:xfrm>
          <a:off x="0" y="0"/>
          <a:ext cx="0" cy="0"/>
          <a:chOff x="0" y="0"/>
          <a:chExt cx="0" cy="0"/>
        </a:xfrm>
      </p:grpSpPr>
      <p:sp>
        <p:nvSpPr>
          <p:cNvPr id="15" name="Rectangle 7"/>
          <p:cNvSpPr/>
          <p:nvPr/>
        </p:nvSpPr>
        <p:spPr>
          <a:xfrm>
            <a:off x="0" y="0"/>
            <a:ext cx="12192000" cy="6858000"/>
          </a:xfrm>
          <a:prstGeom prst="rect">
            <a:avLst/>
          </a:prstGeom>
          <a:solidFill>
            <a:srgbClr val="040C1B"/>
          </a:solidFill>
          <a:ln w="12700">
            <a:solidFill>
              <a:srgbClr val="004ABA"/>
            </a:solidFill>
            <a:miter/>
          </a:ln>
        </p:spPr>
        <p:txBody>
          <a:bodyPr lIns="45719" rIns="45719" anchor="ctr"/>
          <a:lstStyle/>
          <a:p>
            <a:pPr algn="ctr"/>
          </a:p>
        </p:txBody>
      </p:sp>
      <p:pic>
        <p:nvPicPr>
          <p:cNvPr id="16" name="Picture 8" descr="Picture 8"/>
          <p:cNvPicPr>
            <a:picLocks noChangeAspect="1"/>
          </p:cNvPicPr>
          <p:nvPr/>
        </p:nvPicPr>
        <p:blipFill>
          <a:blip r:embed="rId2">
            <a:extLst/>
          </a:blip>
          <a:srcRect l="0" t="0" r="0" b="13104"/>
          <a:stretch>
            <a:fillRect/>
          </a:stretch>
        </p:blipFill>
        <p:spPr>
          <a:xfrm>
            <a:off x="4494988" y="64657"/>
            <a:ext cx="7680315" cy="6793343"/>
          </a:xfrm>
          <a:prstGeom prst="rect">
            <a:avLst/>
          </a:prstGeom>
          <a:ln w="12700">
            <a:miter lim="400000"/>
          </a:ln>
        </p:spPr>
      </p:pic>
      <p:pic>
        <p:nvPicPr>
          <p:cNvPr id="17" name="Picture 9" descr="Picture 9"/>
          <p:cNvPicPr>
            <a:picLocks noChangeAspect="1"/>
          </p:cNvPicPr>
          <p:nvPr/>
        </p:nvPicPr>
        <p:blipFill>
          <a:blip r:embed="rId3">
            <a:extLst/>
          </a:blip>
          <a:stretch>
            <a:fillRect/>
          </a:stretch>
        </p:blipFill>
        <p:spPr>
          <a:xfrm>
            <a:off x="1656521" y="2722933"/>
            <a:ext cx="8878957" cy="1388957"/>
          </a:xfrm>
          <a:prstGeom prst="rect">
            <a:avLst/>
          </a:prstGeom>
          <a:ln w="12700">
            <a:miter lim="400000"/>
          </a:ln>
        </p:spPr>
      </p:pic>
      <p:sp>
        <p:nvSpPr>
          <p:cNvPr id="18" name="Slide Number"/>
          <p:cNvSpPr txBox="1"/>
          <p:nvPr>
            <p:ph type="sldNum" sz="quarter" idx="2"/>
          </p:nvPr>
        </p:nvSpPr>
        <p:spPr>
          <a:prstGeom prst="rect">
            <a:avLst/>
          </a:prstGeom>
        </p:spPr>
        <p:txBody>
          <a:bodyPr/>
          <a:lstStyle/>
          <a:p>
            <a:pPr/>
            <a:fld id="{86CB4B4D-7CA3-9044-876B-883B54F8677D}" type="slidenum"/>
          </a:p>
        </p:txBody>
      </p:sp>
      <p:sp>
        <p:nvSpPr>
          <p:cNvPr id="19" name="Body Level One…"/>
          <p:cNvSpPr txBox="1"/>
          <p:nvPr>
            <p:ph type="body" sz="quarter" idx="1"/>
          </p:nvPr>
        </p:nvSpPr>
        <p:spPr>
          <a:xfrm>
            <a:off x="3873470" y="5076530"/>
            <a:ext cx="7681678" cy="463662"/>
          </a:xfrm>
          <a:prstGeom prst="rect">
            <a:avLst/>
          </a:prstGeom>
        </p:spPr>
        <p:txBody>
          <a:bodyPr/>
          <a:lstStyle>
            <a:lvl1pPr marL="0" indent="0" algn="r">
              <a:buSzTx/>
              <a:buFontTx/>
              <a:buNone/>
              <a:defRPr b="1" sz="2700">
                <a:solidFill>
                  <a:srgbClr val="0066FF"/>
                </a:solidFill>
              </a:defRPr>
            </a:lvl1pPr>
            <a:lvl2pPr marL="0" indent="342900" algn="r">
              <a:buSzTx/>
              <a:buFontTx/>
              <a:buNone/>
              <a:defRPr b="1" sz="2700">
                <a:solidFill>
                  <a:srgbClr val="0066FF"/>
                </a:solidFill>
              </a:defRPr>
            </a:lvl2pPr>
            <a:lvl3pPr marL="0" indent="685800" algn="r">
              <a:buSzTx/>
              <a:buFontTx/>
              <a:buNone/>
              <a:defRPr b="1" sz="2700">
                <a:solidFill>
                  <a:srgbClr val="0066FF"/>
                </a:solidFill>
              </a:defRPr>
            </a:lvl3pPr>
            <a:lvl4pPr marL="0" indent="1028700" algn="r">
              <a:buSzTx/>
              <a:buFontTx/>
              <a:buNone/>
              <a:defRPr b="1" sz="2700">
                <a:solidFill>
                  <a:srgbClr val="0066FF"/>
                </a:solidFill>
              </a:defRPr>
            </a:lvl4pPr>
            <a:lvl5pPr marL="0" indent="1371600" algn="r">
              <a:buSzTx/>
              <a:buFontTx/>
              <a:buNone/>
              <a:defRPr b="1" sz="2700">
                <a:solidFill>
                  <a:srgbClr val="0066FF"/>
                </a:solidFill>
              </a:defRPr>
            </a:lvl5pPr>
          </a:lstStyle>
          <a:p>
            <a:pPr/>
            <a:r>
              <a:t>Body Level One</a:t>
            </a:r>
          </a:p>
          <a:p>
            <a:pPr lvl="1"/>
            <a:r>
              <a:t>Body Level Two</a:t>
            </a:r>
          </a:p>
          <a:p>
            <a:pPr lvl="2"/>
            <a:r>
              <a:t>Body Level Three</a:t>
            </a:r>
          </a:p>
          <a:p>
            <a:pPr lvl="3"/>
            <a:r>
              <a:t>Body Level Four</a:t>
            </a:r>
          </a:p>
          <a:p>
            <a:pPr lvl="4"/>
            <a:r>
              <a:t>Body Level Five</a:t>
            </a:r>
          </a:p>
        </p:txBody>
      </p:sp>
      <p:sp>
        <p:nvSpPr>
          <p:cNvPr id="20" name="Text Placeholder 13"/>
          <p:cNvSpPr/>
          <p:nvPr>
            <p:ph type="body" sz="quarter" idx="13"/>
          </p:nvPr>
        </p:nvSpPr>
        <p:spPr>
          <a:xfrm>
            <a:off x="3873470" y="5647771"/>
            <a:ext cx="7681677" cy="463662"/>
          </a:xfrm>
          <a:prstGeom prst="rect">
            <a:avLst/>
          </a:prstGeom>
        </p:spPr>
        <p:txBody>
          <a:bodyPr/>
          <a:lstStyle/>
          <a:p>
            <a:pPr marL="0" indent="0" algn="r">
              <a:buSzTx/>
              <a:buFontTx/>
              <a:buNone/>
              <a:defRPr b="1" sz="1400">
                <a:solidFill>
                  <a:srgbClr val="FFFFFF"/>
                </a:solidFill>
              </a:defRPr>
            </a:pPr>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FOUNDeRY Community 2">
    <p:spTree>
      <p:nvGrpSpPr>
        <p:cNvPr id="1" name=""/>
        <p:cNvGrpSpPr/>
        <p:nvPr/>
      </p:nvGrpSpPr>
      <p:grpSpPr>
        <a:xfrm>
          <a:off x="0" y="0"/>
          <a:ext cx="0" cy="0"/>
          <a:chOff x="0" y="0"/>
          <a:chExt cx="0" cy="0"/>
        </a:xfrm>
      </p:grpSpPr>
      <p:sp>
        <p:nvSpPr>
          <p:cNvPr id="145" name="Rectangle 23"/>
          <p:cNvSpPr/>
          <p:nvPr/>
        </p:nvSpPr>
        <p:spPr>
          <a:xfrm>
            <a:off x="1" y="0"/>
            <a:ext cx="11474614" cy="6858000"/>
          </a:xfrm>
          <a:prstGeom prst="rect">
            <a:avLst/>
          </a:prstGeom>
          <a:solidFill>
            <a:srgbClr val="040C1B"/>
          </a:solidFill>
          <a:ln w="12700">
            <a:miter lim="400000"/>
          </a:ln>
        </p:spPr>
        <p:txBody>
          <a:bodyPr lIns="45719" rIns="45719" anchor="ctr"/>
          <a:lstStyle/>
          <a:p>
            <a:pPr algn="ctr">
              <a:defRPr sz="1300"/>
            </a:pPr>
          </a:p>
        </p:txBody>
      </p:sp>
      <p:sp>
        <p:nvSpPr>
          <p:cNvPr id="146"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147" name="Body Level One…"/>
          <p:cNvSpPr txBox="1"/>
          <p:nvPr>
            <p:ph type="body" sz="quarter" idx="1"/>
          </p:nvPr>
        </p:nvSpPr>
        <p:spPr>
          <a:xfrm>
            <a:off x="448384" y="368823"/>
            <a:ext cx="10991058" cy="463662"/>
          </a:xfrm>
          <a:prstGeom prst="rect">
            <a:avLst/>
          </a:prstGeom>
        </p:spPr>
        <p:txBody>
          <a:bodyPr/>
          <a:lstStyle>
            <a:lvl1pPr marL="0" indent="0">
              <a:buSzTx/>
              <a:buFontTx/>
              <a:buNone/>
              <a:defRPr b="1" sz="2700">
                <a:solidFill>
                  <a:schemeClr val="accent1"/>
                </a:solidFill>
              </a:defRPr>
            </a:lvl1pPr>
            <a:lvl2pPr marL="0" indent="342900">
              <a:buSzTx/>
              <a:buFontTx/>
              <a:buNone/>
              <a:defRPr b="1" sz="2700">
                <a:solidFill>
                  <a:schemeClr val="accent1"/>
                </a:solidFill>
              </a:defRPr>
            </a:lvl2pPr>
            <a:lvl3pPr marL="0" indent="685800">
              <a:buSzTx/>
              <a:buFontTx/>
              <a:buNone/>
              <a:defRPr b="1" sz="2700">
                <a:solidFill>
                  <a:schemeClr val="accent1"/>
                </a:solidFill>
              </a:defRPr>
            </a:lvl3pPr>
            <a:lvl4pPr marL="0" indent="1028700">
              <a:buSzTx/>
              <a:buFontTx/>
              <a:buNone/>
              <a:defRPr b="1" sz="2700">
                <a:solidFill>
                  <a:schemeClr val="accent1"/>
                </a:solidFill>
              </a:defRPr>
            </a:lvl4pPr>
            <a:lvl5pPr marL="0" indent="1371600">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48" name="Text Placeholder 13"/>
          <p:cNvSpPr/>
          <p:nvPr>
            <p:ph type="body" sz="quarter" idx="13"/>
          </p:nvPr>
        </p:nvSpPr>
        <p:spPr>
          <a:xfrm>
            <a:off x="448384" y="832485"/>
            <a:ext cx="10991058" cy="463662"/>
          </a:xfrm>
          <a:prstGeom prst="rect">
            <a:avLst/>
          </a:prstGeom>
        </p:spPr>
        <p:txBody>
          <a:bodyPr/>
          <a:lstStyle/>
          <a:p>
            <a:pPr marL="0" indent="0">
              <a:buSzTx/>
              <a:buFontTx/>
              <a:buNone/>
              <a:defRPr b="1" sz="1600">
                <a:solidFill>
                  <a:srgbClr val="FFFFFF"/>
                </a:solidFill>
              </a:defRPr>
            </a:pPr>
          </a:p>
        </p:txBody>
      </p:sp>
      <p:sp>
        <p:nvSpPr>
          <p:cNvPr id="149" name="Straight Connector 28"/>
          <p:cNvSpPr/>
          <p:nvPr/>
        </p:nvSpPr>
        <p:spPr>
          <a:xfrm>
            <a:off x="448384" y="1366214"/>
            <a:ext cx="10991058" cy="1"/>
          </a:xfrm>
          <a:prstGeom prst="line">
            <a:avLst/>
          </a:prstGeom>
          <a:ln w="19050">
            <a:solidFill>
              <a:srgbClr val="0066FF"/>
            </a:solidFill>
            <a:miter/>
          </a:ln>
        </p:spPr>
        <p:txBody>
          <a:bodyPr lIns="45719" rIns="45719"/>
          <a:lstStyle/>
          <a:p>
            <a:pPr/>
          </a:p>
        </p:txBody>
      </p:sp>
      <p:sp>
        <p:nvSpPr>
          <p:cNvPr id="150" name="Shape 278"/>
          <p:cNvSpPr/>
          <p:nvPr/>
        </p:nvSpPr>
        <p:spPr>
          <a:xfrm flipV="1">
            <a:off x="5687826" y="2219129"/>
            <a:ext cx="2" cy="2388465"/>
          </a:xfrm>
          <a:prstGeom prst="line">
            <a:avLst/>
          </a:prstGeom>
          <a:ln w="12700">
            <a:solidFill>
              <a:srgbClr val="FFFFFF"/>
            </a:solidFill>
            <a:custDash>
              <a:ds d="200000" sp="200000"/>
            </a:custDash>
            <a:miter lim="400000"/>
          </a:ln>
        </p:spPr>
        <p:txBody>
          <a:bodyPr lIns="45719" rIns="45719"/>
          <a:lstStyle/>
          <a:p>
            <a:pPr/>
          </a:p>
        </p:txBody>
      </p:sp>
      <p:sp>
        <p:nvSpPr>
          <p:cNvPr id="151" name="Shape 279"/>
          <p:cNvSpPr/>
          <p:nvPr/>
        </p:nvSpPr>
        <p:spPr>
          <a:xfrm flipV="1">
            <a:off x="2990170" y="2219129"/>
            <a:ext cx="2" cy="2388465"/>
          </a:xfrm>
          <a:prstGeom prst="line">
            <a:avLst/>
          </a:prstGeom>
          <a:ln w="12700">
            <a:solidFill>
              <a:srgbClr val="FFFFFF"/>
            </a:solidFill>
            <a:custDash>
              <a:ds d="200000" sp="200000"/>
            </a:custDash>
            <a:miter lim="400000"/>
          </a:ln>
        </p:spPr>
        <p:txBody>
          <a:bodyPr lIns="45719" rIns="45719"/>
          <a:lstStyle/>
          <a:p>
            <a:pPr/>
          </a:p>
        </p:txBody>
      </p:sp>
      <p:sp>
        <p:nvSpPr>
          <p:cNvPr id="152" name="Text Placeholder 13"/>
          <p:cNvSpPr/>
          <p:nvPr>
            <p:ph type="body" sz="quarter" idx="14"/>
          </p:nvPr>
        </p:nvSpPr>
        <p:spPr>
          <a:xfrm>
            <a:off x="448384" y="2420111"/>
            <a:ext cx="2374670" cy="463661"/>
          </a:xfrm>
          <a:prstGeom prst="rect">
            <a:avLst/>
          </a:prstGeom>
        </p:spPr>
        <p:txBody>
          <a:bodyPr/>
          <a:lstStyle/>
          <a:p>
            <a:pPr marL="0" indent="0">
              <a:buSzTx/>
              <a:buFontTx/>
              <a:buNone/>
              <a:defRPr b="1" sz="2400">
                <a:solidFill>
                  <a:srgbClr val="FFFFFF"/>
                </a:solidFill>
              </a:defRPr>
            </a:pPr>
          </a:p>
        </p:txBody>
      </p:sp>
      <p:sp>
        <p:nvSpPr>
          <p:cNvPr id="153" name="Text Placeholder 13"/>
          <p:cNvSpPr/>
          <p:nvPr>
            <p:ph type="body" sz="quarter" idx="15"/>
          </p:nvPr>
        </p:nvSpPr>
        <p:spPr>
          <a:xfrm>
            <a:off x="448384" y="2904270"/>
            <a:ext cx="2374670" cy="463662"/>
          </a:xfrm>
          <a:prstGeom prst="rect">
            <a:avLst/>
          </a:prstGeom>
        </p:spPr>
        <p:txBody>
          <a:bodyPr/>
          <a:lstStyle/>
          <a:p>
            <a:pPr marL="0" indent="0">
              <a:buSzTx/>
              <a:buFontTx/>
              <a:buNone/>
              <a:defRPr sz="1000">
                <a:solidFill>
                  <a:srgbClr val="FFFFFF"/>
                </a:solidFill>
              </a:defRPr>
            </a:pPr>
          </a:p>
        </p:txBody>
      </p:sp>
      <p:sp>
        <p:nvSpPr>
          <p:cNvPr id="154" name="Text Placeholder 13"/>
          <p:cNvSpPr/>
          <p:nvPr>
            <p:ph type="body" sz="quarter" idx="16"/>
          </p:nvPr>
        </p:nvSpPr>
        <p:spPr>
          <a:xfrm>
            <a:off x="3159665" y="2420111"/>
            <a:ext cx="2374670" cy="463661"/>
          </a:xfrm>
          <a:prstGeom prst="rect">
            <a:avLst/>
          </a:prstGeom>
        </p:spPr>
        <p:txBody>
          <a:bodyPr/>
          <a:lstStyle/>
          <a:p>
            <a:pPr marL="0" indent="0">
              <a:buSzTx/>
              <a:buFontTx/>
              <a:buNone/>
              <a:defRPr b="1" sz="2400">
                <a:solidFill>
                  <a:srgbClr val="FFFFFF"/>
                </a:solidFill>
              </a:defRPr>
            </a:pPr>
          </a:p>
        </p:txBody>
      </p:sp>
      <p:sp>
        <p:nvSpPr>
          <p:cNvPr id="155" name="Text Placeholder 13"/>
          <p:cNvSpPr/>
          <p:nvPr>
            <p:ph type="body" sz="quarter" idx="17"/>
          </p:nvPr>
        </p:nvSpPr>
        <p:spPr>
          <a:xfrm>
            <a:off x="3159665" y="2904270"/>
            <a:ext cx="2374670" cy="463662"/>
          </a:xfrm>
          <a:prstGeom prst="rect">
            <a:avLst/>
          </a:prstGeom>
        </p:spPr>
        <p:txBody>
          <a:bodyPr/>
          <a:lstStyle/>
          <a:p>
            <a:pPr marL="0" indent="0">
              <a:buSzTx/>
              <a:buFontTx/>
              <a:buNone/>
              <a:defRPr sz="1000">
                <a:solidFill>
                  <a:srgbClr val="FFFFFF"/>
                </a:solidFill>
              </a:defRPr>
            </a:pPr>
          </a:p>
        </p:txBody>
      </p:sp>
      <p:sp>
        <p:nvSpPr>
          <p:cNvPr id="156" name="Shape 278"/>
          <p:cNvSpPr/>
          <p:nvPr/>
        </p:nvSpPr>
        <p:spPr>
          <a:xfrm flipV="1">
            <a:off x="8413192" y="2219129"/>
            <a:ext cx="2" cy="2388465"/>
          </a:xfrm>
          <a:prstGeom prst="line">
            <a:avLst/>
          </a:prstGeom>
          <a:ln w="12700">
            <a:solidFill>
              <a:srgbClr val="FFFFFF"/>
            </a:solidFill>
            <a:custDash>
              <a:ds d="200000" sp="200000"/>
            </a:custDash>
            <a:miter lim="400000"/>
          </a:ln>
        </p:spPr>
        <p:txBody>
          <a:bodyPr lIns="45719" rIns="45719"/>
          <a:lstStyle/>
          <a:p>
            <a:pPr/>
          </a:p>
        </p:txBody>
      </p:sp>
      <p:sp>
        <p:nvSpPr>
          <p:cNvPr id="157" name="Text Placeholder 13"/>
          <p:cNvSpPr/>
          <p:nvPr>
            <p:ph type="body" sz="quarter" idx="18"/>
          </p:nvPr>
        </p:nvSpPr>
        <p:spPr>
          <a:xfrm>
            <a:off x="5858528" y="2432578"/>
            <a:ext cx="2374670" cy="463662"/>
          </a:xfrm>
          <a:prstGeom prst="rect">
            <a:avLst/>
          </a:prstGeom>
        </p:spPr>
        <p:txBody>
          <a:bodyPr/>
          <a:lstStyle/>
          <a:p>
            <a:pPr marL="0" indent="0">
              <a:buSzTx/>
              <a:buFontTx/>
              <a:buNone/>
              <a:defRPr b="1" sz="2400">
                <a:solidFill>
                  <a:srgbClr val="FFFFFF"/>
                </a:solidFill>
              </a:defRPr>
            </a:pPr>
          </a:p>
        </p:txBody>
      </p:sp>
      <p:sp>
        <p:nvSpPr>
          <p:cNvPr id="158" name="Text Placeholder 13"/>
          <p:cNvSpPr/>
          <p:nvPr>
            <p:ph type="body" sz="quarter" idx="19"/>
          </p:nvPr>
        </p:nvSpPr>
        <p:spPr>
          <a:xfrm>
            <a:off x="5858528" y="2916738"/>
            <a:ext cx="2374670" cy="463662"/>
          </a:xfrm>
          <a:prstGeom prst="rect">
            <a:avLst/>
          </a:prstGeom>
        </p:spPr>
        <p:txBody>
          <a:bodyPr/>
          <a:lstStyle/>
          <a:p>
            <a:pPr marL="0" indent="0">
              <a:buSzTx/>
              <a:buFontTx/>
              <a:buNone/>
              <a:defRPr sz="1000">
                <a:solidFill>
                  <a:srgbClr val="FFFFFF"/>
                </a:solidFill>
              </a:defRPr>
            </a:pPr>
          </a:p>
        </p:txBody>
      </p:sp>
      <p:sp>
        <p:nvSpPr>
          <p:cNvPr id="159" name="Text Placeholder 13"/>
          <p:cNvSpPr/>
          <p:nvPr>
            <p:ph type="body" sz="quarter" idx="20"/>
          </p:nvPr>
        </p:nvSpPr>
        <p:spPr>
          <a:xfrm>
            <a:off x="8579331" y="2432578"/>
            <a:ext cx="2374670" cy="463662"/>
          </a:xfrm>
          <a:prstGeom prst="rect">
            <a:avLst/>
          </a:prstGeom>
        </p:spPr>
        <p:txBody>
          <a:bodyPr/>
          <a:lstStyle/>
          <a:p>
            <a:pPr marL="0" indent="0">
              <a:buSzTx/>
              <a:buFontTx/>
              <a:buNone/>
              <a:defRPr b="1" sz="2400">
                <a:solidFill>
                  <a:srgbClr val="FFFFFF"/>
                </a:solidFill>
              </a:defRPr>
            </a:pPr>
          </a:p>
        </p:txBody>
      </p:sp>
      <p:sp>
        <p:nvSpPr>
          <p:cNvPr id="160" name="Text Placeholder 13"/>
          <p:cNvSpPr/>
          <p:nvPr>
            <p:ph type="body" sz="quarter" idx="21"/>
          </p:nvPr>
        </p:nvSpPr>
        <p:spPr>
          <a:xfrm>
            <a:off x="8579331" y="2916738"/>
            <a:ext cx="2374670" cy="463662"/>
          </a:xfrm>
          <a:prstGeom prst="rect">
            <a:avLst/>
          </a:prstGeom>
        </p:spPr>
        <p:txBody>
          <a:bodyPr/>
          <a:lstStyle/>
          <a:p>
            <a:pPr marL="0" indent="0">
              <a:buSzTx/>
              <a:buFontTx/>
              <a:buNone/>
              <a:defRPr sz="1000">
                <a:solidFill>
                  <a:srgbClr val="FFFFFF"/>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UNDeRY Community 3">
    <p:spTree>
      <p:nvGrpSpPr>
        <p:cNvPr id="1" name=""/>
        <p:cNvGrpSpPr/>
        <p:nvPr/>
      </p:nvGrpSpPr>
      <p:grpSpPr>
        <a:xfrm>
          <a:off x="0" y="0"/>
          <a:ext cx="0" cy="0"/>
          <a:chOff x="0" y="0"/>
          <a:chExt cx="0" cy="0"/>
        </a:xfrm>
      </p:grpSpPr>
      <p:sp>
        <p:nvSpPr>
          <p:cNvPr id="167"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168" name="Rectangle 26"/>
          <p:cNvSpPr/>
          <p:nvPr/>
        </p:nvSpPr>
        <p:spPr>
          <a:xfrm>
            <a:off x="4541427" y="1715996"/>
            <a:ext cx="2880001" cy="2160001"/>
          </a:xfrm>
          <a:prstGeom prst="rect">
            <a:avLst/>
          </a:prstGeom>
          <a:solidFill>
            <a:srgbClr val="11162A">
              <a:alpha val="95000"/>
            </a:srgbClr>
          </a:solidFill>
          <a:ln w="12700">
            <a:miter lim="400000"/>
          </a:ln>
        </p:spPr>
        <p:txBody>
          <a:bodyPr lIns="45719" rIns="45719" anchor="ctr"/>
          <a:lstStyle/>
          <a:p>
            <a:pPr>
              <a:lnSpc>
                <a:spcPct val="120000"/>
              </a:lnSpc>
              <a:defRPr sz="1200"/>
            </a:pPr>
          </a:p>
        </p:txBody>
      </p:sp>
      <p:sp>
        <p:nvSpPr>
          <p:cNvPr id="169" name="Body Level One…"/>
          <p:cNvSpPr txBox="1"/>
          <p:nvPr>
            <p:ph type="body" sz="quarter" idx="1"/>
          </p:nvPr>
        </p:nvSpPr>
        <p:spPr>
          <a:xfrm>
            <a:off x="4654627" y="1885926"/>
            <a:ext cx="2679401" cy="463662"/>
          </a:xfrm>
          <a:prstGeom prst="rect">
            <a:avLst/>
          </a:prstGeom>
        </p:spPr>
        <p:txBody>
          <a:bodyPr/>
          <a:lstStyle>
            <a:lvl1pPr marL="0" indent="0">
              <a:buSzTx/>
              <a:buFontTx/>
              <a:buNone/>
              <a:defRPr b="1" sz="2400">
                <a:solidFill>
                  <a:srgbClr val="FFFFFF"/>
                </a:solidFill>
              </a:defRPr>
            </a:lvl1pPr>
            <a:lvl2pPr marL="0" indent="342900">
              <a:buSzTx/>
              <a:buFontTx/>
              <a:buNone/>
              <a:defRPr b="1" sz="2400">
                <a:solidFill>
                  <a:srgbClr val="FFFFFF"/>
                </a:solidFill>
              </a:defRPr>
            </a:lvl2pPr>
            <a:lvl3pPr marL="0" indent="685800">
              <a:buSzTx/>
              <a:buFontTx/>
              <a:buNone/>
              <a:defRPr b="1" sz="2400">
                <a:solidFill>
                  <a:srgbClr val="FFFFFF"/>
                </a:solidFill>
              </a:defRPr>
            </a:lvl3pPr>
            <a:lvl4pPr marL="0" indent="1028700">
              <a:buSzTx/>
              <a:buFontTx/>
              <a:buNone/>
              <a:defRPr b="1" sz="2400">
                <a:solidFill>
                  <a:srgbClr val="FFFFFF"/>
                </a:solidFill>
              </a:defRPr>
            </a:lvl4pPr>
            <a:lvl5pPr marL="0" indent="1371600">
              <a:buSzTx/>
              <a:buFontTx/>
              <a:buNone/>
              <a:defRPr b="1"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Text Placeholder 13"/>
          <p:cNvSpPr/>
          <p:nvPr>
            <p:ph type="body" sz="quarter" idx="13"/>
          </p:nvPr>
        </p:nvSpPr>
        <p:spPr>
          <a:xfrm>
            <a:off x="4654627" y="2370084"/>
            <a:ext cx="2679401" cy="1416609"/>
          </a:xfrm>
          <a:prstGeom prst="rect">
            <a:avLst/>
          </a:prstGeom>
        </p:spPr>
        <p:txBody>
          <a:bodyPr/>
          <a:lstStyle/>
          <a:p>
            <a:pPr marL="0" indent="0">
              <a:buSzTx/>
              <a:buFontTx/>
              <a:buNone/>
              <a:defRPr sz="1000">
                <a:solidFill>
                  <a:srgbClr val="FFFFFF"/>
                </a:solidFill>
              </a:defRPr>
            </a:pPr>
          </a:p>
        </p:txBody>
      </p:sp>
      <p:sp>
        <p:nvSpPr>
          <p:cNvPr id="171" name="Rectangle 50"/>
          <p:cNvSpPr/>
          <p:nvPr/>
        </p:nvSpPr>
        <p:spPr>
          <a:xfrm>
            <a:off x="7973972" y="1715996"/>
            <a:ext cx="2880001" cy="2160001"/>
          </a:xfrm>
          <a:prstGeom prst="rect">
            <a:avLst/>
          </a:prstGeom>
          <a:solidFill>
            <a:srgbClr val="11162A">
              <a:alpha val="95000"/>
            </a:srgbClr>
          </a:solidFill>
          <a:ln w="12700">
            <a:miter lim="400000"/>
          </a:ln>
        </p:spPr>
        <p:txBody>
          <a:bodyPr lIns="45719" rIns="45719" anchor="ctr"/>
          <a:lstStyle/>
          <a:p>
            <a:pPr>
              <a:lnSpc>
                <a:spcPct val="120000"/>
              </a:lnSpc>
              <a:defRPr sz="1200"/>
            </a:pPr>
          </a:p>
        </p:txBody>
      </p:sp>
      <p:sp>
        <p:nvSpPr>
          <p:cNvPr id="172" name="Text Placeholder 13"/>
          <p:cNvSpPr/>
          <p:nvPr>
            <p:ph type="body" sz="quarter" idx="14"/>
          </p:nvPr>
        </p:nvSpPr>
        <p:spPr>
          <a:xfrm>
            <a:off x="8087172" y="1885926"/>
            <a:ext cx="2679401" cy="463662"/>
          </a:xfrm>
          <a:prstGeom prst="rect">
            <a:avLst/>
          </a:prstGeom>
        </p:spPr>
        <p:txBody>
          <a:bodyPr/>
          <a:lstStyle/>
          <a:p>
            <a:pPr marL="0" indent="0">
              <a:buSzTx/>
              <a:buFontTx/>
              <a:buNone/>
              <a:defRPr b="1" sz="2400">
                <a:solidFill>
                  <a:srgbClr val="FFFFFF"/>
                </a:solidFill>
              </a:defRPr>
            </a:pPr>
          </a:p>
        </p:txBody>
      </p:sp>
      <p:sp>
        <p:nvSpPr>
          <p:cNvPr id="173" name="Text Placeholder 13"/>
          <p:cNvSpPr/>
          <p:nvPr>
            <p:ph type="body" sz="quarter" idx="15"/>
          </p:nvPr>
        </p:nvSpPr>
        <p:spPr>
          <a:xfrm>
            <a:off x="8087172" y="2370084"/>
            <a:ext cx="2679401" cy="1416609"/>
          </a:xfrm>
          <a:prstGeom prst="rect">
            <a:avLst/>
          </a:prstGeom>
        </p:spPr>
        <p:txBody>
          <a:bodyPr/>
          <a:lstStyle/>
          <a:p>
            <a:pPr marL="0" indent="0">
              <a:buSzTx/>
              <a:buFontTx/>
              <a:buNone/>
              <a:defRPr sz="1000">
                <a:solidFill>
                  <a:srgbClr val="FFFFFF"/>
                </a:solidFill>
              </a:defRPr>
            </a:pPr>
          </a:p>
        </p:txBody>
      </p:sp>
      <p:sp>
        <p:nvSpPr>
          <p:cNvPr id="174" name="Rectangle 71"/>
          <p:cNvSpPr/>
          <p:nvPr/>
        </p:nvSpPr>
        <p:spPr>
          <a:xfrm>
            <a:off x="4599768" y="4280125"/>
            <a:ext cx="2880001" cy="2160001"/>
          </a:xfrm>
          <a:prstGeom prst="rect">
            <a:avLst/>
          </a:prstGeom>
          <a:solidFill>
            <a:srgbClr val="11162A">
              <a:alpha val="95000"/>
            </a:srgbClr>
          </a:solidFill>
          <a:ln w="12700">
            <a:miter lim="400000"/>
          </a:ln>
        </p:spPr>
        <p:txBody>
          <a:bodyPr lIns="45719" rIns="45719" anchor="ctr"/>
          <a:lstStyle/>
          <a:p>
            <a:pPr>
              <a:lnSpc>
                <a:spcPct val="120000"/>
              </a:lnSpc>
              <a:defRPr sz="1200"/>
            </a:pPr>
          </a:p>
        </p:txBody>
      </p:sp>
      <p:sp>
        <p:nvSpPr>
          <p:cNvPr id="175" name="Text Placeholder 13"/>
          <p:cNvSpPr/>
          <p:nvPr>
            <p:ph type="body" sz="quarter" idx="16"/>
          </p:nvPr>
        </p:nvSpPr>
        <p:spPr>
          <a:xfrm>
            <a:off x="4712968" y="4450057"/>
            <a:ext cx="2679401" cy="463662"/>
          </a:xfrm>
          <a:prstGeom prst="rect">
            <a:avLst/>
          </a:prstGeom>
        </p:spPr>
        <p:txBody>
          <a:bodyPr/>
          <a:lstStyle/>
          <a:p>
            <a:pPr marL="0" indent="0">
              <a:buSzTx/>
              <a:buFontTx/>
              <a:buNone/>
              <a:defRPr b="1" sz="2400">
                <a:solidFill>
                  <a:srgbClr val="FFFFFF"/>
                </a:solidFill>
              </a:defRPr>
            </a:pPr>
          </a:p>
        </p:txBody>
      </p:sp>
      <p:sp>
        <p:nvSpPr>
          <p:cNvPr id="176" name="Text Placeholder 13"/>
          <p:cNvSpPr/>
          <p:nvPr>
            <p:ph type="body" sz="quarter" idx="17"/>
          </p:nvPr>
        </p:nvSpPr>
        <p:spPr>
          <a:xfrm>
            <a:off x="4712968" y="4934213"/>
            <a:ext cx="2679401" cy="1416609"/>
          </a:xfrm>
          <a:prstGeom prst="rect">
            <a:avLst/>
          </a:prstGeom>
        </p:spPr>
        <p:txBody>
          <a:bodyPr/>
          <a:lstStyle/>
          <a:p>
            <a:pPr marL="0" indent="0">
              <a:buSzTx/>
              <a:buFontTx/>
              <a:buNone/>
              <a:defRPr sz="1000">
                <a:solidFill>
                  <a:srgbClr val="FFFFFF"/>
                </a:solidFill>
              </a:defRPr>
            </a:pPr>
          </a:p>
        </p:txBody>
      </p:sp>
      <p:sp>
        <p:nvSpPr>
          <p:cNvPr id="177" name="Rectangle 74"/>
          <p:cNvSpPr/>
          <p:nvPr/>
        </p:nvSpPr>
        <p:spPr>
          <a:xfrm>
            <a:off x="8032315" y="4280125"/>
            <a:ext cx="2880001" cy="2160001"/>
          </a:xfrm>
          <a:prstGeom prst="rect">
            <a:avLst/>
          </a:prstGeom>
          <a:solidFill>
            <a:srgbClr val="11162A">
              <a:alpha val="95000"/>
            </a:srgbClr>
          </a:solidFill>
          <a:ln w="12700">
            <a:miter lim="400000"/>
          </a:ln>
        </p:spPr>
        <p:txBody>
          <a:bodyPr lIns="45719" rIns="45719" anchor="ctr"/>
          <a:lstStyle/>
          <a:p>
            <a:pPr>
              <a:lnSpc>
                <a:spcPct val="120000"/>
              </a:lnSpc>
              <a:defRPr sz="1200"/>
            </a:pPr>
          </a:p>
        </p:txBody>
      </p:sp>
      <p:sp>
        <p:nvSpPr>
          <p:cNvPr id="178" name="Text Placeholder 13"/>
          <p:cNvSpPr/>
          <p:nvPr>
            <p:ph type="body" sz="quarter" idx="18"/>
          </p:nvPr>
        </p:nvSpPr>
        <p:spPr>
          <a:xfrm>
            <a:off x="8145515" y="4450057"/>
            <a:ext cx="2679401" cy="463662"/>
          </a:xfrm>
          <a:prstGeom prst="rect">
            <a:avLst/>
          </a:prstGeom>
        </p:spPr>
        <p:txBody>
          <a:bodyPr/>
          <a:lstStyle/>
          <a:p>
            <a:pPr marL="0" indent="0">
              <a:buSzTx/>
              <a:buFontTx/>
              <a:buNone/>
              <a:defRPr b="1" sz="2400">
                <a:solidFill>
                  <a:srgbClr val="FFFFFF"/>
                </a:solidFill>
              </a:defRPr>
            </a:pPr>
          </a:p>
        </p:txBody>
      </p:sp>
      <p:sp>
        <p:nvSpPr>
          <p:cNvPr id="179" name="Text Placeholder 13"/>
          <p:cNvSpPr/>
          <p:nvPr>
            <p:ph type="body" sz="quarter" idx="19"/>
          </p:nvPr>
        </p:nvSpPr>
        <p:spPr>
          <a:xfrm>
            <a:off x="8145515" y="4934213"/>
            <a:ext cx="2679401" cy="1416609"/>
          </a:xfrm>
          <a:prstGeom prst="rect">
            <a:avLst/>
          </a:prstGeom>
        </p:spPr>
        <p:txBody>
          <a:bodyPr/>
          <a:lstStyle/>
          <a:p>
            <a:pPr marL="0" indent="0">
              <a:buSzTx/>
              <a:buFontTx/>
              <a:buNone/>
              <a:defRPr sz="1000">
                <a:solidFill>
                  <a:srgbClr val="FFFFFF"/>
                </a:solidFill>
              </a:defRPr>
            </a:pPr>
          </a:p>
        </p:txBody>
      </p:sp>
      <p:sp>
        <p:nvSpPr>
          <p:cNvPr id="180" name="Text Placeholder 13"/>
          <p:cNvSpPr/>
          <p:nvPr>
            <p:ph type="body" sz="quarter" idx="20"/>
          </p:nvPr>
        </p:nvSpPr>
        <p:spPr>
          <a:xfrm>
            <a:off x="448384" y="368824"/>
            <a:ext cx="10991058" cy="463661"/>
          </a:xfrm>
          <a:prstGeom prst="rect">
            <a:avLst/>
          </a:prstGeom>
        </p:spPr>
        <p:txBody>
          <a:bodyPr/>
          <a:lstStyle/>
          <a:p>
            <a:pPr marL="0" indent="0">
              <a:buSzTx/>
              <a:buFontTx/>
              <a:buNone/>
              <a:defRPr b="1" sz="2700">
                <a:solidFill>
                  <a:schemeClr val="accent1"/>
                </a:solidFill>
              </a:defRPr>
            </a:pPr>
          </a:p>
        </p:txBody>
      </p:sp>
      <p:sp>
        <p:nvSpPr>
          <p:cNvPr id="181" name="Text Placeholder 13"/>
          <p:cNvSpPr/>
          <p:nvPr>
            <p:ph type="body" sz="quarter" idx="21"/>
          </p:nvPr>
        </p:nvSpPr>
        <p:spPr>
          <a:xfrm>
            <a:off x="448384" y="832485"/>
            <a:ext cx="10991058" cy="463662"/>
          </a:xfrm>
          <a:prstGeom prst="rect">
            <a:avLst/>
          </a:prstGeom>
        </p:spPr>
        <p:txBody>
          <a:bodyPr/>
          <a:lstStyle/>
          <a:p>
            <a:pPr marL="0" indent="0">
              <a:buSzTx/>
              <a:buFontTx/>
              <a:buNone/>
              <a:defRPr b="1" sz="1600"/>
            </a:pPr>
          </a:p>
        </p:txBody>
      </p:sp>
      <p:sp>
        <p:nvSpPr>
          <p:cNvPr id="182" name="Straight Connector 23"/>
          <p:cNvSpPr/>
          <p:nvPr/>
        </p:nvSpPr>
        <p:spPr>
          <a:xfrm>
            <a:off x="448384" y="1366214"/>
            <a:ext cx="10991058" cy="1"/>
          </a:xfrm>
          <a:prstGeom prst="line">
            <a:avLst/>
          </a:prstGeom>
          <a:ln w="19050">
            <a:solidFill>
              <a:srgbClr val="0066FF"/>
            </a:solidFill>
            <a:miter/>
          </a:ln>
        </p:spPr>
        <p:txBody>
          <a:bodyPr lIns="45719" rIns="45719"/>
          <a:lstStyle/>
          <a:p>
            <a:pPr/>
          </a:p>
        </p:txBody>
      </p:sp>
      <p:sp>
        <p:nvSpPr>
          <p:cNvPr id="183" name="Rectangle 19"/>
          <p:cNvSpPr/>
          <p:nvPr/>
        </p:nvSpPr>
        <p:spPr>
          <a:xfrm>
            <a:off x="429807" y="1715995"/>
            <a:ext cx="3151594" cy="4724132"/>
          </a:xfrm>
          <a:prstGeom prst="rect">
            <a:avLst/>
          </a:prstGeom>
          <a:solidFill>
            <a:schemeClr val="accent1">
              <a:alpha val="95000"/>
            </a:schemeClr>
          </a:solidFill>
          <a:ln w="12700">
            <a:miter lim="400000"/>
          </a:ln>
        </p:spPr>
        <p:txBody>
          <a:bodyPr lIns="45719" rIns="45719" anchor="ctr"/>
          <a:lstStyle/>
          <a:p>
            <a:pPr>
              <a:lnSpc>
                <a:spcPct val="120000"/>
              </a:lnSpc>
              <a:defRPr sz="1200"/>
            </a:pPr>
          </a:p>
        </p:txBody>
      </p:sp>
      <p:sp>
        <p:nvSpPr>
          <p:cNvPr id="184" name="Text Placeholder 13"/>
          <p:cNvSpPr/>
          <p:nvPr>
            <p:ph type="body" sz="quarter" idx="22"/>
          </p:nvPr>
        </p:nvSpPr>
        <p:spPr>
          <a:xfrm>
            <a:off x="691826" y="1885924"/>
            <a:ext cx="2597475" cy="463662"/>
          </a:xfrm>
          <a:prstGeom prst="rect">
            <a:avLst/>
          </a:prstGeom>
        </p:spPr>
        <p:txBody>
          <a:bodyPr/>
          <a:lstStyle/>
          <a:p>
            <a:pPr marL="0" indent="0">
              <a:buSzTx/>
              <a:buFontTx/>
              <a:buNone/>
              <a:defRPr b="1" sz="2400">
                <a:solidFill>
                  <a:srgbClr val="FFFFFF"/>
                </a:solidFill>
              </a:defRPr>
            </a:pP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FOUNDeRY Community 4">
    <p:spTree>
      <p:nvGrpSpPr>
        <p:cNvPr id="1" name=""/>
        <p:cNvGrpSpPr/>
        <p:nvPr/>
      </p:nvGrpSpPr>
      <p:grpSpPr>
        <a:xfrm>
          <a:off x="0" y="0"/>
          <a:ext cx="0" cy="0"/>
          <a:chOff x="0" y="0"/>
          <a:chExt cx="0" cy="0"/>
        </a:xfrm>
      </p:grpSpPr>
      <p:sp>
        <p:nvSpPr>
          <p:cNvPr id="191"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192" name="Rectangle 26"/>
          <p:cNvSpPr/>
          <p:nvPr/>
        </p:nvSpPr>
        <p:spPr>
          <a:xfrm>
            <a:off x="4264052" y="1715996"/>
            <a:ext cx="2880001" cy="2160001"/>
          </a:xfrm>
          <a:prstGeom prst="rect">
            <a:avLst/>
          </a:prstGeom>
          <a:ln w="12700">
            <a:solidFill>
              <a:srgbClr val="000000"/>
            </a:solidFill>
            <a:prstDash val="sysDot"/>
            <a:miter lim="400000"/>
          </a:ln>
        </p:spPr>
        <p:txBody>
          <a:bodyPr lIns="45719" rIns="45719" anchor="ctr"/>
          <a:lstStyle/>
          <a:p>
            <a:pPr>
              <a:lnSpc>
                <a:spcPct val="120000"/>
              </a:lnSpc>
              <a:defRPr sz="1200"/>
            </a:pPr>
          </a:p>
        </p:txBody>
      </p:sp>
      <p:sp>
        <p:nvSpPr>
          <p:cNvPr id="193" name="Body Level One…"/>
          <p:cNvSpPr txBox="1"/>
          <p:nvPr>
            <p:ph type="body" sz="quarter" idx="1"/>
          </p:nvPr>
        </p:nvSpPr>
        <p:spPr>
          <a:xfrm>
            <a:off x="4377251" y="1885926"/>
            <a:ext cx="2679401" cy="463662"/>
          </a:xfrm>
          <a:prstGeom prst="rect">
            <a:avLst/>
          </a:prstGeom>
        </p:spPr>
        <p:txBody>
          <a:bodyPr/>
          <a:lstStyle>
            <a:lvl1pPr marL="0" indent="0">
              <a:buSzTx/>
              <a:buFontTx/>
              <a:buNone/>
              <a:defRPr b="1" sz="2400"/>
            </a:lvl1pPr>
            <a:lvl2pPr marL="0" indent="342900">
              <a:buSzTx/>
              <a:buFontTx/>
              <a:buNone/>
              <a:defRPr b="1" sz="2400"/>
            </a:lvl2pPr>
            <a:lvl3pPr marL="0" indent="685800">
              <a:buSzTx/>
              <a:buFontTx/>
              <a:buNone/>
              <a:defRPr b="1" sz="2400"/>
            </a:lvl3pPr>
            <a:lvl4pPr marL="0" indent="1028700">
              <a:buSzTx/>
              <a:buFontTx/>
              <a:buNone/>
              <a:defRPr b="1" sz="2400"/>
            </a:lvl4pPr>
            <a:lvl5pPr marL="0" indent="13716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94" name="Text Placeholder 13"/>
          <p:cNvSpPr/>
          <p:nvPr>
            <p:ph type="body" sz="quarter" idx="13"/>
          </p:nvPr>
        </p:nvSpPr>
        <p:spPr>
          <a:xfrm>
            <a:off x="4377251" y="2370084"/>
            <a:ext cx="2679401" cy="1416609"/>
          </a:xfrm>
          <a:prstGeom prst="rect">
            <a:avLst/>
          </a:prstGeom>
        </p:spPr>
        <p:txBody>
          <a:bodyPr/>
          <a:lstStyle/>
          <a:p>
            <a:pPr marL="0" indent="0">
              <a:buSzTx/>
              <a:buFontTx/>
              <a:buNone/>
              <a:defRPr sz="1000"/>
            </a:pPr>
          </a:p>
        </p:txBody>
      </p:sp>
      <p:sp>
        <p:nvSpPr>
          <p:cNvPr id="195" name="Rectangle 50"/>
          <p:cNvSpPr/>
          <p:nvPr/>
        </p:nvSpPr>
        <p:spPr>
          <a:xfrm>
            <a:off x="7696596" y="1715996"/>
            <a:ext cx="2880001" cy="2160001"/>
          </a:xfrm>
          <a:prstGeom prst="rect">
            <a:avLst/>
          </a:prstGeom>
          <a:ln w="12700">
            <a:solidFill>
              <a:srgbClr val="000000"/>
            </a:solidFill>
            <a:prstDash val="sysDot"/>
            <a:miter lim="400000"/>
          </a:ln>
        </p:spPr>
        <p:txBody>
          <a:bodyPr lIns="45719" rIns="45719" anchor="ctr"/>
          <a:lstStyle/>
          <a:p>
            <a:pPr>
              <a:lnSpc>
                <a:spcPct val="120000"/>
              </a:lnSpc>
              <a:defRPr sz="1200"/>
            </a:pPr>
          </a:p>
        </p:txBody>
      </p:sp>
      <p:sp>
        <p:nvSpPr>
          <p:cNvPr id="196" name="Text Placeholder 13"/>
          <p:cNvSpPr/>
          <p:nvPr>
            <p:ph type="body" sz="quarter" idx="14"/>
          </p:nvPr>
        </p:nvSpPr>
        <p:spPr>
          <a:xfrm>
            <a:off x="7809796" y="1885926"/>
            <a:ext cx="2679401" cy="463662"/>
          </a:xfrm>
          <a:prstGeom prst="rect">
            <a:avLst/>
          </a:prstGeom>
        </p:spPr>
        <p:txBody>
          <a:bodyPr/>
          <a:lstStyle/>
          <a:p>
            <a:pPr marL="0" indent="0">
              <a:buSzTx/>
              <a:buFontTx/>
              <a:buNone/>
              <a:defRPr b="1" sz="2400"/>
            </a:pPr>
          </a:p>
        </p:txBody>
      </p:sp>
      <p:sp>
        <p:nvSpPr>
          <p:cNvPr id="197" name="Text Placeholder 13"/>
          <p:cNvSpPr/>
          <p:nvPr>
            <p:ph type="body" sz="quarter" idx="15"/>
          </p:nvPr>
        </p:nvSpPr>
        <p:spPr>
          <a:xfrm>
            <a:off x="7809796" y="2370084"/>
            <a:ext cx="2679401" cy="1416609"/>
          </a:xfrm>
          <a:prstGeom prst="rect">
            <a:avLst/>
          </a:prstGeom>
        </p:spPr>
        <p:txBody>
          <a:bodyPr/>
          <a:lstStyle/>
          <a:p>
            <a:pPr marL="0" indent="0">
              <a:buSzTx/>
              <a:buFontTx/>
              <a:buNone/>
              <a:defRPr sz="1000"/>
            </a:pPr>
          </a:p>
        </p:txBody>
      </p:sp>
      <p:sp>
        <p:nvSpPr>
          <p:cNvPr id="198" name="Rectangle 71"/>
          <p:cNvSpPr/>
          <p:nvPr/>
        </p:nvSpPr>
        <p:spPr>
          <a:xfrm>
            <a:off x="4264052" y="4280125"/>
            <a:ext cx="2880001" cy="2160001"/>
          </a:xfrm>
          <a:prstGeom prst="rect">
            <a:avLst/>
          </a:prstGeom>
          <a:ln w="12700">
            <a:solidFill>
              <a:srgbClr val="000000"/>
            </a:solidFill>
            <a:prstDash val="sysDot"/>
            <a:miter lim="400000"/>
          </a:ln>
        </p:spPr>
        <p:txBody>
          <a:bodyPr lIns="45719" rIns="45719" anchor="ctr"/>
          <a:lstStyle/>
          <a:p>
            <a:pPr>
              <a:lnSpc>
                <a:spcPct val="120000"/>
              </a:lnSpc>
              <a:defRPr sz="1200"/>
            </a:pPr>
          </a:p>
        </p:txBody>
      </p:sp>
      <p:sp>
        <p:nvSpPr>
          <p:cNvPr id="199" name="Text Placeholder 13"/>
          <p:cNvSpPr/>
          <p:nvPr>
            <p:ph type="body" sz="quarter" idx="16"/>
          </p:nvPr>
        </p:nvSpPr>
        <p:spPr>
          <a:xfrm>
            <a:off x="4377251" y="4436805"/>
            <a:ext cx="2679401" cy="463662"/>
          </a:xfrm>
          <a:prstGeom prst="rect">
            <a:avLst/>
          </a:prstGeom>
        </p:spPr>
        <p:txBody>
          <a:bodyPr/>
          <a:lstStyle/>
          <a:p>
            <a:pPr marL="0" indent="0">
              <a:buSzTx/>
              <a:buFontTx/>
              <a:buNone/>
              <a:defRPr b="1" sz="2400"/>
            </a:pPr>
          </a:p>
        </p:txBody>
      </p:sp>
      <p:sp>
        <p:nvSpPr>
          <p:cNvPr id="200" name="Text Placeholder 13"/>
          <p:cNvSpPr/>
          <p:nvPr>
            <p:ph type="body" sz="quarter" idx="17"/>
          </p:nvPr>
        </p:nvSpPr>
        <p:spPr>
          <a:xfrm>
            <a:off x="4377251" y="4934213"/>
            <a:ext cx="2679401" cy="1416609"/>
          </a:xfrm>
          <a:prstGeom prst="rect">
            <a:avLst/>
          </a:prstGeom>
        </p:spPr>
        <p:txBody>
          <a:bodyPr/>
          <a:lstStyle/>
          <a:p>
            <a:pPr marL="0" indent="0">
              <a:buSzTx/>
              <a:buFontTx/>
              <a:buNone/>
              <a:defRPr sz="1000"/>
            </a:pPr>
          </a:p>
        </p:txBody>
      </p:sp>
      <p:sp>
        <p:nvSpPr>
          <p:cNvPr id="201" name="Rectangle 74"/>
          <p:cNvSpPr/>
          <p:nvPr/>
        </p:nvSpPr>
        <p:spPr>
          <a:xfrm>
            <a:off x="7696596" y="4280125"/>
            <a:ext cx="2880001" cy="2160001"/>
          </a:xfrm>
          <a:prstGeom prst="rect">
            <a:avLst/>
          </a:prstGeom>
          <a:ln w="12700">
            <a:solidFill>
              <a:srgbClr val="000000"/>
            </a:solidFill>
            <a:prstDash val="sysDot"/>
            <a:miter lim="400000"/>
          </a:ln>
        </p:spPr>
        <p:txBody>
          <a:bodyPr lIns="45719" rIns="45719" anchor="ctr"/>
          <a:lstStyle/>
          <a:p>
            <a:pPr>
              <a:lnSpc>
                <a:spcPct val="120000"/>
              </a:lnSpc>
              <a:defRPr sz="1200"/>
            </a:pPr>
          </a:p>
        </p:txBody>
      </p:sp>
      <p:sp>
        <p:nvSpPr>
          <p:cNvPr id="202" name="Text Placeholder 13"/>
          <p:cNvSpPr/>
          <p:nvPr>
            <p:ph type="body" sz="quarter" idx="18"/>
          </p:nvPr>
        </p:nvSpPr>
        <p:spPr>
          <a:xfrm>
            <a:off x="7809796" y="4436805"/>
            <a:ext cx="2679401" cy="463662"/>
          </a:xfrm>
          <a:prstGeom prst="rect">
            <a:avLst/>
          </a:prstGeom>
        </p:spPr>
        <p:txBody>
          <a:bodyPr/>
          <a:lstStyle/>
          <a:p>
            <a:pPr marL="0" indent="0">
              <a:buSzTx/>
              <a:buFontTx/>
              <a:buNone/>
              <a:defRPr b="1" sz="2400"/>
            </a:pPr>
          </a:p>
        </p:txBody>
      </p:sp>
      <p:sp>
        <p:nvSpPr>
          <p:cNvPr id="203" name="Text Placeholder 13"/>
          <p:cNvSpPr/>
          <p:nvPr>
            <p:ph type="body" sz="quarter" idx="19"/>
          </p:nvPr>
        </p:nvSpPr>
        <p:spPr>
          <a:xfrm>
            <a:off x="7809796" y="4934213"/>
            <a:ext cx="2679401" cy="1416609"/>
          </a:xfrm>
          <a:prstGeom prst="rect">
            <a:avLst/>
          </a:prstGeom>
        </p:spPr>
        <p:txBody>
          <a:bodyPr/>
          <a:lstStyle/>
          <a:p>
            <a:pPr marL="0" indent="0">
              <a:buSzTx/>
              <a:buFontTx/>
              <a:buNone/>
              <a:defRPr sz="1000"/>
            </a:pPr>
          </a:p>
        </p:txBody>
      </p:sp>
      <p:sp>
        <p:nvSpPr>
          <p:cNvPr id="204" name="Rectangle 20"/>
          <p:cNvSpPr/>
          <p:nvPr/>
        </p:nvSpPr>
        <p:spPr>
          <a:xfrm>
            <a:off x="429807" y="1715995"/>
            <a:ext cx="3151594" cy="4724132"/>
          </a:xfrm>
          <a:prstGeom prst="rect">
            <a:avLst/>
          </a:prstGeom>
          <a:solidFill>
            <a:schemeClr val="accent1">
              <a:alpha val="95000"/>
            </a:schemeClr>
          </a:solidFill>
          <a:ln w="12700">
            <a:miter lim="400000"/>
          </a:ln>
        </p:spPr>
        <p:txBody>
          <a:bodyPr lIns="45719" rIns="45719" anchor="ctr"/>
          <a:lstStyle/>
          <a:p>
            <a:pPr>
              <a:lnSpc>
                <a:spcPct val="120000"/>
              </a:lnSpc>
              <a:defRPr sz="1200"/>
            </a:pPr>
          </a:p>
        </p:txBody>
      </p:sp>
      <p:sp>
        <p:nvSpPr>
          <p:cNvPr id="205" name="Text Placeholder 13"/>
          <p:cNvSpPr/>
          <p:nvPr>
            <p:ph type="body" sz="quarter" idx="20"/>
          </p:nvPr>
        </p:nvSpPr>
        <p:spPr>
          <a:xfrm>
            <a:off x="691826" y="1885924"/>
            <a:ext cx="2597475" cy="463662"/>
          </a:xfrm>
          <a:prstGeom prst="rect">
            <a:avLst/>
          </a:prstGeom>
        </p:spPr>
        <p:txBody>
          <a:bodyPr/>
          <a:lstStyle/>
          <a:p>
            <a:pPr marL="0" indent="0">
              <a:buSzTx/>
              <a:buFontTx/>
              <a:buNone/>
              <a:defRPr b="1" sz="2400">
                <a:solidFill>
                  <a:srgbClr val="FFFFFF"/>
                </a:solidFill>
              </a:defRPr>
            </a:pPr>
          </a:p>
        </p:txBody>
      </p:sp>
      <p:sp>
        <p:nvSpPr>
          <p:cNvPr id="206" name="Text Placeholder 13"/>
          <p:cNvSpPr/>
          <p:nvPr>
            <p:ph type="body" sz="quarter" idx="21"/>
          </p:nvPr>
        </p:nvSpPr>
        <p:spPr>
          <a:xfrm>
            <a:off x="448384" y="368824"/>
            <a:ext cx="10991058" cy="463661"/>
          </a:xfrm>
          <a:prstGeom prst="rect">
            <a:avLst/>
          </a:prstGeom>
        </p:spPr>
        <p:txBody>
          <a:bodyPr/>
          <a:lstStyle/>
          <a:p>
            <a:pPr marL="0" indent="0">
              <a:buSzTx/>
              <a:buFontTx/>
              <a:buNone/>
              <a:defRPr b="1" sz="2700">
                <a:solidFill>
                  <a:schemeClr val="accent1"/>
                </a:solidFill>
              </a:defRPr>
            </a:pPr>
          </a:p>
        </p:txBody>
      </p:sp>
      <p:sp>
        <p:nvSpPr>
          <p:cNvPr id="207" name="Text Placeholder 13"/>
          <p:cNvSpPr/>
          <p:nvPr>
            <p:ph type="body" sz="quarter" idx="22"/>
          </p:nvPr>
        </p:nvSpPr>
        <p:spPr>
          <a:xfrm>
            <a:off x="448384" y="832485"/>
            <a:ext cx="10991058" cy="463662"/>
          </a:xfrm>
          <a:prstGeom prst="rect">
            <a:avLst/>
          </a:prstGeom>
        </p:spPr>
        <p:txBody>
          <a:bodyPr/>
          <a:lstStyle/>
          <a:p>
            <a:pPr marL="0" indent="0">
              <a:buSzTx/>
              <a:buFontTx/>
              <a:buNone/>
              <a:defRPr b="1" sz="1600"/>
            </a:pPr>
          </a:p>
        </p:txBody>
      </p:sp>
      <p:sp>
        <p:nvSpPr>
          <p:cNvPr id="208" name="Straight Connector 25"/>
          <p:cNvSpPr/>
          <p:nvPr/>
        </p:nvSpPr>
        <p:spPr>
          <a:xfrm>
            <a:off x="448384" y="1366214"/>
            <a:ext cx="10991058" cy="1"/>
          </a:xfrm>
          <a:prstGeom prst="line">
            <a:avLst/>
          </a:prstGeom>
          <a:ln w="19050">
            <a:solidFill>
              <a:srgbClr val="0066FF"/>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7_Custom Layout">
    <p:spTree>
      <p:nvGrpSpPr>
        <p:cNvPr id="1" name=""/>
        <p:cNvGrpSpPr/>
        <p:nvPr/>
      </p:nvGrpSpPr>
      <p:grpSpPr>
        <a:xfrm>
          <a:off x="0" y="0"/>
          <a:ext cx="0" cy="0"/>
          <a:chOff x="0" y="0"/>
          <a:chExt cx="0" cy="0"/>
        </a:xfrm>
      </p:grpSpPr>
      <p:sp>
        <p:nvSpPr>
          <p:cNvPr id="215" name="Oval 17"/>
          <p:cNvSpPr/>
          <p:nvPr/>
        </p:nvSpPr>
        <p:spPr>
          <a:xfrm>
            <a:off x="5233939" y="3316733"/>
            <a:ext cx="1213201" cy="1213201"/>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216" name="Oval 19"/>
          <p:cNvSpPr/>
          <p:nvPr/>
        </p:nvSpPr>
        <p:spPr>
          <a:xfrm>
            <a:off x="5233939" y="1766971"/>
            <a:ext cx="1213201" cy="1213201"/>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217" name="Oval 22"/>
          <p:cNvSpPr/>
          <p:nvPr/>
        </p:nvSpPr>
        <p:spPr>
          <a:xfrm>
            <a:off x="5233935" y="4866497"/>
            <a:ext cx="1213207" cy="1213201"/>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218" name="Shape 442"/>
          <p:cNvSpPr/>
          <p:nvPr/>
        </p:nvSpPr>
        <p:spPr>
          <a:xfrm flipH="1">
            <a:off x="4717449" y="1409259"/>
            <a:ext cx="1" cy="5185188"/>
          </a:xfrm>
          <a:prstGeom prst="line">
            <a:avLst/>
          </a:prstGeom>
          <a:ln w="12700">
            <a:solidFill>
              <a:srgbClr val="A6AAA9"/>
            </a:solidFill>
            <a:custDash>
              <a:ds d="200000" sp="200000"/>
            </a:custDash>
            <a:miter lim="400000"/>
          </a:ln>
        </p:spPr>
        <p:txBody>
          <a:bodyPr lIns="45719" rIns="45719"/>
          <a:lstStyle/>
          <a:p>
            <a:pPr/>
          </a:p>
        </p:txBody>
      </p:sp>
      <p:sp>
        <p:nvSpPr>
          <p:cNvPr id="219" name="Body Level One…"/>
          <p:cNvSpPr txBox="1"/>
          <p:nvPr>
            <p:ph type="body" sz="quarter" idx="1"/>
          </p:nvPr>
        </p:nvSpPr>
        <p:spPr>
          <a:xfrm>
            <a:off x="448384" y="1821680"/>
            <a:ext cx="3708594" cy="405220"/>
          </a:xfrm>
          <a:prstGeom prst="rect">
            <a:avLst/>
          </a:prstGeom>
        </p:spPr>
        <p:txBody>
          <a:bodyPr/>
          <a:lstStyle>
            <a:lvl1pPr marL="0" indent="0">
              <a:buSzTx/>
              <a:buFontTx/>
              <a:buNone/>
              <a:defRPr b="1" sz="1600">
                <a:solidFill>
                  <a:schemeClr val="accent1"/>
                </a:solidFill>
              </a:defRPr>
            </a:lvl1pPr>
            <a:lvl2pPr marL="0" indent="342900">
              <a:buSzTx/>
              <a:buFontTx/>
              <a:buNone/>
              <a:defRPr b="1" sz="1600">
                <a:solidFill>
                  <a:schemeClr val="accent1"/>
                </a:solidFill>
              </a:defRPr>
            </a:lvl2pPr>
            <a:lvl3pPr marL="0" indent="685800">
              <a:buSzTx/>
              <a:buFontTx/>
              <a:buNone/>
              <a:defRPr b="1" sz="1600">
                <a:solidFill>
                  <a:schemeClr val="accent1"/>
                </a:solidFill>
              </a:defRPr>
            </a:lvl3pPr>
            <a:lvl4pPr marL="0" indent="1028700">
              <a:buSzTx/>
              <a:buFontTx/>
              <a:buNone/>
              <a:defRPr b="1" sz="1600">
                <a:solidFill>
                  <a:schemeClr val="accent1"/>
                </a:solidFill>
              </a:defRPr>
            </a:lvl4pPr>
            <a:lvl5pPr marL="0" indent="1371600">
              <a:buSzTx/>
              <a:buFontTx/>
              <a:buNone/>
              <a:defRPr b="1"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20" name="Text Placeholder 13"/>
          <p:cNvSpPr/>
          <p:nvPr>
            <p:ph type="body" sz="quarter" idx="13"/>
          </p:nvPr>
        </p:nvSpPr>
        <p:spPr>
          <a:xfrm>
            <a:off x="448384" y="2325951"/>
            <a:ext cx="3708594" cy="4019824"/>
          </a:xfrm>
          <a:prstGeom prst="rect">
            <a:avLst/>
          </a:prstGeom>
        </p:spPr>
        <p:txBody>
          <a:bodyPr/>
          <a:lstStyle/>
          <a:p>
            <a:pPr marL="0" indent="0">
              <a:buSzTx/>
              <a:buFontTx/>
              <a:buNone/>
              <a:defRPr sz="1000"/>
            </a:pPr>
          </a:p>
        </p:txBody>
      </p:sp>
      <p:sp>
        <p:nvSpPr>
          <p:cNvPr id="221" name="Slide Number"/>
          <p:cNvSpPr txBox="1"/>
          <p:nvPr>
            <p:ph type="sldNum" sz="quarter" idx="2"/>
          </p:nvPr>
        </p:nvSpPr>
        <p:spPr>
          <a:prstGeom prst="rect">
            <a:avLst/>
          </a:prstGeom>
        </p:spPr>
        <p:txBody>
          <a:bodyPr/>
          <a:lstStyle/>
          <a:p>
            <a:pPr/>
            <a:fld id="{86CB4B4D-7CA3-9044-876B-883B54F8677D}" type="slidenum"/>
          </a:p>
        </p:txBody>
      </p:sp>
      <p:sp>
        <p:nvSpPr>
          <p:cNvPr id="222" name="Picture Placeholder 2"/>
          <p:cNvSpPr/>
          <p:nvPr>
            <p:ph type="pic" sz="quarter" idx="14"/>
          </p:nvPr>
        </p:nvSpPr>
        <p:spPr>
          <a:xfrm>
            <a:off x="5275383" y="5060348"/>
            <a:ext cx="1130325" cy="825501"/>
          </a:xfrm>
          <a:prstGeom prst="rect">
            <a:avLst/>
          </a:prstGeom>
        </p:spPr>
        <p:txBody>
          <a:bodyPr lIns="91439" rIns="91439">
            <a:noAutofit/>
          </a:bodyPr>
          <a:lstStyle/>
          <a:p>
            <a:pPr/>
          </a:p>
        </p:txBody>
      </p:sp>
      <p:sp>
        <p:nvSpPr>
          <p:cNvPr id="223" name="Picture Placeholder 2"/>
          <p:cNvSpPr/>
          <p:nvPr>
            <p:ph type="pic" sz="quarter" idx="15"/>
          </p:nvPr>
        </p:nvSpPr>
        <p:spPr>
          <a:xfrm>
            <a:off x="5275383" y="3479960"/>
            <a:ext cx="1130325" cy="825501"/>
          </a:xfrm>
          <a:prstGeom prst="rect">
            <a:avLst/>
          </a:prstGeom>
        </p:spPr>
        <p:txBody>
          <a:bodyPr lIns="91439" rIns="91439">
            <a:noAutofit/>
          </a:bodyPr>
          <a:lstStyle/>
          <a:p>
            <a:pPr/>
          </a:p>
        </p:txBody>
      </p:sp>
      <p:sp>
        <p:nvSpPr>
          <p:cNvPr id="224" name="Picture Placeholder 2"/>
          <p:cNvSpPr/>
          <p:nvPr>
            <p:ph type="pic" sz="quarter" idx="16"/>
          </p:nvPr>
        </p:nvSpPr>
        <p:spPr>
          <a:xfrm>
            <a:off x="5275383" y="1960821"/>
            <a:ext cx="1130325" cy="825501"/>
          </a:xfrm>
          <a:prstGeom prst="rect">
            <a:avLst/>
          </a:prstGeom>
        </p:spPr>
        <p:txBody>
          <a:bodyPr lIns="91439" rIns="91439">
            <a:noAutofit/>
          </a:bodyPr>
          <a:lstStyle/>
          <a:p>
            <a:pPr/>
          </a:p>
        </p:txBody>
      </p:sp>
      <p:sp>
        <p:nvSpPr>
          <p:cNvPr id="225" name="Text Placeholder 13"/>
          <p:cNvSpPr/>
          <p:nvPr>
            <p:ph type="body" sz="quarter" idx="17"/>
          </p:nvPr>
        </p:nvSpPr>
        <p:spPr>
          <a:xfrm>
            <a:off x="6964905" y="2308784"/>
            <a:ext cx="4223684"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226" name="Text Placeholder 13"/>
          <p:cNvSpPr/>
          <p:nvPr>
            <p:ph type="body" sz="quarter" idx="18"/>
          </p:nvPr>
        </p:nvSpPr>
        <p:spPr>
          <a:xfrm>
            <a:off x="6964905" y="3847782"/>
            <a:ext cx="4223684"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227" name="Text Placeholder 13"/>
          <p:cNvSpPr/>
          <p:nvPr>
            <p:ph type="body" sz="quarter" idx="19"/>
          </p:nvPr>
        </p:nvSpPr>
        <p:spPr>
          <a:xfrm>
            <a:off x="6964905" y="5386780"/>
            <a:ext cx="4223684"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228" name="Text Placeholder 13"/>
          <p:cNvSpPr/>
          <p:nvPr>
            <p:ph type="body" sz="quarter" idx="20"/>
          </p:nvPr>
        </p:nvSpPr>
        <p:spPr>
          <a:xfrm>
            <a:off x="448384" y="368824"/>
            <a:ext cx="10991058" cy="463661"/>
          </a:xfrm>
          <a:prstGeom prst="rect">
            <a:avLst/>
          </a:prstGeom>
        </p:spPr>
        <p:txBody>
          <a:bodyPr/>
          <a:lstStyle/>
          <a:p>
            <a:pPr marL="0" indent="0">
              <a:buSzTx/>
              <a:buFontTx/>
              <a:buNone/>
              <a:defRPr b="1" sz="2700">
                <a:solidFill>
                  <a:schemeClr val="accent1"/>
                </a:solidFill>
              </a:defRPr>
            </a:pPr>
          </a:p>
        </p:txBody>
      </p:sp>
      <p:sp>
        <p:nvSpPr>
          <p:cNvPr id="229" name="Text Placeholder 13"/>
          <p:cNvSpPr/>
          <p:nvPr>
            <p:ph type="body" sz="quarter" idx="21"/>
          </p:nvPr>
        </p:nvSpPr>
        <p:spPr>
          <a:xfrm>
            <a:off x="448384" y="832485"/>
            <a:ext cx="10991058" cy="463662"/>
          </a:xfrm>
          <a:prstGeom prst="rect">
            <a:avLst/>
          </a:prstGeom>
        </p:spPr>
        <p:txBody>
          <a:bodyPr/>
          <a:lstStyle/>
          <a:p>
            <a:pPr marL="0" indent="0">
              <a:buSzTx/>
              <a:buFontTx/>
              <a:buNone/>
              <a:defRPr b="1" sz="1600"/>
            </a:pPr>
          </a:p>
        </p:txBody>
      </p:sp>
      <p:sp>
        <p:nvSpPr>
          <p:cNvPr id="230" name="Straight Connector 31"/>
          <p:cNvSpPr/>
          <p:nvPr/>
        </p:nvSpPr>
        <p:spPr>
          <a:xfrm>
            <a:off x="448384" y="1366214"/>
            <a:ext cx="10991058" cy="1"/>
          </a:xfrm>
          <a:prstGeom prst="line">
            <a:avLst/>
          </a:prstGeom>
          <a:ln w="19050">
            <a:solidFill>
              <a:srgbClr val="0066FF"/>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8_Custom Layout">
    <p:spTree>
      <p:nvGrpSpPr>
        <p:cNvPr id="1" name=""/>
        <p:cNvGrpSpPr/>
        <p:nvPr/>
      </p:nvGrpSpPr>
      <p:grpSpPr>
        <a:xfrm>
          <a:off x="0" y="0"/>
          <a:ext cx="0" cy="0"/>
          <a:chOff x="0" y="0"/>
          <a:chExt cx="0" cy="0"/>
        </a:xfrm>
      </p:grpSpPr>
      <p:sp>
        <p:nvSpPr>
          <p:cNvPr id="237" name="Shape 442"/>
          <p:cNvSpPr/>
          <p:nvPr/>
        </p:nvSpPr>
        <p:spPr>
          <a:xfrm flipH="1">
            <a:off x="4517417" y="1528524"/>
            <a:ext cx="1" cy="5185188"/>
          </a:xfrm>
          <a:prstGeom prst="line">
            <a:avLst/>
          </a:prstGeom>
          <a:ln w="12700">
            <a:solidFill>
              <a:srgbClr val="A6AAA9"/>
            </a:solidFill>
            <a:custDash>
              <a:ds d="200000" sp="200000"/>
            </a:custDash>
            <a:miter lim="400000"/>
          </a:ln>
        </p:spPr>
        <p:txBody>
          <a:bodyPr lIns="45719" rIns="45719"/>
          <a:lstStyle/>
          <a:p>
            <a:pPr/>
          </a:p>
        </p:txBody>
      </p:sp>
      <p:sp>
        <p:nvSpPr>
          <p:cNvPr id="238" name="Body Level One…"/>
          <p:cNvSpPr txBox="1"/>
          <p:nvPr>
            <p:ph type="body" sz="quarter" idx="1"/>
          </p:nvPr>
        </p:nvSpPr>
        <p:spPr>
          <a:xfrm>
            <a:off x="448384" y="1821680"/>
            <a:ext cx="3529014" cy="405220"/>
          </a:xfrm>
          <a:prstGeom prst="rect">
            <a:avLst/>
          </a:prstGeom>
        </p:spPr>
        <p:txBody>
          <a:bodyPr/>
          <a:lstStyle>
            <a:lvl1pPr marL="0" indent="0">
              <a:buSzTx/>
              <a:buFontTx/>
              <a:buNone/>
              <a:defRPr b="1" sz="1600">
                <a:solidFill>
                  <a:schemeClr val="accent1"/>
                </a:solidFill>
              </a:defRPr>
            </a:lvl1pPr>
            <a:lvl2pPr marL="0" indent="342900">
              <a:buSzTx/>
              <a:buFontTx/>
              <a:buNone/>
              <a:defRPr b="1" sz="1600">
                <a:solidFill>
                  <a:schemeClr val="accent1"/>
                </a:solidFill>
              </a:defRPr>
            </a:lvl2pPr>
            <a:lvl3pPr marL="0" indent="685800">
              <a:buSzTx/>
              <a:buFontTx/>
              <a:buNone/>
              <a:defRPr b="1" sz="1600">
                <a:solidFill>
                  <a:schemeClr val="accent1"/>
                </a:solidFill>
              </a:defRPr>
            </a:lvl3pPr>
            <a:lvl4pPr marL="0" indent="1028700">
              <a:buSzTx/>
              <a:buFontTx/>
              <a:buNone/>
              <a:defRPr b="1" sz="1600">
                <a:solidFill>
                  <a:schemeClr val="accent1"/>
                </a:solidFill>
              </a:defRPr>
            </a:lvl4pPr>
            <a:lvl5pPr marL="0" indent="1371600">
              <a:buSzTx/>
              <a:buFontTx/>
              <a:buNone/>
              <a:defRPr b="1"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239" name="Text Placeholder 13"/>
          <p:cNvSpPr/>
          <p:nvPr>
            <p:ph type="body" sz="quarter" idx="13"/>
          </p:nvPr>
        </p:nvSpPr>
        <p:spPr>
          <a:xfrm>
            <a:off x="448384" y="2325951"/>
            <a:ext cx="3529014" cy="4019824"/>
          </a:xfrm>
          <a:prstGeom prst="rect">
            <a:avLst/>
          </a:prstGeom>
        </p:spPr>
        <p:txBody>
          <a:bodyPr/>
          <a:lstStyle/>
          <a:p>
            <a:pPr marL="0" indent="0">
              <a:buSzTx/>
              <a:buFontTx/>
              <a:buNone/>
              <a:defRPr sz="1000"/>
            </a:pPr>
          </a:p>
        </p:txBody>
      </p:sp>
      <p:sp>
        <p:nvSpPr>
          <p:cNvPr id="240" name="Slide Number"/>
          <p:cNvSpPr txBox="1"/>
          <p:nvPr>
            <p:ph type="sldNum" sz="quarter" idx="2"/>
          </p:nvPr>
        </p:nvSpPr>
        <p:spPr>
          <a:prstGeom prst="rect">
            <a:avLst/>
          </a:prstGeom>
        </p:spPr>
        <p:txBody>
          <a:bodyPr/>
          <a:lstStyle/>
          <a:p>
            <a:pPr/>
            <a:fld id="{86CB4B4D-7CA3-9044-876B-883B54F8677D}" type="slidenum"/>
          </a:p>
        </p:txBody>
      </p:sp>
      <p:sp>
        <p:nvSpPr>
          <p:cNvPr id="241" name="Text Placeholder 13"/>
          <p:cNvSpPr/>
          <p:nvPr>
            <p:ph type="body" sz="quarter" idx="14"/>
          </p:nvPr>
        </p:nvSpPr>
        <p:spPr>
          <a:xfrm>
            <a:off x="5022377" y="2322432"/>
            <a:ext cx="6005017"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242" name="Text Placeholder 13"/>
          <p:cNvSpPr/>
          <p:nvPr>
            <p:ph type="body" sz="quarter" idx="15"/>
          </p:nvPr>
        </p:nvSpPr>
        <p:spPr>
          <a:xfrm>
            <a:off x="5022377" y="3861429"/>
            <a:ext cx="6005017"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243" name="Text Placeholder 13"/>
          <p:cNvSpPr/>
          <p:nvPr>
            <p:ph type="body" sz="quarter" idx="16"/>
          </p:nvPr>
        </p:nvSpPr>
        <p:spPr>
          <a:xfrm>
            <a:off x="5022377" y="5400428"/>
            <a:ext cx="6005017"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244" name="Text Placeholder 13"/>
          <p:cNvSpPr/>
          <p:nvPr>
            <p:ph type="body" sz="quarter" idx="17"/>
          </p:nvPr>
        </p:nvSpPr>
        <p:spPr>
          <a:xfrm>
            <a:off x="448384" y="368824"/>
            <a:ext cx="10991058" cy="463661"/>
          </a:xfrm>
          <a:prstGeom prst="rect">
            <a:avLst/>
          </a:prstGeom>
        </p:spPr>
        <p:txBody>
          <a:bodyPr/>
          <a:lstStyle/>
          <a:p>
            <a:pPr marL="0" indent="0">
              <a:buSzTx/>
              <a:buFontTx/>
              <a:buNone/>
              <a:defRPr b="1" sz="2700">
                <a:solidFill>
                  <a:schemeClr val="accent1"/>
                </a:solidFill>
              </a:defRPr>
            </a:pPr>
          </a:p>
        </p:txBody>
      </p:sp>
      <p:sp>
        <p:nvSpPr>
          <p:cNvPr id="245" name="Text Placeholder 13"/>
          <p:cNvSpPr/>
          <p:nvPr>
            <p:ph type="body" sz="quarter" idx="18"/>
          </p:nvPr>
        </p:nvSpPr>
        <p:spPr>
          <a:xfrm>
            <a:off x="448384" y="832485"/>
            <a:ext cx="10991058" cy="463662"/>
          </a:xfrm>
          <a:prstGeom prst="rect">
            <a:avLst/>
          </a:prstGeom>
        </p:spPr>
        <p:txBody>
          <a:bodyPr/>
          <a:lstStyle/>
          <a:p>
            <a:pPr marL="0" indent="0">
              <a:buSzTx/>
              <a:buFontTx/>
              <a:buNone/>
              <a:defRPr b="1" sz="1600"/>
            </a:pPr>
          </a:p>
        </p:txBody>
      </p:sp>
      <p:sp>
        <p:nvSpPr>
          <p:cNvPr id="246" name="Straight Connector 18"/>
          <p:cNvSpPr/>
          <p:nvPr/>
        </p:nvSpPr>
        <p:spPr>
          <a:xfrm>
            <a:off x="448384" y="1366214"/>
            <a:ext cx="10991058" cy="1"/>
          </a:xfrm>
          <a:prstGeom prst="line">
            <a:avLst/>
          </a:prstGeom>
          <a:ln w="19050">
            <a:solidFill>
              <a:srgbClr val="0066FF"/>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9_Custom Layout">
    <p:spTree>
      <p:nvGrpSpPr>
        <p:cNvPr id="1" name=""/>
        <p:cNvGrpSpPr/>
        <p:nvPr/>
      </p:nvGrpSpPr>
      <p:grpSpPr>
        <a:xfrm>
          <a:off x="0" y="0"/>
          <a:ext cx="0" cy="0"/>
          <a:chOff x="0" y="0"/>
          <a:chExt cx="0" cy="0"/>
        </a:xfrm>
      </p:grpSpPr>
      <p:sp>
        <p:nvSpPr>
          <p:cNvPr id="253" name="Shape 442"/>
          <p:cNvSpPr/>
          <p:nvPr/>
        </p:nvSpPr>
        <p:spPr>
          <a:xfrm flipH="1">
            <a:off x="4717449" y="1409259"/>
            <a:ext cx="1" cy="5185188"/>
          </a:xfrm>
          <a:prstGeom prst="line">
            <a:avLst/>
          </a:prstGeom>
          <a:ln w="12700">
            <a:solidFill>
              <a:srgbClr val="A6AAA9"/>
            </a:solidFill>
            <a:custDash>
              <a:ds d="200000" sp="200000"/>
            </a:custDash>
            <a:miter lim="400000"/>
          </a:ln>
        </p:spPr>
        <p:txBody>
          <a:bodyPr lIns="45719" rIns="45719"/>
          <a:lstStyle/>
          <a:p>
            <a:pPr/>
          </a:p>
        </p:txBody>
      </p:sp>
      <p:sp>
        <p:nvSpPr>
          <p:cNvPr id="254" name="Body Level One…"/>
          <p:cNvSpPr txBox="1"/>
          <p:nvPr>
            <p:ph type="body" sz="quarter" idx="1"/>
          </p:nvPr>
        </p:nvSpPr>
        <p:spPr>
          <a:xfrm>
            <a:off x="573081" y="1821680"/>
            <a:ext cx="3529014" cy="405220"/>
          </a:xfrm>
          <a:prstGeom prst="rect">
            <a:avLst/>
          </a:prstGeom>
        </p:spPr>
        <p:txBody>
          <a:bodyPr/>
          <a:lstStyle>
            <a:lvl1pPr marL="0" indent="0">
              <a:buSzTx/>
              <a:buFontTx/>
              <a:buNone/>
              <a:defRPr b="1" sz="1600">
                <a:solidFill>
                  <a:srgbClr val="0066FF"/>
                </a:solidFill>
              </a:defRPr>
            </a:lvl1pPr>
            <a:lvl2pPr marL="0" indent="342900">
              <a:buSzTx/>
              <a:buFontTx/>
              <a:buNone/>
              <a:defRPr b="1" sz="1600">
                <a:solidFill>
                  <a:srgbClr val="0066FF"/>
                </a:solidFill>
              </a:defRPr>
            </a:lvl2pPr>
            <a:lvl3pPr marL="0" indent="685800">
              <a:buSzTx/>
              <a:buFontTx/>
              <a:buNone/>
              <a:defRPr b="1" sz="1600">
                <a:solidFill>
                  <a:srgbClr val="0066FF"/>
                </a:solidFill>
              </a:defRPr>
            </a:lvl3pPr>
            <a:lvl4pPr marL="0" indent="1028700">
              <a:buSzTx/>
              <a:buFontTx/>
              <a:buNone/>
              <a:defRPr b="1" sz="1600">
                <a:solidFill>
                  <a:srgbClr val="0066FF"/>
                </a:solidFill>
              </a:defRPr>
            </a:lvl4pPr>
            <a:lvl5pPr marL="0" indent="1371600">
              <a:buSzTx/>
              <a:buFontTx/>
              <a:buNone/>
              <a:defRPr b="1" sz="1600">
                <a:solidFill>
                  <a:srgbClr val="0066FF"/>
                </a:solidFill>
              </a:defRPr>
            </a:lvl5pPr>
          </a:lstStyle>
          <a:p>
            <a:pPr/>
            <a:r>
              <a:t>Body Level One</a:t>
            </a:r>
          </a:p>
          <a:p>
            <a:pPr lvl="1"/>
            <a:r>
              <a:t>Body Level Two</a:t>
            </a:r>
          </a:p>
          <a:p>
            <a:pPr lvl="2"/>
            <a:r>
              <a:t>Body Level Three</a:t>
            </a:r>
          </a:p>
          <a:p>
            <a:pPr lvl="3"/>
            <a:r>
              <a:t>Body Level Four</a:t>
            </a:r>
          </a:p>
          <a:p>
            <a:pPr lvl="4"/>
            <a:r>
              <a:t>Body Level Five</a:t>
            </a:r>
          </a:p>
        </p:txBody>
      </p:sp>
      <p:sp>
        <p:nvSpPr>
          <p:cNvPr id="255" name="Text Placeholder 13"/>
          <p:cNvSpPr/>
          <p:nvPr>
            <p:ph type="body" sz="quarter" idx="13"/>
          </p:nvPr>
        </p:nvSpPr>
        <p:spPr>
          <a:xfrm>
            <a:off x="573081" y="2325951"/>
            <a:ext cx="3529014" cy="4019824"/>
          </a:xfrm>
          <a:prstGeom prst="rect">
            <a:avLst/>
          </a:prstGeom>
        </p:spPr>
        <p:txBody>
          <a:bodyPr/>
          <a:lstStyle/>
          <a:p>
            <a:pPr marL="0" indent="0">
              <a:buSzTx/>
              <a:buFontTx/>
              <a:buNone/>
              <a:defRPr sz="1000"/>
            </a:pPr>
          </a:p>
        </p:txBody>
      </p:sp>
      <p:sp>
        <p:nvSpPr>
          <p:cNvPr id="256" name="Slide Number"/>
          <p:cNvSpPr txBox="1"/>
          <p:nvPr>
            <p:ph type="sldNum" sz="quarter" idx="2"/>
          </p:nvPr>
        </p:nvSpPr>
        <p:spPr>
          <a:prstGeom prst="rect">
            <a:avLst/>
          </a:prstGeom>
        </p:spPr>
        <p:txBody>
          <a:bodyPr/>
          <a:lstStyle/>
          <a:p>
            <a:pPr/>
            <a:fld id="{86CB4B4D-7CA3-9044-876B-883B54F8677D}" type="slidenum"/>
          </a:p>
        </p:txBody>
      </p:sp>
      <p:sp>
        <p:nvSpPr>
          <p:cNvPr id="257" name="Picture Placeholder 2"/>
          <p:cNvSpPr/>
          <p:nvPr>
            <p:ph type="pic" sz="quarter" idx="14"/>
          </p:nvPr>
        </p:nvSpPr>
        <p:spPr>
          <a:xfrm>
            <a:off x="5275383" y="5087961"/>
            <a:ext cx="1130325" cy="825501"/>
          </a:xfrm>
          <a:prstGeom prst="rect">
            <a:avLst/>
          </a:prstGeom>
        </p:spPr>
        <p:txBody>
          <a:bodyPr lIns="91439" rIns="91439">
            <a:noAutofit/>
          </a:bodyPr>
          <a:lstStyle/>
          <a:p>
            <a:pPr/>
          </a:p>
        </p:txBody>
      </p:sp>
      <p:sp>
        <p:nvSpPr>
          <p:cNvPr id="258" name="Picture Placeholder 2"/>
          <p:cNvSpPr/>
          <p:nvPr>
            <p:ph type="pic" sz="quarter" idx="15"/>
          </p:nvPr>
        </p:nvSpPr>
        <p:spPr>
          <a:xfrm>
            <a:off x="5275383" y="3547209"/>
            <a:ext cx="1130325" cy="825501"/>
          </a:xfrm>
          <a:prstGeom prst="rect">
            <a:avLst/>
          </a:prstGeom>
        </p:spPr>
        <p:txBody>
          <a:bodyPr lIns="91439" rIns="91439">
            <a:noAutofit/>
          </a:bodyPr>
          <a:lstStyle/>
          <a:p>
            <a:pPr/>
          </a:p>
        </p:txBody>
      </p:sp>
      <p:sp>
        <p:nvSpPr>
          <p:cNvPr id="259" name="Picture Placeholder 2"/>
          <p:cNvSpPr/>
          <p:nvPr>
            <p:ph type="pic" sz="quarter" idx="16"/>
          </p:nvPr>
        </p:nvSpPr>
        <p:spPr>
          <a:xfrm>
            <a:off x="5275383" y="2002541"/>
            <a:ext cx="1130325" cy="825501"/>
          </a:xfrm>
          <a:prstGeom prst="rect">
            <a:avLst/>
          </a:prstGeom>
        </p:spPr>
        <p:txBody>
          <a:bodyPr lIns="91439" rIns="91439">
            <a:noAutofit/>
          </a:bodyPr>
          <a:lstStyle/>
          <a:p>
            <a:pPr/>
          </a:p>
        </p:txBody>
      </p:sp>
      <p:sp>
        <p:nvSpPr>
          <p:cNvPr id="260" name="Straight Connector 22"/>
          <p:cNvSpPr/>
          <p:nvPr/>
        </p:nvSpPr>
        <p:spPr>
          <a:xfrm>
            <a:off x="573080" y="1366214"/>
            <a:ext cx="10615509" cy="1"/>
          </a:xfrm>
          <a:prstGeom prst="line">
            <a:avLst/>
          </a:prstGeom>
          <a:ln w="19050">
            <a:solidFill>
              <a:srgbClr val="0066FF"/>
            </a:solidFill>
            <a:miter/>
          </a:ln>
        </p:spPr>
        <p:txBody>
          <a:bodyPr lIns="45719" rIns="45719"/>
          <a:lstStyle/>
          <a:p>
            <a:pPr/>
          </a:p>
        </p:txBody>
      </p:sp>
      <p:sp>
        <p:nvSpPr>
          <p:cNvPr id="261" name="Text Placeholder 13"/>
          <p:cNvSpPr/>
          <p:nvPr>
            <p:ph type="body" sz="quarter" idx="17"/>
          </p:nvPr>
        </p:nvSpPr>
        <p:spPr>
          <a:xfrm>
            <a:off x="573080" y="368824"/>
            <a:ext cx="10615509" cy="463661"/>
          </a:xfrm>
          <a:prstGeom prst="rect">
            <a:avLst/>
          </a:prstGeom>
        </p:spPr>
        <p:txBody>
          <a:bodyPr/>
          <a:lstStyle/>
          <a:p>
            <a:pPr marL="0" indent="0">
              <a:buSzTx/>
              <a:buFontTx/>
              <a:buNone/>
              <a:defRPr b="1" sz="2700">
                <a:solidFill>
                  <a:schemeClr val="accent1"/>
                </a:solidFill>
              </a:defRPr>
            </a:pPr>
          </a:p>
        </p:txBody>
      </p:sp>
      <p:sp>
        <p:nvSpPr>
          <p:cNvPr id="262" name="Text Placeholder 13"/>
          <p:cNvSpPr/>
          <p:nvPr>
            <p:ph type="body" sz="quarter" idx="18"/>
          </p:nvPr>
        </p:nvSpPr>
        <p:spPr>
          <a:xfrm>
            <a:off x="573080" y="832485"/>
            <a:ext cx="10615509" cy="463662"/>
          </a:xfrm>
          <a:prstGeom prst="rect">
            <a:avLst/>
          </a:prstGeom>
        </p:spPr>
        <p:txBody>
          <a:bodyPr/>
          <a:lstStyle/>
          <a:p>
            <a:pPr marL="0" indent="0">
              <a:buSzTx/>
              <a:buFontTx/>
              <a:buNone/>
              <a:defRPr b="1" sz="1600"/>
            </a:pPr>
          </a:p>
        </p:txBody>
      </p:sp>
      <p:sp>
        <p:nvSpPr>
          <p:cNvPr id="263" name="Text Placeholder 13"/>
          <p:cNvSpPr/>
          <p:nvPr>
            <p:ph type="body" sz="quarter" idx="19"/>
          </p:nvPr>
        </p:nvSpPr>
        <p:spPr>
          <a:xfrm>
            <a:off x="6710143" y="2322432"/>
            <a:ext cx="4223684"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264" name="Text Placeholder 13"/>
          <p:cNvSpPr/>
          <p:nvPr>
            <p:ph type="body" sz="quarter" idx="20"/>
          </p:nvPr>
        </p:nvSpPr>
        <p:spPr>
          <a:xfrm>
            <a:off x="6710143" y="3861429"/>
            <a:ext cx="4223684"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265" name="Text Placeholder 13"/>
          <p:cNvSpPr/>
          <p:nvPr>
            <p:ph type="body" sz="quarter" idx="21"/>
          </p:nvPr>
        </p:nvSpPr>
        <p:spPr>
          <a:xfrm>
            <a:off x="6710143" y="5400428"/>
            <a:ext cx="4223684" cy="660709"/>
          </a:xfrm>
          <a:prstGeom prst="rect">
            <a:avLst/>
          </a:prstGeom>
        </p:spPr>
        <p:txBody>
          <a:bodyPr/>
          <a:lstStyle/>
          <a:p>
            <a:pPr marL="342900" indent="-342900" defTabSz="914400">
              <a:spcBef>
                <a:spcPts val="1000"/>
              </a:spcBef>
              <a:buSzPct val="200000"/>
              <a:buFontTx/>
              <a:buAutoNum type="arabicPeriod" startAt="1"/>
              <a:defRPr sz="12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1_Custom Layout">
    <p:spTree>
      <p:nvGrpSpPr>
        <p:cNvPr id="1" name=""/>
        <p:cNvGrpSpPr/>
        <p:nvPr/>
      </p:nvGrpSpPr>
      <p:grpSpPr>
        <a:xfrm>
          <a:off x="0" y="0"/>
          <a:ext cx="0" cy="0"/>
          <a:chOff x="0" y="0"/>
          <a:chExt cx="0" cy="0"/>
        </a:xfrm>
      </p:grpSpPr>
      <p:sp>
        <p:nvSpPr>
          <p:cNvPr id="272"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273" name="Body Level One…"/>
          <p:cNvSpPr txBox="1"/>
          <p:nvPr>
            <p:ph type="body" sz="quarter" idx="1"/>
          </p:nvPr>
        </p:nvSpPr>
        <p:spPr>
          <a:xfrm>
            <a:off x="631397" y="3519458"/>
            <a:ext cx="2950004" cy="463662"/>
          </a:xfrm>
          <a:prstGeom prst="rect">
            <a:avLst/>
          </a:prstGeom>
        </p:spPr>
        <p:txBody>
          <a:bodyPr/>
          <a:lstStyle>
            <a:lvl1pPr marL="0" indent="0">
              <a:buSzTx/>
              <a:buFontTx/>
              <a:buNone/>
              <a:defRPr b="1" sz="2400"/>
            </a:lvl1pPr>
            <a:lvl2pPr marL="0" indent="342900">
              <a:buSzTx/>
              <a:buFontTx/>
              <a:buNone/>
              <a:defRPr b="1" sz="2400"/>
            </a:lvl2pPr>
            <a:lvl3pPr marL="0" indent="685800">
              <a:buSzTx/>
              <a:buFontTx/>
              <a:buNone/>
              <a:defRPr b="1" sz="2400"/>
            </a:lvl3pPr>
            <a:lvl4pPr marL="0" indent="1028700">
              <a:buSzTx/>
              <a:buFontTx/>
              <a:buNone/>
              <a:defRPr b="1" sz="2400"/>
            </a:lvl4pPr>
            <a:lvl5pPr marL="0" indent="13716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274" name="Text Placeholder 13"/>
          <p:cNvSpPr/>
          <p:nvPr>
            <p:ph type="body" sz="quarter" idx="13"/>
          </p:nvPr>
        </p:nvSpPr>
        <p:spPr>
          <a:xfrm>
            <a:off x="631396" y="4003618"/>
            <a:ext cx="2950005" cy="463662"/>
          </a:xfrm>
          <a:prstGeom prst="rect">
            <a:avLst/>
          </a:prstGeom>
        </p:spPr>
        <p:txBody>
          <a:bodyPr/>
          <a:lstStyle/>
          <a:p>
            <a:pPr marL="0" indent="0">
              <a:buSzTx/>
              <a:buFontTx/>
              <a:buNone/>
              <a:defRPr sz="1000"/>
            </a:pPr>
          </a:p>
        </p:txBody>
      </p:sp>
      <p:sp>
        <p:nvSpPr>
          <p:cNvPr id="275" name="Text Placeholder 13"/>
          <p:cNvSpPr/>
          <p:nvPr>
            <p:ph type="body" sz="quarter" idx="14"/>
          </p:nvPr>
        </p:nvSpPr>
        <p:spPr>
          <a:xfrm>
            <a:off x="4262628" y="3519458"/>
            <a:ext cx="2946556" cy="463662"/>
          </a:xfrm>
          <a:prstGeom prst="rect">
            <a:avLst/>
          </a:prstGeom>
        </p:spPr>
        <p:txBody>
          <a:bodyPr/>
          <a:lstStyle/>
          <a:p>
            <a:pPr marL="0" indent="0">
              <a:buSzTx/>
              <a:buFontTx/>
              <a:buNone/>
              <a:defRPr b="1" sz="2400"/>
            </a:pPr>
          </a:p>
        </p:txBody>
      </p:sp>
      <p:sp>
        <p:nvSpPr>
          <p:cNvPr id="276" name="Text Placeholder 13"/>
          <p:cNvSpPr/>
          <p:nvPr>
            <p:ph type="body" sz="quarter" idx="15"/>
          </p:nvPr>
        </p:nvSpPr>
        <p:spPr>
          <a:xfrm>
            <a:off x="4262628" y="4003618"/>
            <a:ext cx="2946556" cy="463662"/>
          </a:xfrm>
          <a:prstGeom prst="rect">
            <a:avLst/>
          </a:prstGeom>
        </p:spPr>
        <p:txBody>
          <a:bodyPr/>
          <a:lstStyle/>
          <a:p>
            <a:pPr marL="0" indent="0">
              <a:buSzTx/>
              <a:buFontTx/>
              <a:buNone/>
              <a:defRPr sz="1000"/>
            </a:pPr>
          </a:p>
        </p:txBody>
      </p:sp>
      <p:sp>
        <p:nvSpPr>
          <p:cNvPr id="277" name="Text Placeholder 13"/>
          <p:cNvSpPr/>
          <p:nvPr>
            <p:ph type="body" sz="quarter" idx="16"/>
          </p:nvPr>
        </p:nvSpPr>
        <p:spPr>
          <a:xfrm>
            <a:off x="7874981" y="3517208"/>
            <a:ext cx="3080152" cy="463662"/>
          </a:xfrm>
          <a:prstGeom prst="rect">
            <a:avLst/>
          </a:prstGeom>
        </p:spPr>
        <p:txBody>
          <a:bodyPr/>
          <a:lstStyle/>
          <a:p>
            <a:pPr marL="0" indent="0">
              <a:buSzTx/>
              <a:buFontTx/>
              <a:buNone/>
              <a:defRPr b="1" sz="2400"/>
            </a:pPr>
          </a:p>
        </p:txBody>
      </p:sp>
      <p:sp>
        <p:nvSpPr>
          <p:cNvPr id="278" name="Text Placeholder 13"/>
          <p:cNvSpPr/>
          <p:nvPr>
            <p:ph type="body" sz="quarter" idx="17"/>
          </p:nvPr>
        </p:nvSpPr>
        <p:spPr>
          <a:xfrm>
            <a:off x="7874979" y="4001368"/>
            <a:ext cx="3080150" cy="463662"/>
          </a:xfrm>
          <a:prstGeom prst="rect">
            <a:avLst/>
          </a:prstGeom>
        </p:spPr>
        <p:txBody>
          <a:bodyPr/>
          <a:lstStyle/>
          <a:p>
            <a:pPr marL="0" indent="0">
              <a:buSzTx/>
              <a:buFontTx/>
              <a:buNone/>
              <a:defRPr sz="1000"/>
            </a:pPr>
          </a:p>
        </p:txBody>
      </p:sp>
      <p:sp>
        <p:nvSpPr>
          <p:cNvPr id="279" name="Straight Connector 49"/>
          <p:cNvSpPr/>
          <p:nvPr/>
        </p:nvSpPr>
        <p:spPr>
          <a:xfrm>
            <a:off x="573080" y="1366214"/>
            <a:ext cx="10615509" cy="1"/>
          </a:xfrm>
          <a:prstGeom prst="line">
            <a:avLst/>
          </a:prstGeom>
          <a:ln w="19050">
            <a:solidFill>
              <a:srgbClr val="0066FF"/>
            </a:solidFill>
            <a:miter/>
          </a:ln>
        </p:spPr>
        <p:txBody>
          <a:bodyPr lIns="45719" rIns="45719"/>
          <a:lstStyle/>
          <a:p>
            <a:pPr/>
          </a:p>
        </p:txBody>
      </p:sp>
      <p:sp>
        <p:nvSpPr>
          <p:cNvPr id="280" name="Text Placeholder 13"/>
          <p:cNvSpPr/>
          <p:nvPr>
            <p:ph type="body" sz="quarter" idx="18"/>
          </p:nvPr>
        </p:nvSpPr>
        <p:spPr>
          <a:xfrm>
            <a:off x="573080" y="368824"/>
            <a:ext cx="10615509" cy="463661"/>
          </a:xfrm>
          <a:prstGeom prst="rect">
            <a:avLst/>
          </a:prstGeom>
        </p:spPr>
        <p:txBody>
          <a:bodyPr/>
          <a:lstStyle/>
          <a:p>
            <a:pPr marL="0" indent="0">
              <a:buSzTx/>
              <a:buFontTx/>
              <a:buNone/>
              <a:defRPr b="1" sz="2700">
                <a:solidFill>
                  <a:schemeClr val="accent1"/>
                </a:solidFill>
              </a:defRPr>
            </a:pPr>
          </a:p>
        </p:txBody>
      </p:sp>
      <p:sp>
        <p:nvSpPr>
          <p:cNvPr id="281" name="Text Placeholder 13"/>
          <p:cNvSpPr/>
          <p:nvPr>
            <p:ph type="body" sz="quarter" idx="19"/>
          </p:nvPr>
        </p:nvSpPr>
        <p:spPr>
          <a:xfrm>
            <a:off x="573080" y="832485"/>
            <a:ext cx="10615509" cy="463662"/>
          </a:xfrm>
          <a:prstGeom prst="rect">
            <a:avLst/>
          </a:prstGeom>
        </p:spPr>
        <p:txBody>
          <a:bodyPr/>
          <a:lstStyle/>
          <a:p>
            <a:pPr marL="0" indent="0">
              <a:buSzTx/>
              <a:buFontTx/>
              <a:buNone/>
              <a:defRPr b="1" sz="1600"/>
            </a:pPr>
          </a:p>
        </p:txBody>
      </p:sp>
      <p:sp>
        <p:nvSpPr>
          <p:cNvPr id="282" name="Oval 19"/>
          <p:cNvSpPr/>
          <p:nvPr/>
        </p:nvSpPr>
        <p:spPr>
          <a:xfrm>
            <a:off x="620890" y="2059363"/>
            <a:ext cx="1213201" cy="1213201"/>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283" name="Picture Placeholder 2"/>
          <p:cNvSpPr/>
          <p:nvPr>
            <p:ph type="pic" sz="quarter" idx="20"/>
          </p:nvPr>
        </p:nvSpPr>
        <p:spPr>
          <a:xfrm>
            <a:off x="662333" y="2253213"/>
            <a:ext cx="1130326" cy="825501"/>
          </a:xfrm>
          <a:prstGeom prst="rect">
            <a:avLst/>
          </a:prstGeom>
        </p:spPr>
        <p:txBody>
          <a:bodyPr lIns="91439" rIns="91439">
            <a:noAutofit/>
          </a:bodyPr>
          <a:lstStyle/>
          <a:p>
            <a:pPr/>
          </a:p>
        </p:txBody>
      </p:sp>
      <p:sp>
        <p:nvSpPr>
          <p:cNvPr id="284" name="Oval 21"/>
          <p:cNvSpPr/>
          <p:nvPr/>
        </p:nvSpPr>
        <p:spPr>
          <a:xfrm>
            <a:off x="4262628" y="2063536"/>
            <a:ext cx="1213201" cy="1213201"/>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285" name="Picture Placeholder 2"/>
          <p:cNvSpPr/>
          <p:nvPr>
            <p:ph type="pic" sz="quarter" idx="21"/>
          </p:nvPr>
        </p:nvSpPr>
        <p:spPr>
          <a:xfrm>
            <a:off x="4304072" y="2257386"/>
            <a:ext cx="1130325" cy="825501"/>
          </a:xfrm>
          <a:prstGeom prst="rect">
            <a:avLst/>
          </a:prstGeom>
        </p:spPr>
        <p:txBody>
          <a:bodyPr lIns="91439" rIns="91439">
            <a:noAutofit/>
          </a:bodyPr>
          <a:lstStyle/>
          <a:p>
            <a:pPr/>
          </a:p>
        </p:txBody>
      </p:sp>
      <p:sp>
        <p:nvSpPr>
          <p:cNvPr id="286" name="Oval 25"/>
          <p:cNvSpPr/>
          <p:nvPr/>
        </p:nvSpPr>
        <p:spPr>
          <a:xfrm>
            <a:off x="7833537" y="2059363"/>
            <a:ext cx="1213201" cy="1213201"/>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287" name="Picture Placeholder 2"/>
          <p:cNvSpPr/>
          <p:nvPr>
            <p:ph type="pic" sz="quarter" idx="22"/>
          </p:nvPr>
        </p:nvSpPr>
        <p:spPr>
          <a:xfrm>
            <a:off x="7874979" y="2253213"/>
            <a:ext cx="1130325" cy="825501"/>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4_Custom Layout">
    <p:spTree>
      <p:nvGrpSpPr>
        <p:cNvPr id="1" name=""/>
        <p:cNvGrpSpPr/>
        <p:nvPr/>
      </p:nvGrpSpPr>
      <p:grpSpPr>
        <a:xfrm>
          <a:off x="0" y="0"/>
          <a:ext cx="0" cy="0"/>
          <a:chOff x="0" y="0"/>
          <a:chExt cx="0" cy="0"/>
        </a:xfrm>
      </p:grpSpPr>
      <p:sp>
        <p:nvSpPr>
          <p:cNvPr id="294"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295" name="Picture Placeholder 2"/>
          <p:cNvSpPr/>
          <p:nvPr>
            <p:ph type="pic" sz="quarter" idx="13"/>
          </p:nvPr>
        </p:nvSpPr>
        <p:spPr>
          <a:xfrm>
            <a:off x="688410" y="2543278"/>
            <a:ext cx="1130325" cy="825501"/>
          </a:xfrm>
          <a:prstGeom prst="rect">
            <a:avLst/>
          </a:prstGeom>
        </p:spPr>
        <p:txBody>
          <a:bodyPr lIns="91439" rIns="91439">
            <a:noAutofit/>
          </a:bodyPr>
          <a:lstStyle/>
          <a:p>
            <a:pPr/>
          </a:p>
        </p:txBody>
      </p:sp>
      <p:sp>
        <p:nvSpPr>
          <p:cNvPr id="296" name="Picture Placeholder 2"/>
          <p:cNvSpPr/>
          <p:nvPr>
            <p:ph type="pic" sz="quarter" idx="14"/>
          </p:nvPr>
        </p:nvSpPr>
        <p:spPr>
          <a:xfrm>
            <a:off x="4274685" y="2557640"/>
            <a:ext cx="1130326" cy="825501"/>
          </a:xfrm>
          <a:prstGeom prst="rect">
            <a:avLst/>
          </a:prstGeom>
        </p:spPr>
        <p:txBody>
          <a:bodyPr lIns="91439" rIns="91439">
            <a:noAutofit/>
          </a:bodyPr>
          <a:lstStyle/>
          <a:p>
            <a:pPr/>
          </a:p>
        </p:txBody>
      </p:sp>
      <p:sp>
        <p:nvSpPr>
          <p:cNvPr id="297" name="Body Level One…"/>
          <p:cNvSpPr txBox="1"/>
          <p:nvPr>
            <p:ph type="body" sz="quarter" idx="1"/>
          </p:nvPr>
        </p:nvSpPr>
        <p:spPr>
          <a:xfrm>
            <a:off x="631397" y="3519458"/>
            <a:ext cx="2950004" cy="463662"/>
          </a:xfrm>
          <a:prstGeom prst="rect">
            <a:avLst/>
          </a:prstGeom>
        </p:spPr>
        <p:txBody>
          <a:bodyPr/>
          <a:lstStyle>
            <a:lvl1pPr marL="0" indent="0">
              <a:buSzTx/>
              <a:buFontTx/>
              <a:buNone/>
              <a:defRPr b="1" sz="2400"/>
            </a:lvl1pPr>
            <a:lvl2pPr marL="0" indent="342900">
              <a:buSzTx/>
              <a:buFontTx/>
              <a:buNone/>
              <a:defRPr b="1" sz="2400"/>
            </a:lvl2pPr>
            <a:lvl3pPr marL="0" indent="685800">
              <a:buSzTx/>
              <a:buFontTx/>
              <a:buNone/>
              <a:defRPr b="1" sz="2400"/>
            </a:lvl3pPr>
            <a:lvl4pPr marL="0" indent="1028700">
              <a:buSzTx/>
              <a:buFontTx/>
              <a:buNone/>
              <a:defRPr b="1" sz="2400"/>
            </a:lvl4pPr>
            <a:lvl5pPr marL="0" indent="13716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298" name="Text Placeholder 13"/>
          <p:cNvSpPr/>
          <p:nvPr>
            <p:ph type="body" sz="quarter" idx="15"/>
          </p:nvPr>
        </p:nvSpPr>
        <p:spPr>
          <a:xfrm>
            <a:off x="631396" y="4003618"/>
            <a:ext cx="2950005" cy="463662"/>
          </a:xfrm>
          <a:prstGeom prst="rect">
            <a:avLst/>
          </a:prstGeom>
        </p:spPr>
        <p:txBody>
          <a:bodyPr/>
          <a:lstStyle/>
          <a:p>
            <a:pPr marL="0" indent="0">
              <a:buSzTx/>
              <a:buFontTx/>
              <a:buNone/>
              <a:defRPr sz="1000"/>
            </a:pPr>
          </a:p>
        </p:txBody>
      </p:sp>
      <p:sp>
        <p:nvSpPr>
          <p:cNvPr id="299" name="Text Placeholder 13"/>
          <p:cNvSpPr/>
          <p:nvPr>
            <p:ph type="body" sz="quarter" idx="16"/>
          </p:nvPr>
        </p:nvSpPr>
        <p:spPr>
          <a:xfrm>
            <a:off x="4262628" y="3519458"/>
            <a:ext cx="2946556" cy="463662"/>
          </a:xfrm>
          <a:prstGeom prst="rect">
            <a:avLst/>
          </a:prstGeom>
        </p:spPr>
        <p:txBody>
          <a:bodyPr/>
          <a:lstStyle/>
          <a:p>
            <a:pPr marL="0" indent="0">
              <a:buSzTx/>
              <a:buFontTx/>
              <a:buNone/>
              <a:defRPr b="1" sz="2400"/>
            </a:pPr>
          </a:p>
        </p:txBody>
      </p:sp>
      <p:sp>
        <p:nvSpPr>
          <p:cNvPr id="300" name="Text Placeholder 13"/>
          <p:cNvSpPr/>
          <p:nvPr>
            <p:ph type="body" sz="quarter" idx="17"/>
          </p:nvPr>
        </p:nvSpPr>
        <p:spPr>
          <a:xfrm>
            <a:off x="4262628" y="4003618"/>
            <a:ext cx="2946556" cy="463662"/>
          </a:xfrm>
          <a:prstGeom prst="rect">
            <a:avLst/>
          </a:prstGeom>
        </p:spPr>
        <p:txBody>
          <a:bodyPr/>
          <a:lstStyle/>
          <a:p>
            <a:pPr marL="0" indent="0">
              <a:buSzTx/>
              <a:buFontTx/>
              <a:buNone/>
              <a:defRPr sz="1000"/>
            </a:pPr>
          </a:p>
        </p:txBody>
      </p:sp>
      <p:sp>
        <p:nvSpPr>
          <p:cNvPr id="301" name="Picture Placeholder 2"/>
          <p:cNvSpPr/>
          <p:nvPr>
            <p:ph type="pic" sz="quarter" idx="18"/>
          </p:nvPr>
        </p:nvSpPr>
        <p:spPr>
          <a:xfrm>
            <a:off x="7887037" y="2555390"/>
            <a:ext cx="1130325" cy="825501"/>
          </a:xfrm>
          <a:prstGeom prst="rect">
            <a:avLst/>
          </a:prstGeom>
        </p:spPr>
        <p:txBody>
          <a:bodyPr lIns="91439" rIns="91439">
            <a:noAutofit/>
          </a:bodyPr>
          <a:lstStyle/>
          <a:p>
            <a:pPr/>
          </a:p>
        </p:txBody>
      </p:sp>
      <p:sp>
        <p:nvSpPr>
          <p:cNvPr id="302" name="Text Placeholder 13"/>
          <p:cNvSpPr/>
          <p:nvPr>
            <p:ph type="body" sz="quarter" idx="19"/>
          </p:nvPr>
        </p:nvSpPr>
        <p:spPr>
          <a:xfrm>
            <a:off x="7874981" y="3517208"/>
            <a:ext cx="3080152" cy="463662"/>
          </a:xfrm>
          <a:prstGeom prst="rect">
            <a:avLst/>
          </a:prstGeom>
        </p:spPr>
        <p:txBody>
          <a:bodyPr/>
          <a:lstStyle/>
          <a:p>
            <a:pPr marL="0" indent="0">
              <a:buSzTx/>
              <a:buFontTx/>
              <a:buNone/>
              <a:defRPr b="1" sz="2400"/>
            </a:pPr>
          </a:p>
        </p:txBody>
      </p:sp>
      <p:sp>
        <p:nvSpPr>
          <p:cNvPr id="303" name="Text Placeholder 13"/>
          <p:cNvSpPr/>
          <p:nvPr>
            <p:ph type="body" sz="quarter" idx="20"/>
          </p:nvPr>
        </p:nvSpPr>
        <p:spPr>
          <a:xfrm>
            <a:off x="7874979" y="4001368"/>
            <a:ext cx="3080150" cy="463662"/>
          </a:xfrm>
          <a:prstGeom prst="rect">
            <a:avLst/>
          </a:prstGeom>
        </p:spPr>
        <p:txBody>
          <a:bodyPr/>
          <a:lstStyle/>
          <a:p>
            <a:pPr marL="0" indent="0">
              <a:buSzTx/>
              <a:buFontTx/>
              <a:buNone/>
              <a:defRPr sz="1000"/>
            </a:pPr>
          </a:p>
        </p:txBody>
      </p:sp>
      <p:sp>
        <p:nvSpPr>
          <p:cNvPr id="304" name="Straight Connector 49"/>
          <p:cNvSpPr/>
          <p:nvPr/>
        </p:nvSpPr>
        <p:spPr>
          <a:xfrm>
            <a:off x="573080" y="1366214"/>
            <a:ext cx="10615509" cy="1"/>
          </a:xfrm>
          <a:prstGeom prst="line">
            <a:avLst/>
          </a:prstGeom>
          <a:ln w="19050">
            <a:solidFill>
              <a:srgbClr val="0066FF"/>
            </a:solidFill>
            <a:miter/>
          </a:ln>
        </p:spPr>
        <p:txBody>
          <a:bodyPr lIns="45719" rIns="45719"/>
          <a:lstStyle/>
          <a:p>
            <a:pPr/>
          </a:p>
        </p:txBody>
      </p:sp>
      <p:sp>
        <p:nvSpPr>
          <p:cNvPr id="305" name="Text Placeholder 13"/>
          <p:cNvSpPr/>
          <p:nvPr>
            <p:ph type="body" sz="quarter" idx="21"/>
          </p:nvPr>
        </p:nvSpPr>
        <p:spPr>
          <a:xfrm>
            <a:off x="573080" y="368824"/>
            <a:ext cx="10615509" cy="463661"/>
          </a:xfrm>
          <a:prstGeom prst="rect">
            <a:avLst/>
          </a:prstGeom>
        </p:spPr>
        <p:txBody>
          <a:bodyPr/>
          <a:lstStyle/>
          <a:p>
            <a:pPr marL="0" indent="0">
              <a:buSzTx/>
              <a:buFontTx/>
              <a:buNone/>
              <a:defRPr b="1" sz="2700">
                <a:solidFill>
                  <a:schemeClr val="accent1"/>
                </a:solidFill>
              </a:defRPr>
            </a:pPr>
          </a:p>
        </p:txBody>
      </p:sp>
      <p:sp>
        <p:nvSpPr>
          <p:cNvPr id="306" name="Text Placeholder 13"/>
          <p:cNvSpPr/>
          <p:nvPr>
            <p:ph type="body" sz="quarter" idx="22"/>
          </p:nvPr>
        </p:nvSpPr>
        <p:spPr>
          <a:xfrm>
            <a:off x="573080" y="832485"/>
            <a:ext cx="10615509" cy="463662"/>
          </a:xfrm>
          <a:prstGeom prst="rect">
            <a:avLst/>
          </a:prstGeom>
        </p:spPr>
        <p:txBody>
          <a:bodyPr/>
          <a:lstStyle/>
          <a:p>
            <a:pPr marL="0" indent="0">
              <a:buSzTx/>
              <a:buFontTx/>
              <a:buNone/>
              <a:defRPr b="1" sz="1600"/>
            </a:pP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1" showMasterPhAnim="1">
  <p:cSld name="3_Custom Layout">
    <p:spTree>
      <p:nvGrpSpPr>
        <p:cNvPr id="1" name=""/>
        <p:cNvGrpSpPr/>
        <p:nvPr/>
      </p:nvGrpSpPr>
      <p:grpSpPr>
        <a:xfrm>
          <a:off x="0" y="0"/>
          <a:ext cx="0" cy="0"/>
          <a:chOff x="0" y="0"/>
          <a:chExt cx="0" cy="0"/>
        </a:xfrm>
      </p:grpSpPr>
      <p:sp>
        <p:nvSpPr>
          <p:cNvPr id="313" name="Slide Number"/>
          <p:cNvSpPr txBox="1"/>
          <p:nvPr>
            <p:ph type="sldNum" sz="quarter" idx="2"/>
          </p:nvPr>
        </p:nvSpPr>
        <p:spPr>
          <a:prstGeom prst="rect">
            <a:avLst/>
          </a:prstGeom>
        </p:spPr>
        <p:txBody>
          <a:bodyPr/>
          <a:lstStyle/>
          <a:p>
            <a:pPr/>
            <a:fld id="{86CB4B4D-7CA3-9044-876B-883B54F8677D}" type="slidenum"/>
          </a:p>
        </p:txBody>
      </p:sp>
      <p:sp>
        <p:nvSpPr>
          <p:cNvPr id="314" name="Body Level One…"/>
          <p:cNvSpPr txBox="1"/>
          <p:nvPr>
            <p:ph type="body" sz="quarter" idx="1"/>
          </p:nvPr>
        </p:nvSpPr>
        <p:spPr>
          <a:xfrm>
            <a:off x="448384" y="368823"/>
            <a:ext cx="10991058" cy="463662"/>
          </a:xfrm>
          <a:prstGeom prst="rect">
            <a:avLst/>
          </a:prstGeom>
        </p:spPr>
        <p:txBody>
          <a:bodyPr/>
          <a:lstStyle>
            <a:lvl1pPr marL="0" indent="0">
              <a:buSzTx/>
              <a:buFontTx/>
              <a:buNone/>
              <a:defRPr b="1" sz="2700">
                <a:solidFill>
                  <a:schemeClr val="accent1"/>
                </a:solidFill>
              </a:defRPr>
            </a:lvl1pPr>
            <a:lvl2pPr marL="0" indent="342900">
              <a:buSzTx/>
              <a:buFontTx/>
              <a:buNone/>
              <a:defRPr b="1" sz="2700">
                <a:solidFill>
                  <a:schemeClr val="accent1"/>
                </a:solidFill>
              </a:defRPr>
            </a:lvl2pPr>
            <a:lvl3pPr marL="0" indent="685800">
              <a:buSzTx/>
              <a:buFontTx/>
              <a:buNone/>
              <a:defRPr b="1" sz="2700">
                <a:solidFill>
                  <a:schemeClr val="accent1"/>
                </a:solidFill>
              </a:defRPr>
            </a:lvl3pPr>
            <a:lvl4pPr marL="0" indent="1028700">
              <a:buSzTx/>
              <a:buFontTx/>
              <a:buNone/>
              <a:defRPr b="1" sz="2700">
                <a:solidFill>
                  <a:schemeClr val="accent1"/>
                </a:solidFill>
              </a:defRPr>
            </a:lvl4pPr>
            <a:lvl5pPr marL="0" indent="1371600">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315" name="Text Placeholder 13"/>
          <p:cNvSpPr/>
          <p:nvPr>
            <p:ph type="body" sz="quarter" idx="13"/>
          </p:nvPr>
        </p:nvSpPr>
        <p:spPr>
          <a:xfrm>
            <a:off x="448384" y="832485"/>
            <a:ext cx="10991058" cy="463662"/>
          </a:xfrm>
          <a:prstGeom prst="rect">
            <a:avLst/>
          </a:prstGeom>
        </p:spPr>
        <p:txBody>
          <a:bodyPr/>
          <a:lstStyle/>
          <a:p>
            <a:pPr marL="0" indent="0">
              <a:buSzTx/>
              <a:buFontTx/>
              <a:buNone/>
              <a:defRPr b="1" sz="1600"/>
            </a:pPr>
          </a:p>
        </p:txBody>
      </p:sp>
      <p:sp>
        <p:nvSpPr>
          <p:cNvPr id="316" name="Straight Connector 24"/>
          <p:cNvSpPr/>
          <p:nvPr/>
        </p:nvSpPr>
        <p:spPr>
          <a:xfrm>
            <a:off x="448384" y="1366214"/>
            <a:ext cx="10991058" cy="1"/>
          </a:xfrm>
          <a:prstGeom prst="line">
            <a:avLst/>
          </a:prstGeom>
          <a:ln w="19050">
            <a:solidFill>
              <a:srgbClr val="0066FF"/>
            </a:solidFill>
            <a:miter/>
          </a:ln>
        </p:spPr>
        <p:txBody>
          <a:bodyPr lIns="45719" rIns="45719"/>
          <a:lstStyle/>
          <a:p>
            <a:pPr/>
          </a:p>
        </p:txBody>
      </p:sp>
      <p:pic>
        <p:nvPicPr>
          <p:cNvPr id="317" name="Picture 31" descr="Picture 31"/>
          <p:cNvPicPr>
            <a:picLocks noChangeAspect="1"/>
          </p:cNvPicPr>
          <p:nvPr/>
        </p:nvPicPr>
        <p:blipFill>
          <a:blip r:embed="rId2">
            <a:extLst/>
          </a:blip>
          <a:stretch>
            <a:fillRect/>
          </a:stretch>
        </p:blipFill>
        <p:spPr>
          <a:xfrm>
            <a:off x="7969036" y="1651386"/>
            <a:ext cx="1978285" cy="1978285"/>
          </a:xfrm>
          <a:prstGeom prst="rect">
            <a:avLst/>
          </a:prstGeom>
          <a:ln w="12700">
            <a:miter lim="400000"/>
          </a:ln>
        </p:spPr>
      </p:pic>
      <p:pic>
        <p:nvPicPr>
          <p:cNvPr id="318" name="Picture 32" descr="Picture 32"/>
          <p:cNvPicPr>
            <a:picLocks noChangeAspect="1"/>
          </p:cNvPicPr>
          <p:nvPr/>
        </p:nvPicPr>
        <p:blipFill>
          <a:blip r:embed="rId3">
            <a:extLst/>
          </a:blip>
          <a:stretch>
            <a:fillRect/>
          </a:stretch>
        </p:blipFill>
        <p:spPr>
          <a:xfrm>
            <a:off x="7787605" y="4288668"/>
            <a:ext cx="2341146" cy="1579569"/>
          </a:xfrm>
          <a:prstGeom prst="rect">
            <a:avLst/>
          </a:prstGeom>
          <a:ln w="12700">
            <a:miter lim="400000"/>
          </a:ln>
        </p:spPr>
      </p:pic>
      <p:sp>
        <p:nvSpPr>
          <p:cNvPr id="319" name="Text Placeholder 13"/>
          <p:cNvSpPr/>
          <p:nvPr>
            <p:ph type="body" sz="quarter" idx="14"/>
          </p:nvPr>
        </p:nvSpPr>
        <p:spPr>
          <a:xfrm>
            <a:off x="448385" y="1935980"/>
            <a:ext cx="5965115" cy="405220"/>
          </a:xfrm>
          <a:prstGeom prst="rect">
            <a:avLst/>
          </a:prstGeom>
        </p:spPr>
        <p:txBody>
          <a:bodyPr/>
          <a:lstStyle/>
          <a:p>
            <a:pPr marL="0" indent="0">
              <a:buSzTx/>
              <a:buFontTx/>
              <a:buNone/>
              <a:defRPr b="1" sz="1600">
                <a:solidFill>
                  <a:srgbClr val="0066FF"/>
                </a:solidFill>
              </a:defRPr>
            </a:pPr>
          </a:p>
        </p:txBody>
      </p:sp>
      <p:sp>
        <p:nvSpPr>
          <p:cNvPr id="320" name="Text Placeholder 13"/>
          <p:cNvSpPr/>
          <p:nvPr>
            <p:ph type="body" sz="quarter" idx="15"/>
          </p:nvPr>
        </p:nvSpPr>
        <p:spPr>
          <a:xfrm>
            <a:off x="448385" y="2440254"/>
            <a:ext cx="5965115" cy="1189416"/>
          </a:xfrm>
          <a:prstGeom prst="rect">
            <a:avLst/>
          </a:prstGeom>
        </p:spPr>
        <p:txBody>
          <a:bodyPr/>
          <a:lstStyle/>
          <a:p>
            <a:pPr marL="0" indent="0">
              <a:buSzTx/>
              <a:buFontTx/>
              <a:buNone/>
              <a:defRPr sz="1000"/>
            </a:pPr>
          </a:p>
        </p:txBody>
      </p:sp>
      <p:sp>
        <p:nvSpPr>
          <p:cNvPr id="321" name="Text Placeholder 13"/>
          <p:cNvSpPr/>
          <p:nvPr>
            <p:ph type="body" sz="quarter" idx="16"/>
          </p:nvPr>
        </p:nvSpPr>
        <p:spPr>
          <a:xfrm>
            <a:off x="448385" y="4174547"/>
            <a:ext cx="5965115" cy="405220"/>
          </a:xfrm>
          <a:prstGeom prst="rect">
            <a:avLst/>
          </a:prstGeom>
        </p:spPr>
        <p:txBody>
          <a:bodyPr/>
          <a:lstStyle/>
          <a:p>
            <a:pPr marL="0" indent="0">
              <a:buSzTx/>
              <a:buFontTx/>
              <a:buNone/>
              <a:defRPr b="1" sz="1600">
                <a:solidFill>
                  <a:srgbClr val="0066FF"/>
                </a:solidFill>
              </a:defRPr>
            </a:pPr>
          </a:p>
        </p:txBody>
      </p:sp>
      <p:sp>
        <p:nvSpPr>
          <p:cNvPr id="322" name="Text Placeholder 13"/>
          <p:cNvSpPr/>
          <p:nvPr>
            <p:ph type="body" sz="quarter" idx="17"/>
          </p:nvPr>
        </p:nvSpPr>
        <p:spPr>
          <a:xfrm>
            <a:off x="448385" y="4678822"/>
            <a:ext cx="5965115" cy="1189416"/>
          </a:xfrm>
          <a:prstGeom prst="rect">
            <a:avLst/>
          </a:prstGeom>
        </p:spPr>
        <p:txBody>
          <a:bodyPr/>
          <a:lstStyle/>
          <a:p>
            <a:pPr marL="0" indent="0">
              <a:buSzTx/>
              <a:buFontTx/>
              <a:buNone/>
              <a:defRPr sz="10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1" showMasterPhAnim="1">
  <p:cSld name="6_Custom Layout">
    <p:spTree>
      <p:nvGrpSpPr>
        <p:cNvPr id="1" name=""/>
        <p:cNvGrpSpPr/>
        <p:nvPr/>
      </p:nvGrpSpPr>
      <p:grpSpPr>
        <a:xfrm>
          <a:off x="0" y="0"/>
          <a:ext cx="0" cy="0"/>
          <a:chOff x="0" y="0"/>
          <a:chExt cx="0" cy="0"/>
        </a:xfrm>
      </p:grpSpPr>
      <p:sp>
        <p:nvSpPr>
          <p:cNvPr id="329" name="Slide Number"/>
          <p:cNvSpPr txBox="1"/>
          <p:nvPr>
            <p:ph type="sldNum" sz="quarter" idx="2"/>
          </p:nvPr>
        </p:nvSpPr>
        <p:spPr>
          <a:prstGeom prst="rect">
            <a:avLst/>
          </a:prstGeom>
        </p:spPr>
        <p:txBody>
          <a:bodyPr/>
          <a:lstStyle/>
          <a:p>
            <a:pPr/>
            <a:fld id="{86CB4B4D-7CA3-9044-876B-883B54F8677D}" type="slidenum"/>
          </a:p>
        </p:txBody>
      </p:sp>
      <p:pic>
        <p:nvPicPr>
          <p:cNvPr id="330" name="Picture 12" descr="Picture 12"/>
          <p:cNvPicPr>
            <a:picLocks noChangeAspect="1"/>
          </p:cNvPicPr>
          <p:nvPr/>
        </p:nvPicPr>
        <p:blipFill>
          <a:blip r:embed="rId2">
            <a:extLst/>
          </a:blip>
          <a:stretch>
            <a:fillRect/>
          </a:stretch>
        </p:blipFill>
        <p:spPr>
          <a:xfrm>
            <a:off x="1793277" y="3829182"/>
            <a:ext cx="2527172" cy="2527172"/>
          </a:xfrm>
          <a:prstGeom prst="rect">
            <a:avLst/>
          </a:prstGeom>
          <a:ln w="12700">
            <a:miter lim="400000"/>
          </a:ln>
        </p:spPr>
      </p:pic>
      <p:pic>
        <p:nvPicPr>
          <p:cNvPr id="331" name="Picture 15" descr="Picture 15"/>
          <p:cNvPicPr>
            <a:picLocks noChangeAspect="1"/>
          </p:cNvPicPr>
          <p:nvPr/>
        </p:nvPicPr>
        <p:blipFill>
          <a:blip r:embed="rId3">
            <a:extLst/>
          </a:blip>
          <a:stretch>
            <a:fillRect/>
          </a:stretch>
        </p:blipFill>
        <p:spPr>
          <a:xfrm>
            <a:off x="6958718" y="3829182"/>
            <a:ext cx="3745628" cy="2527172"/>
          </a:xfrm>
          <a:prstGeom prst="rect">
            <a:avLst/>
          </a:prstGeom>
          <a:ln w="12700">
            <a:miter lim="400000"/>
          </a:ln>
        </p:spPr>
      </p:pic>
      <p:sp>
        <p:nvSpPr>
          <p:cNvPr id="332" name="Body Level One…"/>
          <p:cNvSpPr txBox="1"/>
          <p:nvPr>
            <p:ph type="body" sz="quarter" idx="1"/>
          </p:nvPr>
        </p:nvSpPr>
        <p:spPr>
          <a:xfrm>
            <a:off x="448384" y="368823"/>
            <a:ext cx="10991058" cy="463662"/>
          </a:xfrm>
          <a:prstGeom prst="rect">
            <a:avLst/>
          </a:prstGeom>
        </p:spPr>
        <p:txBody>
          <a:bodyPr/>
          <a:lstStyle>
            <a:lvl1pPr marL="0" indent="0">
              <a:buSzTx/>
              <a:buFontTx/>
              <a:buNone/>
              <a:defRPr b="1" sz="2700">
                <a:solidFill>
                  <a:schemeClr val="accent1"/>
                </a:solidFill>
              </a:defRPr>
            </a:lvl1pPr>
            <a:lvl2pPr marL="0" indent="342900">
              <a:buSzTx/>
              <a:buFontTx/>
              <a:buNone/>
              <a:defRPr b="1" sz="2700">
                <a:solidFill>
                  <a:schemeClr val="accent1"/>
                </a:solidFill>
              </a:defRPr>
            </a:lvl2pPr>
            <a:lvl3pPr marL="0" indent="685800">
              <a:buSzTx/>
              <a:buFontTx/>
              <a:buNone/>
              <a:defRPr b="1" sz="2700">
                <a:solidFill>
                  <a:schemeClr val="accent1"/>
                </a:solidFill>
              </a:defRPr>
            </a:lvl3pPr>
            <a:lvl4pPr marL="0" indent="1028700">
              <a:buSzTx/>
              <a:buFontTx/>
              <a:buNone/>
              <a:defRPr b="1" sz="2700">
                <a:solidFill>
                  <a:schemeClr val="accent1"/>
                </a:solidFill>
              </a:defRPr>
            </a:lvl4pPr>
            <a:lvl5pPr marL="0" indent="1371600">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333" name="Text Placeholder 13"/>
          <p:cNvSpPr/>
          <p:nvPr>
            <p:ph type="body" sz="quarter" idx="13"/>
          </p:nvPr>
        </p:nvSpPr>
        <p:spPr>
          <a:xfrm>
            <a:off x="448384" y="832485"/>
            <a:ext cx="10991058" cy="463662"/>
          </a:xfrm>
          <a:prstGeom prst="rect">
            <a:avLst/>
          </a:prstGeom>
        </p:spPr>
        <p:txBody>
          <a:bodyPr/>
          <a:lstStyle/>
          <a:p>
            <a:pPr marL="0" indent="0">
              <a:buSzTx/>
              <a:buFontTx/>
              <a:buNone/>
              <a:defRPr b="1" sz="1600"/>
            </a:pPr>
          </a:p>
        </p:txBody>
      </p:sp>
      <p:sp>
        <p:nvSpPr>
          <p:cNvPr id="334" name="Straight Connector 22"/>
          <p:cNvSpPr/>
          <p:nvPr/>
        </p:nvSpPr>
        <p:spPr>
          <a:xfrm>
            <a:off x="448384" y="1366214"/>
            <a:ext cx="10991058" cy="1"/>
          </a:xfrm>
          <a:prstGeom prst="line">
            <a:avLst/>
          </a:prstGeom>
          <a:ln w="19050">
            <a:solidFill>
              <a:srgbClr val="0066FF"/>
            </a:solidFill>
            <a:miter/>
          </a:ln>
        </p:spPr>
        <p:txBody>
          <a:bodyPr lIns="45719" rIns="45719"/>
          <a:lstStyle/>
          <a:p>
            <a:pPr/>
          </a:p>
        </p:txBody>
      </p:sp>
      <p:sp>
        <p:nvSpPr>
          <p:cNvPr id="335" name="Text Placeholder 13"/>
          <p:cNvSpPr/>
          <p:nvPr>
            <p:ph type="body" sz="quarter" idx="14"/>
          </p:nvPr>
        </p:nvSpPr>
        <p:spPr>
          <a:xfrm>
            <a:off x="448385" y="1935980"/>
            <a:ext cx="5215815" cy="405220"/>
          </a:xfrm>
          <a:prstGeom prst="rect">
            <a:avLst/>
          </a:prstGeom>
        </p:spPr>
        <p:txBody>
          <a:bodyPr/>
          <a:lstStyle/>
          <a:p>
            <a:pPr marL="0" indent="0">
              <a:buSzTx/>
              <a:buFontTx/>
              <a:buNone/>
              <a:defRPr b="1" sz="1600">
                <a:solidFill>
                  <a:srgbClr val="0066FF"/>
                </a:solidFill>
              </a:defRPr>
            </a:pPr>
          </a:p>
        </p:txBody>
      </p:sp>
      <p:sp>
        <p:nvSpPr>
          <p:cNvPr id="336" name="Text Placeholder 13"/>
          <p:cNvSpPr/>
          <p:nvPr>
            <p:ph type="body" sz="quarter" idx="15"/>
          </p:nvPr>
        </p:nvSpPr>
        <p:spPr>
          <a:xfrm>
            <a:off x="448385" y="2440254"/>
            <a:ext cx="5215815" cy="1189416"/>
          </a:xfrm>
          <a:prstGeom prst="rect">
            <a:avLst/>
          </a:prstGeom>
        </p:spPr>
        <p:txBody>
          <a:bodyPr/>
          <a:lstStyle/>
          <a:p>
            <a:pPr marL="0" indent="0">
              <a:buSzTx/>
              <a:buFontTx/>
              <a:buNone/>
              <a:defRPr sz="1000"/>
            </a:pPr>
          </a:p>
        </p:txBody>
      </p:sp>
      <p:sp>
        <p:nvSpPr>
          <p:cNvPr id="337" name="Text Placeholder 13"/>
          <p:cNvSpPr/>
          <p:nvPr>
            <p:ph type="body" sz="quarter" idx="16"/>
          </p:nvPr>
        </p:nvSpPr>
        <p:spPr>
          <a:xfrm>
            <a:off x="6223625" y="1935980"/>
            <a:ext cx="5215816" cy="405220"/>
          </a:xfrm>
          <a:prstGeom prst="rect">
            <a:avLst/>
          </a:prstGeom>
        </p:spPr>
        <p:txBody>
          <a:bodyPr/>
          <a:lstStyle/>
          <a:p>
            <a:pPr marL="0" indent="0">
              <a:buSzTx/>
              <a:buFontTx/>
              <a:buNone/>
              <a:defRPr b="1" sz="1600">
                <a:solidFill>
                  <a:srgbClr val="0066FF"/>
                </a:solidFill>
              </a:defRPr>
            </a:pPr>
          </a:p>
        </p:txBody>
      </p:sp>
      <p:sp>
        <p:nvSpPr>
          <p:cNvPr id="338" name="Text Placeholder 13"/>
          <p:cNvSpPr/>
          <p:nvPr>
            <p:ph type="body" sz="quarter" idx="17"/>
          </p:nvPr>
        </p:nvSpPr>
        <p:spPr>
          <a:xfrm>
            <a:off x="6223625" y="2440254"/>
            <a:ext cx="5215816" cy="1189416"/>
          </a:xfrm>
          <a:prstGeom prst="rect">
            <a:avLst/>
          </a:prstGeom>
        </p:spPr>
        <p:txBody>
          <a:bodyPr/>
          <a:lstStyle/>
          <a:p>
            <a:pPr marL="0" indent="0">
              <a:buSzTx/>
              <a:buFontTx/>
              <a:buNone/>
              <a:defRPr sz="1000"/>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15_Custom Layout">
    <p:spTree>
      <p:nvGrpSpPr>
        <p:cNvPr id="1" name=""/>
        <p:cNvGrpSpPr/>
        <p:nvPr/>
      </p:nvGrpSpPr>
      <p:grpSpPr>
        <a:xfrm>
          <a:off x="0" y="0"/>
          <a:ext cx="0" cy="0"/>
          <a:chOff x="0" y="0"/>
          <a:chExt cx="0" cy="0"/>
        </a:xfrm>
      </p:grpSpPr>
      <p:sp>
        <p:nvSpPr>
          <p:cNvPr id="27" name="Rectangle 13"/>
          <p:cNvSpPr/>
          <p:nvPr/>
        </p:nvSpPr>
        <p:spPr>
          <a:xfrm>
            <a:off x="1" y="0"/>
            <a:ext cx="11474614" cy="6858000"/>
          </a:xfrm>
          <a:prstGeom prst="rect">
            <a:avLst/>
          </a:prstGeom>
          <a:solidFill>
            <a:srgbClr val="040C1B"/>
          </a:solidFill>
          <a:ln w="12700">
            <a:miter lim="400000"/>
          </a:ln>
        </p:spPr>
        <p:txBody>
          <a:bodyPr lIns="45719" rIns="45719" anchor="ctr"/>
          <a:lstStyle/>
          <a:p>
            <a:pPr algn="ctr">
              <a:defRPr sz="1300"/>
            </a:pPr>
          </a:p>
        </p:txBody>
      </p:sp>
      <p:sp>
        <p:nvSpPr>
          <p:cNvPr id="28"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29" name="Body Level One…"/>
          <p:cNvSpPr txBox="1"/>
          <p:nvPr>
            <p:ph type="body" sz="quarter" idx="1"/>
          </p:nvPr>
        </p:nvSpPr>
        <p:spPr>
          <a:xfrm>
            <a:off x="752906" y="1508645"/>
            <a:ext cx="9838192" cy="463662"/>
          </a:xfrm>
          <a:prstGeom prst="rect">
            <a:avLst/>
          </a:prstGeom>
        </p:spPr>
        <p:txBody>
          <a:bodyPr/>
          <a:lstStyle>
            <a:lvl1pPr marL="0" indent="0">
              <a:buSzTx/>
              <a:buFontTx/>
              <a:buNone/>
              <a:defRPr b="1" sz="2700">
                <a:solidFill>
                  <a:srgbClr val="FFFFFF"/>
                </a:solidFill>
              </a:defRPr>
            </a:lvl1pPr>
            <a:lvl2pPr marL="0" indent="342900">
              <a:buSzTx/>
              <a:buFontTx/>
              <a:buNone/>
              <a:defRPr b="1" sz="2700">
                <a:solidFill>
                  <a:srgbClr val="FFFFFF"/>
                </a:solidFill>
              </a:defRPr>
            </a:lvl2pPr>
            <a:lvl3pPr marL="0" indent="685800">
              <a:buSzTx/>
              <a:buFontTx/>
              <a:buNone/>
              <a:defRPr b="1" sz="2700">
                <a:solidFill>
                  <a:srgbClr val="FFFFFF"/>
                </a:solidFill>
              </a:defRPr>
            </a:lvl3pPr>
            <a:lvl4pPr marL="0" indent="1028700">
              <a:buSzTx/>
              <a:buFontTx/>
              <a:buNone/>
              <a:defRPr b="1" sz="2700">
                <a:solidFill>
                  <a:srgbClr val="FFFFFF"/>
                </a:solidFill>
              </a:defRPr>
            </a:lvl4pPr>
            <a:lvl5pPr marL="0" indent="1371600">
              <a:buSzTx/>
              <a:buFontTx/>
              <a:buNone/>
              <a:defRPr b="1" sz="27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0" name="Text Placeholder 13"/>
          <p:cNvSpPr/>
          <p:nvPr>
            <p:ph type="body" sz="quarter" idx="13"/>
          </p:nvPr>
        </p:nvSpPr>
        <p:spPr>
          <a:xfrm>
            <a:off x="752907" y="2243796"/>
            <a:ext cx="9838191" cy="806813"/>
          </a:xfrm>
          <a:prstGeom prst="rect">
            <a:avLst/>
          </a:prstGeom>
        </p:spPr>
        <p:txBody>
          <a:bodyPr anchor="ctr"/>
          <a:lstStyle/>
          <a:p>
            <a:pPr marL="0" indent="0">
              <a:buSzTx/>
              <a:buFontTx/>
              <a:buNone/>
              <a:defRPr sz="1200">
                <a:solidFill>
                  <a:srgbClr val="FFFFFF"/>
                </a:solidFill>
              </a:defRPr>
            </a:pPr>
          </a:p>
        </p:txBody>
      </p:sp>
      <p:sp>
        <p:nvSpPr>
          <p:cNvPr id="31" name="Text Placeholder 13"/>
          <p:cNvSpPr/>
          <p:nvPr>
            <p:ph type="body" sz="quarter" idx="14"/>
          </p:nvPr>
        </p:nvSpPr>
        <p:spPr>
          <a:xfrm>
            <a:off x="752907" y="3322097"/>
            <a:ext cx="9838191" cy="1592803"/>
          </a:xfrm>
          <a:prstGeom prst="rect">
            <a:avLst/>
          </a:prstGeom>
        </p:spPr>
        <p:txBody>
          <a:bodyPr/>
          <a:lstStyle/>
          <a:p>
            <a:pPr marL="342900" indent="-342900" defTabSz="914400">
              <a:lnSpc>
                <a:spcPct val="200000"/>
              </a:lnSpc>
              <a:spcBef>
                <a:spcPts val="1000"/>
              </a:spcBef>
              <a:buSzPct val="200000"/>
              <a:buFontTx/>
              <a:buAutoNum type="arabicPeriod" startAt="1"/>
              <a:defRPr sz="1200">
                <a:solidFill>
                  <a:srgbClr val="FFFFFF"/>
                </a:solidFill>
              </a:defRPr>
            </a:pPr>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1" showMasterPhAnim="1">
  <p:cSld name="11_Custom Layout">
    <p:spTree>
      <p:nvGrpSpPr>
        <p:cNvPr id="1" name=""/>
        <p:cNvGrpSpPr/>
        <p:nvPr/>
      </p:nvGrpSpPr>
      <p:grpSpPr>
        <a:xfrm>
          <a:off x="0" y="0"/>
          <a:ext cx="0" cy="0"/>
          <a:chOff x="0" y="0"/>
          <a:chExt cx="0" cy="0"/>
        </a:xfrm>
      </p:grpSpPr>
      <p:sp>
        <p:nvSpPr>
          <p:cNvPr id="345"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346" name="Shape 442"/>
          <p:cNvSpPr/>
          <p:nvPr/>
        </p:nvSpPr>
        <p:spPr>
          <a:xfrm flipH="1">
            <a:off x="4167470" y="1415142"/>
            <a:ext cx="2" cy="4849339"/>
          </a:xfrm>
          <a:prstGeom prst="line">
            <a:avLst/>
          </a:prstGeom>
          <a:ln w="12700">
            <a:solidFill>
              <a:srgbClr val="A6AAA9"/>
            </a:solidFill>
            <a:custDash>
              <a:ds d="200000" sp="200000"/>
            </a:custDash>
            <a:miter lim="400000"/>
          </a:ln>
        </p:spPr>
        <p:txBody>
          <a:bodyPr lIns="45719" rIns="45719"/>
          <a:lstStyle/>
          <a:p>
            <a:pPr/>
          </a:p>
        </p:txBody>
      </p:sp>
      <p:sp>
        <p:nvSpPr>
          <p:cNvPr id="347" name="Shape 438"/>
          <p:cNvSpPr/>
          <p:nvPr/>
        </p:nvSpPr>
        <p:spPr>
          <a:xfrm>
            <a:off x="573081" y="2499716"/>
            <a:ext cx="10363398" cy="1"/>
          </a:xfrm>
          <a:prstGeom prst="line">
            <a:avLst/>
          </a:prstGeom>
          <a:ln w="12700">
            <a:solidFill>
              <a:srgbClr val="A6AAA9"/>
            </a:solidFill>
            <a:custDash>
              <a:ds d="200000" sp="200000"/>
            </a:custDash>
            <a:miter lim="400000"/>
          </a:ln>
        </p:spPr>
        <p:txBody>
          <a:bodyPr lIns="45719" rIns="45719"/>
          <a:lstStyle/>
          <a:p>
            <a:pPr/>
          </a:p>
        </p:txBody>
      </p:sp>
      <p:sp>
        <p:nvSpPr>
          <p:cNvPr id="348" name="Straight Connector 22"/>
          <p:cNvSpPr/>
          <p:nvPr/>
        </p:nvSpPr>
        <p:spPr>
          <a:xfrm>
            <a:off x="573080" y="1366214"/>
            <a:ext cx="10363398" cy="1"/>
          </a:xfrm>
          <a:prstGeom prst="line">
            <a:avLst/>
          </a:prstGeom>
          <a:ln w="19050">
            <a:solidFill>
              <a:srgbClr val="0066FF"/>
            </a:solidFill>
            <a:miter/>
          </a:ln>
        </p:spPr>
        <p:txBody>
          <a:bodyPr lIns="45719" rIns="45719"/>
          <a:lstStyle/>
          <a:p>
            <a:pPr/>
          </a:p>
        </p:txBody>
      </p:sp>
      <p:sp>
        <p:nvSpPr>
          <p:cNvPr id="349" name="Body Level One…"/>
          <p:cNvSpPr txBox="1"/>
          <p:nvPr>
            <p:ph type="body" sz="quarter" idx="1"/>
          </p:nvPr>
        </p:nvSpPr>
        <p:spPr>
          <a:xfrm>
            <a:off x="573079" y="368823"/>
            <a:ext cx="10363398" cy="463662"/>
          </a:xfrm>
          <a:prstGeom prst="rect">
            <a:avLst/>
          </a:prstGeom>
        </p:spPr>
        <p:txBody>
          <a:bodyPr/>
          <a:lstStyle>
            <a:lvl1pPr marL="0" indent="0">
              <a:buSzTx/>
              <a:buFontTx/>
              <a:buNone/>
              <a:defRPr b="1" sz="2700">
                <a:solidFill>
                  <a:schemeClr val="accent1"/>
                </a:solidFill>
              </a:defRPr>
            </a:lvl1pPr>
            <a:lvl2pPr marL="0" indent="342900">
              <a:buSzTx/>
              <a:buFontTx/>
              <a:buNone/>
              <a:defRPr b="1" sz="2700">
                <a:solidFill>
                  <a:schemeClr val="accent1"/>
                </a:solidFill>
              </a:defRPr>
            </a:lvl2pPr>
            <a:lvl3pPr marL="0" indent="685800">
              <a:buSzTx/>
              <a:buFontTx/>
              <a:buNone/>
              <a:defRPr b="1" sz="2700">
                <a:solidFill>
                  <a:schemeClr val="accent1"/>
                </a:solidFill>
              </a:defRPr>
            </a:lvl3pPr>
            <a:lvl4pPr marL="0" indent="1028700">
              <a:buSzTx/>
              <a:buFontTx/>
              <a:buNone/>
              <a:defRPr b="1" sz="2700">
                <a:solidFill>
                  <a:schemeClr val="accent1"/>
                </a:solidFill>
              </a:defRPr>
            </a:lvl4pPr>
            <a:lvl5pPr marL="0" indent="1371600">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350" name="Text Placeholder 13"/>
          <p:cNvSpPr/>
          <p:nvPr>
            <p:ph type="body" sz="quarter" idx="13"/>
          </p:nvPr>
        </p:nvSpPr>
        <p:spPr>
          <a:xfrm>
            <a:off x="573080" y="832485"/>
            <a:ext cx="10363397" cy="463662"/>
          </a:xfrm>
          <a:prstGeom prst="rect">
            <a:avLst/>
          </a:prstGeom>
        </p:spPr>
        <p:txBody>
          <a:bodyPr/>
          <a:lstStyle/>
          <a:p>
            <a:pPr marL="0" indent="0">
              <a:buSzTx/>
              <a:buFontTx/>
              <a:buNone/>
              <a:defRPr b="1" sz="1600"/>
            </a:pPr>
          </a:p>
        </p:txBody>
      </p:sp>
      <p:sp>
        <p:nvSpPr>
          <p:cNvPr id="351" name="Text Placeholder 13"/>
          <p:cNvSpPr/>
          <p:nvPr>
            <p:ph type="body" sz="quarter" idx="14"/>
          </p:nvPr>
        </p:nvSpPr>
        <p:spPr>
          <a:xfrm>
            <a:off x="573080" y="1942374"/>
            <a:ext cx="3385987" cy="306132"/>
          </a:xfrm>
          <a:prstGeom prst="rect">
            <a:avLst/>
          </a:prstGeom>
        </p:spPr>
        <p:txBody>
          <a:bodyPr/>
          <a:lstStyle/>
          <a:p>
            <a:pPr marL="0" indent="0">
              <a:buSzTx/>
              <a:buFontTx/>
              <a:buNone/>
              <a:defRPr sz="1200">
                <a:solidFill>
                  <a:schemeClr val="accent1"/>
                </a:solidFill>
              </a:defRPr>
            </a:pPr>
          </a:p>
        </p:txBody>
      </p:sp>
      <p:sp>
        <p:nvSpPr>
          <p:cNvPr id="352" name="Text Placeholder 13"/>
          <p:cNvSpPr/>
          <p:nvPr>
            <p:ph type="body" sz="quarter" idx="15"/>
          </p:nvPr>
        </p:nvSpPr>
        <p:spPr>
          <a:xfrm>
            <a:off x="573080" y="2777095"/>
            <a:ext cx="3385987" cy="306132"/>
          </a:xfrm>
          <a:prstGeom prst="rect">
            <a:avLst/>
          </a:prstGeom>
        </p:spPr>
        <p:txBody>
          <a:bodyPr/>
          <a:lstStyle/>
          <a:p>
            <a:pPr marL="0" indent="0">
              <a:buSzTx/>
              <a:buFontTx/>
              <a:buNone/>
              <a:defRPr sz="1200">
                <a:solidFill>
                  <a:schemeClr val="accent1"/>
                </a:solidFill>
              </a:defRPr>
            </a:pPr>
          </a:p>
        </p:txBody>
      </p:sp>
      <p:sp>
        <p:nvSpPr>
          <p:cNvPr id="353" name="Text Placeholder 13"/>
          <p:cNvSpPr/>
          <p:nvPr>
            <p:ph type="body" sz="quarter" idx="16"/>
          </p:nvPr>
        </p:nvSpPr>
        <p:spPr>
          <a:xfrm>
            <a:off x="575911" y="3611817"/>
            <a:ext cx="3385987" cy="306132"/>
          </a:xfrm>
          <a:prstGeom prst="rect">
            <a:avLst/>
          </a:prstGeom>
        </p:spPr>
        <p:txBody>
          <a:bodyPr/>
          <a:lstStyle/>
          <a:p>
            <a:pPr marL="0" indent="0">
              <a:buSzTx/>
              <a:buFontTx/>
              <a:buNone/>
              <a:defRPr sz="1200">
                <a:solidFill>
                  <a:schemeClr val="accent1"/>
                </a:solidFill>
              </a:defRPr>
            </a:pPr>
          </a:p>
        </p:txBody>
      </p:sp>
      <p:sp>
        <p:nvSpPr>
          <p:cNvPr id="354" name="Text Placeholder 13"/>
          <p:cNvSpPr/>
          <p:nvPr>
            <p:ph type="body" sz="quarter" idx="17"/>
          </p:nvPr>
        </p:nvSpPr>
        <p:spPr>
          <a:xfrm>
            <a:off x="609500" y="4446539"/>
            <a:ext cx="3385987" cy="306132"/>
          </a:xfrm>
          <a:prstGeom prst="rect">
            <a:avLst/>
          </a:prstGeom>
        </p:spPr>
        <p:txBody>
          <a:bodyPr/>
          <a:lstStyle/>
          <a:p>
            <a:pPr marL="0" indent="0">
              <a:buSzTx/>
              <a:buFontTx/>
              <a:buNone/>
              <a:defRPr sz="1200">
                <a:solidFill>
                  <a:schemeClr val="accent1"/>
                </a:solidFill>
              </a:defRPr>
            </a:pPr>
          </a:p>
        </p:txBody>
      </p:sp>
      <p:sp>
        <p:nvSpPr>
          <p:cNvPr id="355" name="Text Placeholder 13"/>
          <p:cNvSpPr/>
          <p:nvPr>
            <p:ph type="body" sz="quarter" idx="18"/>
          </p:nvPr>
        </p:nvSpPr>
        <p:spPr>
          <a:xfrm>
            <a:off x="609499" y="5281262"/>
            <a:ext cx="3385987" cy="306132"/>
          </a:xfrm>
          <a:prstGeom prst="rect">
            <a:avLst/>
          </a:prstGeom>
        </p:spPr>
        <p:txBody>
          <a:bodyPr/>
          <a:lstStyle/>
          <a:p>
            <a:pPr marL="0" indent="0">
              <a:buSzTx/>
              <a:buFontTx/>
              <a:buNone/>
              <a:defRPr sz="1200">
                <a:solidFill>
                  <a:schemeClr val="accent1"/>
                </a:solidFill>
              </a:defRPr>
            </a:pPr>
          </a:p>
        </p:txBody>
      </p:sp>
      <p:sp>
        <p:nvSpPr>
          <p:cNvPr id="356" name="Text Placeholder 13"/>
          <p:cNvSpPr/>
          <p:nvPr>
            <p:ph type="body" sz="quarter" idx="19"/>
          </p:nvPr>
        </p:nvSpPr>
        <p:spPr>
          <a:xfrm>
            <a:off x="4585249" y="1942374"/>
            <a:ext cx="6351228" cy="371947"/>
          </a:xfrm>
          <a:prstGeom prst="rect">
            <a:avLst/>
          </a:prstGeom>
        </p:spPr>
        <p:txBody>
          <a:bodyPr/>
          <a:lstStyle/>
          <a:p>
            <a:pPr marL="0" indent="0">
              <a:buSzTx/>
              <a:buFontTx/>
              <a:buNone/>
              <a:defRPr sz="1000"/>
            </a:pPr>
          </a:p>
        </p:txBody>
      </p:sp>
      <p:sp>
        <p:nvSpPr>
          <p:cNvPr id="357" name="Text Placeholder 13"/>
          <p:cNvSpPr/>
          <p:nvPr>
            <p:ph type="body" sz="quarter" idx="20"/>
          </p:nvPr>
        </p:nvSpPr>
        <p:spPr>
          <a:xfrm>
            <a:off x="4585249" y="2777095"/>
            <a:ext cx="6351228" cy="371947"/>
          </a:xfrm>
          <a:prstGeom prst="rect">
            <a:avLst/>
          </a:prstGeom>
        </p:spPr>
        <p:txBody>
          <a:bodyPr/>
          <a:lstStyle/>
          <a:p>
            <a:pPr marL="0" indent="0">
              <a:buSzTx/>
              <a:buFontTx/>
              <a:buNone/>
              <a:defRPr sz="1000"/>
            </a:pPr>
          </a:p>
        </p:txBody>
      </p:sp>
      <p:sp>
        <p:nvSpPr>
          <p:cNvPr id="358" name="Text Placeholder 13"/>
          <p:cNvSpPr/>
          <p:nvPr>
            <p:ph type="body" sz="quarter" idx="21"/>
          </p:nvPr>
        </p:nvSpPr>
        <p:spPr>
          <a:xfrm>
            <a:off x="4588078" y="3611817"/>
            <a:ext cx="6351228" cy="371947"/>
          </a:xfrm>
          <a:prstGeom prst="rect">
            <a:avLst/>
          </a:prstGeom>
        </p:spPr>
        <p:txBody>
          <a:bodyPr/>
          <a:lstStyle/>
          <a:p>
            <a:pPr marL="0" indent="0">
              <a:buSzTx/>
              <a:buFontTx/>
              <a:buNone/>
              <a:defRPr sz="1000"/>
            </a:pPr>
          </a:p>
        </p:txBody>
      </p:sp>
      <p:sp>
        <p:nvSpPr>
          <p:cNvPr id="359" name="Text Placeholder 13"/>
          <p:cNvSpPr/>
          <p:nvPr>
            <p:ph type="body" sz="quarter" idx="22"/>
          </p:nvPr>
        </p:nvSpPr>
        <p:spPr>
          <a:xfrm>
            <a:off x="4621669" y="4446539"/>
            <a:ext cx="6351228" cy="371947"/>
          </a:xfrm>
          <a:prstGeom prst="rect">
            <a:avLst/>
          </a:prstGeom>
        </p:spPr>
        <p:txBody>
          <a:bodyPr/>
          <a:lstStyle/>
          <a:p>
            <a:pPr marL="0" indent="0">
              <a:buSzTx/>
              <a:buFontTx/>
              <a:buNone/>
              <a:defRPr sz="1000"/>
            </a:pPr>
          </a:p>
        </p:txBody>
      </p:sp>
      <p:sp>
        <p:nvSpPr>
          <p:cNvPr id="360" name="Text Placeholder 13"/>
          <p:cNvSpPr/>
          <p:nvPr>
            <p:ph type="body" sz="quarter" idx="23"/>
          </p:nvPr>
        </p:nvSpPr>
        <p:spPr>
          <a:xfrm>
            <a:off x="4621667" y="5281262"/>
            <a:ext cx="6351228" cy="371947"/>
          </a:xfrm>
          <a:prstGeom prst="rect">
            <a:avLst/>
          </a:prstGeom>
        </p:spPr>
        <p:txBody>
          <a:bodyPr/>
          <a:lstStyle/>
          <a:p>
            <a:pPr marL="0" indent="0">
              <a:buSzTx/>
              <a:buFontTx/>
              <a:buNone/>
              <a:defRPr sz="1000"/>
            </a:pPr>
          </a:p>
        </p:txBody>
      </p:sp>
      <p:sp>
        <p:nvSpPr>
          <p:cNvPr id="361" name="Shape 438"/>
          <p:cNvSpPr/>
          <p:nvPr/>
        </p:nvSpPr>
        <p:spPr>
          <a:xfrm>
            <a:off x="573081" y="3330530"/>
            <a:ext cx="10363398" cy="1"/>
          </a:xfrm>
          <a:prstGeom prst="line">
            <a:avLst/>
          </a:prstGeom>
          <a:ln w="12700">
            <a:solidFill>
              <a:srgbClr val="A6AAA9"/>
            </a:solidFill>
            <a:custDash>
              <a:ds d="200000" sp="200000"/>
            </a:custDash>
            <a:miter lim="400000"/>
          </a:ln>
        </p:spPr>
        <p:txBody>
          <a:bodyPr lIns="45719" rIns="45719"/>
          <a:lstStyle/>
          <a:p>
            <a:pPr/>
          </a:p>
        </p:txBody>
      </p:sp>
      <p:sp>
        <p:nvSpPr>
          <p:cNvPr id="362" name="Shape 438"/>
          <p:cNvSpPr/>
          <p:nvPr/>
        </p:nvSpPr>
        <p:spPr>
          <a:xfrm>
            <a:off x="573081" y="4161344"/>
            <a:ext cx="10363398" cy="1"/>
          </a:xfrm>
          <a:prstGeom prst="line">
            <a:avLst/>
          </a:prstGeom>
          <a:ln w="12700">
            <a:solidFill>
              <a:srgbClr val="A6AAA9"/>
            </a:solidFill>
            <a:custDash>
              <a:ds d="200000" sp="200000"/>
            </a:custDash>
            <a:miter lim="400000"/>
          </a:ln>
        </p:spPr>
        <p:txBody>
          <a:bodyPr lIns="45719" rIns="45719"/>
          <a:lstStyle/>
          <a:p>
            <a:pPr/>
          </a:p>
        </p:txBody>
      </p:sp>
      <p:sp>
        <p:nvSpPr>
          <p:cNvPr id="363" name="Shape 438"/>
          <p:cNvSpPr/>
          <p:nvPr/>
        </p:nvSpPr>
        <p:spPr>
          <a:xfrm>
            <a:off x="573081" y="4992158"/>
            <a:ext cx="10363398" cy="1"/>
          </a:xfrm>
          <a:prstGeom prst="line">
            <a:avLst/>
          </a:prstGeom>
          <a:ln w="12700">
            <a:solidFill>
              <a:srgbClr val="A6AAA9"/>
            </a:solidFill>
            <a:custDash>
              <a:ds d="200000" sp="200000"/>
            </a:custDash>
            <a:miter lim="400000"/>
          </a:ln>
        </p:spPr>
        <p:txBody>
          <a:bodyPr lIns="45719" rIns="45719"/>
          <a:lstStyle/>
          <a:p>
            <a:pPr/>
          </a:p>
        </p:txBody>
      </p:sp>
      <p:sp>
        <p:nvSpPr>
          <p:cNvPr id="364" name="Shape 438"/>
          <p:cNvSpPr/>
          <p:nvPr/>
        </p:nvSpPr>
        <p:spPr>
          <a:xfrm>
            <a:off x="573081" y="5822974"/>
            <a:ext cx="10363398" cy="1"/>
          </a:xfrm>
          <a:prstGeom prst="line">
            <a:avLst/>
          </a:prstGeom>
          <a:ln w="12700">
            <a:solidFill>
              <a:srgbClr val="A6AAA9"/>
            </a:solidFill>
            <a:custDash>
              <a:ds d="200000" sp="200000"/>
            </a:custDash>
            <a:miter lim="400000"/>
          </a:ln>
        </p:spPr>
        <p:txBody>
          <a:bodyPr lIns="45719" rIns="45719"/>
          <a:lstStyle/>
          <a:p>
            <a:pPr/>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1" showMasterPhAnim="1">
  <p:cSld name="12_Custom Layout">
    <p:spTree>
      <p:nvGrpSpPr>
        <p:cNvPr id="1" name=""/>
        <p:cNvGrpSpPr/>
        <p:nvPr/>
      </p:nvGrpSpPr>
      <p:grpSpPr>
        <a:xfrm>
          <a:off x="0" y="0"/>
          <a:ext cx="0" cy="0"/>
          <a:chOff x="0" y="0"/>
          <a:chExt cx="0" cy="0"/>
        </a:xfrm>
      </p:grpSpPr>
      <p:sp>
        <p:nvSpPr>
          <p:cNvPr id="371"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372" name="Straight Connector 22"/>
          <p:cNvSpPr/>
          <p:nvPr/>
        </p:nvSpPr>
        <p:spPr>
          <a:xfrm>
            <a:off x="573080" y="1366214"/>
            <a:ext cx="10363398" cy="1"/>
          </a:xfrm>
          <a:prstGeom prst="line">
            <a:avLst/>
          </a:prstGeom>
          <a:ln w="19050">
            <a:solidFill>
              <a:srgbClr val="0066FF"/>
            </a:solidFill>
            <a:miter/>
          </a:ln>
        </p:spPr>
        <p:txBody>
          <a:bodyPr lIns="45719" rIns="45719"/>
          <a:lstStyle/>
          <a:p>
            <a:pPr/>
          </a:p>
        </p:txBody>
      </p:sp>
      <p:sp>
        <p:nvSpPr>
          <p:cNvPr id="373" name="Body Level One…"/>
          <p:cNvSpPr txBox="1"/>
          <p:nvPr>
            <p:ph type="body" sz="quarter" idx="1"/>
          </p:nvPr>
        </p:nvSpPr>
        <p:spPr>
          <a:xfrm>
            <a:off x="573079" y="368823"/>
            <a:ext cx="10363398" cy="463662"/>
          </a:xfrm>
          <a:prstGeom prst="rect">
            <a:avLst/>
          </a:prstGeom>
        </p:spPr>
        <p:txBody>
          <a:bodyPr/>
          <a:lstStyle>
            <a:lvl1pPr marL="0" indent="0">
              <a:buSzTx/>
              <a:buFontTx/>
              <a:buNone/>
              <a:defRPr b="1" sz="2700">
                <a:solidFill>
                  <a:schemeClr val="accent1"/>
                </a:solidFill>
              </a:defRPr>
            </a:lvl1pPr>
            <a:lvl2pPr marL="0" indent="342900">
              <a:buSzTx/>
              <a:buFontTx/>
              <a:buNone/>
              <a:defRPr b="1" sz="2700">
                <a:solidFill>
                  <a:schemeClr val="accent1"/>
                </a:solidFill>
              </a:defRPr>
            </a:lvl2pPr>
            <a:lvl3pPr marL="0" indent="685800">
              <a:buSzTx/>
              <a:buFontTx/>
              <a:buNone/>
              <a:defRPr b="1" sz="2700">
                <a:solidFill>
                  <a:schemeClr val="accent1"/>
                </a:solidFill>
              </a:defRPr>
            </a:lvl3pPr>
            <a:lvl4pPr marL="0" indent="1028700">
              <a:buSzTx/>
              <a:buFontTx/>
              <a:buNone/>
              <a:defRPr b="1" sz="2700">
                <a:solidFill>
                  <a:schemeClr val="accent1"/>
                </a:solidFill>
              </a:defRPr>
            </a:lvl4pPr>
            <a:lvl5pPr marL="0" indent="1371600">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374" name="Text Placeholder 13"/>
          <p:cNvSpPr/>
          <p:nvPr>
            <p:ph type="body" sz="quarter" idx="13"/>
          </p:nvPr>
        </p:nvSpPr>
        <p:spPr>
          <a:xfrm>
            <a:off x="573081" y="832485"/>
            <a:ext cx="10363398" cy="463662"/>
          </a:xfrm>
          <a:prstGeom prst="rect">
            <a:avLst/>
          </a:prstGeom>
        </p:spPr>
        <p:txBody>
          <a:bodyPr/>
          <a:lstStyle/>
          <a:p>
            <a:pPr marL="0" indent="0">
              <a:buSzTx/>
              <a:buFontTx/>
              <a:buNone/>
              <a:defRPr b="1" sz="1600"/>
            </a:pPr>
          </a:p>
        </p:txBody>
      </p:sp>
      <p:graphicFrame>
        <p:nvGraphicFramePr>
          <p:cNvPr id="375" name="Table 25"/>
          <p:cNvGraphicFramePr/>
          <p:nvPr/>
        </p:nvGraphicFramePr>
        <p:xfrm>
          <a:off x="614487" y="2878052"/>
          <a:ext cx="10322978" cy="310999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916296"/>
                <a:gridCol w="1481336"/>
                <a:gridCol w="1481336"/>
                <a:gridCol w="1481336"/>
                <a:gridCol w="1481336"/>
                <a:gridCol w="1481336"/>
              </a:tblGrid>
              <a:tr h="345555">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r>
              <a:tr h="345555">
                <a:tc>
                  <a:txBody>
                    <a:bodyPr/>
                    <a:lstStyle/>
                    <a:p>
                      <a:pPr algn="l" defTabSz="685800">
                        <a:defRPr sz="1800"/>
                      </a:pPr>
                      <a:r>
                        <a:rPr sz="1100"/>
                        <a:t>Type here</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bl>
          </a:graphicData>
        </a:graphic>
      </p:graphicFrame>
      <p:sp>
        <p:nvSpPr>
          <p:cNvPr id="376" name="Text Placeholder 13"/>
          <p:cNvSpPr/>
          <p:nvPr>
            <p:ph type="body" sz="quarter" idx="14"/>
          </p:nvPr>
        </p:nvSpPr>
        <p:spPr>
          <a:xfrm>
            <a:off x="573080" y="1697340"/>
            <a:ext cx="10363397" cy="405220"/>
          </a:xfrm>
          <a:prstGeom prst="rect">
            <a:avLst/>
          </a:prstGeom>
        </p:spPr>
        <p:txBody>
          <a:bodyPr/>
          <a:lstStyle/>
          <a:p>
            <a:pPr marL="0" indent="0">
              <a:buSzTx/>
              <a:buFontTx/>
              <a:buNone/>
              <a:defRPr b="1" sz="1600">
                <a:solidFill>
                  <a:srgbClr val="0066FF"/>
                </a:solidFill>
              </a:defRPr>
            </a:pPr>
          </a:p>
        </p:txBody>
      </p:sp>
      <p:sp>
        <p:nvSpPr>
          <p:cNvPr id="377" name="Text Placeholder 13"/>
          <p:cNvSpPr/>
          <p:nvPr>
            <p:ph type="body" sz="quarter" idx="15"/>
          </p:nvPr>
        </p:nvSpPr>
        <p:spPr>
          <a:xfrm>
            <a:off x="573080" y="2201616"/>
            <a:ext cx="10363397" cy="462074"/>
          </a:xfrm>
          <a:prstGeom prst="rect">
            <a:avLst/>
          </a:prstGeom>
        </p:spPr>
        <p:txBody>
          <a:bodyPr/>
          <a:lstStyle/>
          <a:p>
            <a:pPr marL="0" indent="0">
              <a:buSzTx/>
              <a:buFontTx/>
              <a:buNone/>
              <a:defRPr sz="1000"/>
            </a:pPr>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type="tx" showMasterSp="1" showMasterPhAnim="1">
  <p:cSld name="13_Custom Layout">
    <p:spTree>
      <p:nvGrpSpPr>
        <p:cNvPr id="1" name=""/>
        <p:cNvGrpSpPr/>
        <p:nvPr/>
      </p:nvGrpSpPr>
      <p:grpSpPr>
        <a:xfrm>
          <a:off x="0" y="0"/>
          <a:ext cx="0" cy="0"/>
          <a:chOff x="0" y="0"/>
          <a:chExt cx="0" cy="0"/>
        </a:xfrm>
      </p:grpSpPr>
      <p:sp>
        <p:nvSpPr>
          <p:cNvPr id="384"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graphicFrame>
        <p:nvGraphicFramePr>
          <p:cNvPr id="385" name="Table 5"/>
          <p:cNvGraphicFramePr/>
          <p:nvPr/>
        </p:nvGraphicFramePr>
        <p:xfrm>
          <a:off x="2844802" y="3135428"/>
          <a:ext cx="8091676" cy="274304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951743"/>
                <a:gridCol w="1379977"/>
                <a:gridCol w="1379977"/>
                <a:gridCol w="1379977"/>
              </a:tblGrid>
              <a:tr h="304783">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defTabSz="685800">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r>
              <a:tr h="304783">
                <a:tc>
                  <a:txBody>
                    <a:bodyPr/>
                    <a:lstStyle/>
                    <a:p>
                      <a:pPr algn="l" defTabSz="685800">
                        <a:defRPr sz="1800"/>
                      </a:pPr>
                      <a:r>
                        <a:rPr sz="1100"/>
                        <a:t>Type here</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04783">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04783">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04783">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04783">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04783">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04783">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04783">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defTabSz="685800">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bl>
          </a:graphicData>
        </a:graphic>
      </p:graphicFrame>
      <p:sp>
        <p:nvSpPr>
          <p:cNvPr id="386" name="Body Level One…"/>
          <p:cNvSpPr txBox="1"/>
          <p:nvPr>
            <p:ph type="body" sz="quarter" idx="1"/>
          </p:nvPr>
        </p:nvSpPr>
        <p:spPr>
          <a:xfrm>
            <a:off x="712176" y="4181226"/>
            <a:ext cx="1600322" cy="337736"/>
          </a:xfrm>
          <a:prstGeom prst="rect">
            <a:avLst/>
          </a:prstGeom>
        </p:spPr>
        <p:txBody>
          <a:bodyPr/>
          <a:lstStyle>
            <a:lvl1pPr marL="0" indent="0" algn="ctr">
              <a:buSzTx/>
              <a:buFontTx/>
              <a:buNone/>
              <a:defRPr sz="1000"/>
            </a:lvl1pPr>
            <a:lvl2pPr marL="0" indent="342900" algn="ctr">
              <a:buSzTx/>
              <a:buFontTx/>
              <a:buNone/>
              <a:defRPr sz="1000"/>
            </a:lvl2pPr>
            <a:lvl3pPr marL="0" indent="685800" algn="ctr">
              <a:buSzTx/>
              <a:buFontTx/>
              <a:buNone/>
              <a:defRPr sz="1000"/>
            </a:lvl3pPr>
            <a:lvl4pPr marL="0" indent="1028700" algn="ctr">
              <a:buSzTx/>
              <a:buFontTx/>
              <a:buNone/>
              <a:defRPr sz="1000"/>
            </a:lvl4pPr>
            <a:lvl5pPr marL="0" indent="1371600" algn="ctr">
              <a:buSzTx/>
              <a:buFontTx/>
              <a:buNone/>
              <a:defRPr sz="1000"/>
            </a:lvl5pPr>
          </a:lstStyle>
          <a:p>
            <a:pPr/>
            <a:r>
              <a:t>Body Level One</a:t>
            </a:r>
          </a:p>
          <a:p>
            <a:pPr lvl="1"/>
            <a:r>
              <a:t>Body Level Two</a:t>
            </a:r>
          </a:p>
          <a:p>
            <a:pPr lvl="2"/>
            <a:r>
              <a:t>Body Level Three</a:t>
            </a:r>
          </a:p>
          <a:p>
            <a:pPr lvl="3"/>
            <a:r>
              <a:t>Body Level Four</a:t>
            </a:r>
          </a:p>
          <a:p>
            <a:pPr lvl="4"/>
            <a:r>
              <a:t>Body Level Five</a:t>
            </a:r>
          </a:p>
        </p:txBody>
      </p:sp>
      <p:sp>
        <p:nvSpPr>
          <p:cNvPr id="387" name="Picture Placeholder 2"/>
          <p:cNvSpPr/>
          <p:nvPr>
            <p:ph type="pic" sz="quarter" idx="13"/>
          </p:nvPr>
        </p:nvSpPr>
        <p:spPr>
          <a:xfrm>
            <a:off x="947173" y="2982206"/>
            <a:ext cx="1130325" cy="825501"/>
          </a:xfrm>
          <a:prstGeom prst="rect">
            <a:avLst/>
          </a:prstGeom>
        </p:spPr>
        <p:txBody>
          <a:bodyPr lIns="91439" rIns="91439">
            <a:noAutofit/>
          </a:bodyPr>
          <a:lstStyle/>
          <a:p>
            <a:pPr/>
          </a:p>
        </p:txBody>
      </p:sp>
      <p:sp>
        <p:nvSpPr>
          <p:cNvPr id="388" name="Text Placeholder 13"/>
          <p:cNvSpPr/>
          <p:nvPr>
            <p:ph type="body" sz="quarter" idx="14"/>
          </p:nvPr>
        </p:nvSpPr>
        <p:spPr>
          <a:xfrm>
            <a:off x="712175" y="3719071"/>
            <a:ext cx="1600323" cy="337736"/>
          </a:xfrm>
          <a:prstGeom prst="rect">
            <a:avLst/>
          </a:prstGeom>
        </p:spPr>
        <p:txBody>
          <a:bodyPr/>
          <a:lstStyle/>
          <a:p>
            <a:pPr marL="0" indent="0" algn="ctr">
              <a:buSzTx/>
              <a:buFontTx/>
              <a:buNone/>
              <a:defRPr sz="2800">
                <a:solidFill>
                  <a:schemeClr val="accent1"/>
                </a:solidFill>
              </a:defRPr>
            </a:pPr>
          </a:p>
        </p:txBody>
      </p:sp>
      <p:sp>
        <p:nvSpPr>
          <p:cNvPr id="389" name="Text Placeholder 13"/>
          <p:cNvSpPr/>
          <p:nvPr>
            <p:ph type="body" sz="quarter" idx="15"/>
          </p:nvPr>
        </p:nvSpPr>
        <p:spPr>
          <a:xfrm>
            <a:off x="712175" y="5706235"/>
            <a:ext cx="1600323" cy="337736"/>
          </a:xfrm>
          <a:prstGeom prst="rect">
            <a:avLst/>
          </a:prstGeom>
        </p:spPr>
        <p:txBody>
          <a:bodyPr/>
          <a:lstStyle/>
          <a:p>
            <a:pPr marL="0" indent="0" algn="ctr">
              <a:buSzTx/>
              <a:buFontTx/>
              <a:buNone/>
              <a:defRPr sz="1000"/>
            </a:pPr>
          </a:p>
        </p:txBody>
      </p:sp>
      <p:sp>
        <p:nvSpPr>
          <p:cNvPr id="390" name="Picture Placeholder 2"/>
          <p:cNvSpPr/>
          <p:nvPr>
            <p:ph type="pic" sz="quarter" idx="16"/>
          </p:nvPr>
        </p:nvSpPr>
        <p:spPr>
          <a:xfrm>
            <a:off x="947173" y="4520467"/>
            <a:ext cx="1130325" cy="825501"/>
          </a:xfrm>
          <a:prstGeom prst="rect">
            <a:avLst/>
          </a:prstGeom>
        </p:spPr>
        <p:txBody>
          <a:bodyPr lIns="91439" rIns="91439">
            <a:noAutofit/>
          </a:bodyPr>
          <a:lstStyle/>
          <a:p>
            <a:pPr/>
          </a:p>
        </p:txBody>
      </p:sp>
      <p:sp>
        <p:nvSpPr>
          <p:cNvPr id="391" name="Text Placeholder 13"/>
          <p:cNvSpPr/>
          <p:nvPr>
            <p:ph type="body" sz="quarter" idx="17"/>
          </p:nvPr>
        </p:nvSpPr>
        <p:spPr>
          <a:xfrm>
            <a:off x="712175" y="5244079"/>
            <a:ext cx="1600323" cy="337736"/>
          </a:xfrm>
          <a:prstGeom prst="rect">
            <a:avLst/>
          </a:prstGeom>
        </p:spPr>
        <p:txBody>
          <a:bodyPr/>
          <a:lstStyle/>
          <a:p>
            <a:pPr marL="0" indent="0" algn="ctr">
              <a:buSzTx/>
              <a:buFontTx/>
              <a:buNone/>
              <a:defRPr sz="2800">
                <a:solidFill>
                  <a:schemeClr val="accent1"/>
                </a:solidFill>
              </a:defRPr>
            </a:pPr>
          </a:p>
        </p:txBody>
      </p:sp>
      <p:sp>
        <p:nvSpPr>
          <p:cNvPr id="392" name="Straight Connector 18"/>
          <p:cNvSpPr/>
          <p:nvPr/>
        </p:nvSpPr>
        <p:spPr>
          <a:xfrm>
            <a:off x="573080" y="1366214"/>
            <a:ext cx="10363398" cy="1"/>
          </a:xfrm>
          <a:prstGeom prst="line">
            <a:avLst/>
          </a:prstGeom>
          <a:ln w="19050">
            <a:solidFill>
              <a:srgbClr val="0066FF"/>
            </a:solidFill>
            <a:miter/>
          </a:ln>
        </p:spPr>
        <p:txBody>
          <a:bodyPr lIns="45719" rIns="45719"/>
          <a:lstStyle/>
          <a:p>
            <a:pPr/>
          </a:p>
        </p:txBody>
      </p:sp>
      <p:sp>
        <p:nvSpPr>
          <p:cNvPr id="393" name="Text Placeholder 13"/>
          <p:cNvSpPr/>
          <p:nvPr>
            <p:ph type="body" sz="quarter" idx="18"/>
          </p:nvPr>
        </p:nvSpPr>
        <p:spPr>
          <a:xfrm>
            <a:off x="573080" y="368824"/>
            <a:ext cx="10363397" cy="463661"/>
          </a:xfrm>
          <a:prstGeom prst="rect">
            <a:avLst/>
          </a:prstGeom>
        </p:spPr>
        <p:txBody>
          <a:bodyPr/>
          <a:lstStyle/>
          <a:p>
            <a:pPr marL="0" indent="0">
              <a:buSzTx/>
              <a:buFontTx/>
              <a:buNone/>
              <a:defRPr b="1" sz="2700">
                <a:solidFill>
                  <a:schemeClr val="accent1"/>
                </a:solidFill>
              </a:defRPr>
            </a:pPr>
          </a:p>
        </p:txBody>
      </p:sp>
      <p:sp>
        <p:nvSpPr>
          <p:cNvPr id="394" name="Text Placeholder 13"/>
          <p:cNvSpPr/>
          <p:nvPr>
            <p:ph type="body" sz="quarter" idx="19"/>
          </p:nvPr>
        </p:nvSpPr>
        <p:spPr>
          <a:xfrm>
            <a:off x="573081" y="832485"/>
            <a:ext cx="10363398" cy="463662"/>
          </a:xfrm>
          <a:prstGeom prst="rect">
            <a:avLst/>
          </a:prstGeom>
        </p:spPr>
        <p:txBody>
          <a:bodyPr/>
          <a:lstStyle/>
          <a:p>
            <a:pPr marL="0" indent="0">
              <a:buSzTx/>
              <a:buFontTx/>
              <a:buNone/>
              <a:defRPr b="1" sz="1600"/>
            </a:pPr>
          </a:p>
        </p:txBody>
      </p:sp>
      <p:sp>
        <p:nvSpPr>
          <p:cNvPr id="395" name="Text Placeholder 13"/>
          <p:cNvSpPr/>
          <p:nvPr>
            <p:ph type="body" sz="quarter" idx="20"/>
          </p:nvPr>
        </p:nvSpPr>
        <p:spPr>
          <a:xfrm>
            <a:off x="573080" y="1697340"/>
            <a:ext cx="10363397" cy="405220"/>
          </a:xfrm>
          <a:prstGeom prst="rect">
            <a:avLst/>
          </a:prstGeom>
        </p:spPr>
        <p:txBody>
          <a:bodyPr/>
          <a:lstStyle/>
          <a:p>
            <a:pPr marL="0" indent="0">
              <a:buSzTx/>
              <a:buFontTx/>
              <a:buNone/>
              <a:defRPr b="1" sz="1600">
                <a:solidFill>
                  <a:srgbClr val="0066FF"/>
                </a:solidFill>
              </a:defRPr>
            </a:pPr>
          </a:p>
        </p:txBody>
      </p:sp>
      <p:sp>
        <p:nvSpPr>
          <p:cNvPr id="396" name="Text Placeholder 13"/>
          <p:cNvSpPr/>
          <p:nvPr>
            <p:ph type="body" sz="quarter" idx="21"/>
          </p:nvPr>
        </p:nvSpPr>
        <p:spPr>
          <a:xfrm>
            <a:off x="573080" y="2201616"/>
            <a:ext cx="10363397" cy="462074"/>
          </a:xfrm>
          <a:prstGeom prst="rect">
            <a:avLst/>
          </a:prstGeom>
        </p:spPr>
        <p:txBody>
          <a:bodyPr/>
          <a:lstStyle/>
          <a:p>
            <a:pPr marL="0" indent="0">
              <a:buSzTx/>
              <a:buFontTx/>
              <a:buNone/>
              <a:defRPr sz="1000"/>
            </a:pPr>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type="tx" showMasterSp="1" showMasterPhAnim="1">
  <p:cSld name="Custom Layout">
    <p:spTree>
      <p:nvGrpSpPr>
        <p:cNvPr id="1" name=""/>
        <p:cNvGrpSpPr/>
        <p:nvPr/>
      </p:nvGrpSpPr>
      <p:grpSpPr>
        <a:xfrm>
          <a:off x="0" y="0"/>
          <a:ext cx="0" cy="0"/>
          <a:chOff x="0" y="0"/>
          <a:chExt cx="0" cy="0"/>
        </a:xfrm>
      </p:grpSpPr>
      <p:sp>
        <p:nvSpPr>
          <p:cNvPr id="410"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411" name="Rectangle 3"/>
          <p:cNvSpPr/>
          <p:nvPr/>
        </p:nvSpPr>
        <p:spPr>
          <a:xfrm>
            <a:off x="1" y="0"/>
            <a:ext cx="12192000" cy="6858000"/>
          </a:xfrm>
          <a:prstGeom prst="rect">
            <a:avLst/>
          </a:prstGeom>
          <a:solidFill>
            <a:srgbClr val="040C1B"/>
          </a:solidFill>
          <a:ln w="12700">
            <a:miter lim="400000"/>
          </a:ln>
        </p:spPr>
        <p:txBody>
          <a:bodyPr lIns="45719" rIns="45719" anchor="ctr"/>
          <a:lstStyle/>
          <a:p>
            <a:pPr algn="ctr">
              <a:defRPr sz="1300"/>
            </a:pPr>
          </a:p>
        </p:txBody>
      </p:sp>
      <p:grpSp>
        <p:nvGrpSpPr>
          <p:cNvPr id="415" name="Group 7"/>
          <p:cNvGrpSpPr/>
          <p:nvPr/>
        </p:nvGrpSpPr>
        <p:grpSpPr>
          <a:xfrm>
            <a:off x="3684497" y="1700784"/>
            <a:ext cx="4823006" cy="3162307"/>
            <a:chOff x="0" y="0"/>
            <a:chExt cx="4823004" cy="3162306"/>
          </a:xfrm>
        </p:grpSpPr>
        <p:pic>
          <p:nvPicPr>
            <p:cNvPr id="412" name="Picture 4" descr="Picture 4"/>
            <p:cNvPicPr>
              <a:picLocks noChangeAspect="1"/>
            </p:cNvPicPr>
            <p:nvPr/>
          </p:nvPicPr>
          <p:blipFill>
            <a:blip r:embed="rId2">
              <a:extLst/>
            </a:blip>
            <a:stretch>
              <a:fillRect/>
            </a:stretch>
          </p:blipFill>
          <p:spPr>
            <a:xfrm>
              <a:off x="1716329" y="0"/>
              <a:ext cx="3106676" cy="3162307"/>
            </a:xfrm>
            <a:prstGeom prst="rect">
              <a:avLst/>
            </a:prstGeom>
            <a:ln w="12700" cap="flat">
              <a:noFill/>
              <a:miter lim="400000"/>
            </a:ln>
            <a:effectLst/>
          </p:spPr>
        </p:pic>
        <p:pic>
          <p:nvPicPr>
            <p:cNvPr id="413" name="Picture 5" descr="Picture 5"/>
            <p:cNvPicPr>
              <a:picLocks noChangeAspect="1"/>
            </p:cNvPicPr>
            <p:nvPr/>
          </p:nvPicPr>
          <p:blipFill>
            <a:blip r:embed="rId3">
              <a:extLst/>
            </a:blip>
            <a:stretch>
              <a:fillRect/>
            </a:stretch>
          </p:blipFill>
          <p:spPr>
            <a:xfrm rot="16200000">
              <a:off x="3101" y="1567019"/>
              <a:ext cx="2060889" cy="322392"/>
            </a:xfrm>
            <a:prstGeom prst="rect">
              <a:avLst/>
            </a:prstGeom>
            <a:ln w="12700" cap="flat">
              <a:noFill/>
              <a:miter lim="400000"/>
            </a:ln>
            <a:effectLst/>
          </p:spPr>
        </p:pic>
        <p:pic>
          <p:nvPicPr>
            <p:cNvPr id="414" name="Picture 6" descr="Picture 6"/>
            <p:cNvPicPr>
              <a:picLocks noChangeAspect="1"/>
            </p:cNvPicPr>
            <p:nvPr/>
          </p:nvPicPr>
          <p:blipFill>
            <a:blip r:embed="rId4">
              <a:extLst/>
            </a:blip>
            <a:stretch>
              <a:fillRect/>
            </a:stretch>
          </p:blipFill>
          <p:spPr>
            <a:xfrm>
              <a:off x="-1" y="1541141"/>
              <a:ext cx="350762" cy="374147"/>
            </a:xfrm>
            <a:prstGeom prst="rect">
              <a:avLst/>
            </a:prstGeom>
            <a:ln w="12700" cap="flat">
              <a:noFill/>
              <a:miter lim="400000"/>
            </a:ln>
            <a:effectLst/>
          </p:spPr>
        </p:pic>
      </p:gr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type="tx" showMasterSp="1" showMasterPhAnim="1">
  <p:cSld name="Black background">
    <p:spTree>
      <p:nvGrpSpPr>
        <p:cNvPr id="1" name=""/>
        <p:cNvGrpSpPr/>
        <p:nvPr/>
      </p:nvGrpSpPr>
      <p:grpSpPr>
        <a:xfrm>
          <a:off x="0" y="0"/>
          <a:ext cx="0" cy="0"/>
          <a:chOff x="0" y="0"/>
          <a:chExt cx="0" cy="0"/>
        </a:xfrm>
      </p:grpSpPr>
      <p:sp>
        <p:nvSpPr>
          <p:cNvPr id="422" name="Slide Number"/>
          <p:cNvSpPr txBox="1"/>
          <p:nvPr>
            <p:ph type="sldNum" sz="quarter" idx="2"/>
          </p:nvPr>
        </p:nvSpPr>
        <p:spPr>
          <a:prstGeom prst="rect">
            <a:avLst/>
          </a:prstGeom>
        </p:spPr>
        <p:txBody>
          <a:bodyPr/>
          <a:lstStyle/>
          <a:p>
            <a:pPr/>
            <a:fld id="{86CB4B4D-7CA3-9044-876B-883B54F8677D}" type="slidenum"/>
          </a:p>
        </p:txBody>
      </p:sp>
      <p:sp>
        <p:nvSpPr>
          <p:cNvPr id="423" name="Rectangle 8"/>
          <p:cNvSpPr/>
          <p:nvPr/>
        </p:nvSpPr>
        <p:spPr>
          <a:xfrm>
            <a:off x="1" y="0"/>
            <a:ext cx="11474614" cy="6858000"/>
          </a:xfrm>
          <a:prstGeom prst="rect">
            <a:avLst/>
          </a:prstGeom>
          <a:solidFill>
            <a:srgbClr val="040C1B"/>
          </a:solidFill>
          <a:ln w="12700">
            <a:miter lim="400000"/>
          </a:ln>
        </p:spPr>
        <p:txBody>
          <a:bodyPr lIns="45719" rIns="45719" anchor="ctr"/>
          <a:lstStyle/>
          <a:p>
            <a:pPr algn="ctr">
              <a:defRPr sz="1300"/>
            </a:pPr>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1" showMasterPhAnim="1">
  <p:cSld name="FOUNDeRY Vertical Logo">
    <p:spTree>
      <p:nvGrpSpPr>
        <p:cNvPr id="1" name=""/>
        <p:cNvGrpSpPr/>
        <p:nvPr/>
      </p:nvGrpSpPr>
      <p:grpSpPr>
        <a:xfrm>
          <a:off x="0" y="0"/>
          <a:ext cx="0" cy="0"/>
          <a:chOff x="0" y="0"/>
          <a:chExt cx="0" cy="0"/>
        </a:xfrm>
      </p:grpSpPr>
      <p:sp>
        <p:nvSpPr>
          <p:cNvPr id="4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437" name="Title Text"/>
          <p:cNvSpPr txBox="1"/>
          <p:nvPr>
            <p:ph type="title"/>
          </p:nvPr>
        </p:nvSpPr>
        <p:spPr>
          <a:xfrm>
            <a:off x="838200" y="365128"/>
            <a:ext cx="10378441" cy="1325564"/>
          </a:xfrm>
          <a:prstGeom prst="rect">
            <a:avLst/>
          </a:prstGeom>
        </p:spPr>
        <p:txBody>
          <a:bodyPr/>
          <a:lstStyle/>
          <a:p>
            <a:pPr/>
            <a:r>
              <a:t>Title Text</a:t>
            </a:r>
          </a:p>
        </p:txBody>
      </p:sp>
      <p:sp>
        <p:nvSpPr>
          <p:cNvPr id="438" name="Body Level One…"/>
          <p:cNvSpPr txBox="1"/>
          <p:nvPr>
            <p:ph type="body" idx="1"/>
          </p:nvPr>
        </p:nvSpPr>
        <p:spPr>
          <a:xfrm>
            <a:off x="838200" y="1825625"/>
            <a:ext cx="10378441"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type="tx" showMasterSp="1" showMasterPhAnim="1">
  <p:cSld name="FOUNDeRY Slide_Title and Content">
    <p:spTree>
      <p:nvGrpSpPr>
        <p:cNvPr id="1" name=""/>
        <p:cNvGrpSpPr/>
        <p:nvPr/>
      </p:nvGrpSpPr>
      <p:grpSpPr>
        <a:xfrm>
          <a:off x="0" y="0"/>
          <a:ext cx="0" cy="0"/>
          <a:chOff x="0" y="0"/>
          <a:chExt cx="0" cy="0"/>
        </a:xfrm>
      </p:grpSpPr>
      <p:sp>
        <p:nvSpPr>
          <p:cNvPr id="446" name="Title Text"/>
          <p:cNvSpPr txBox="1"/>
          <p:nvPr>
            <p:ph type="title"/>
          </p:nvPr>
        </p:nvSpPr>
        <p:spPr>
          <a:xfrm>
            <a:off x="838200" y="365128"/>
            <a:ext cx="10378441" cy="1325564"/>
          </a:xfrm>
          <a:prstGeom prst="rect">
            <a:avLst/>
          </a:prstGeom>
        </p:spPr>
        <p:txBody>
          <a:bodyPr/>
          <a:lstStyle/>
          <a:p>
            <a:pPr/>
            <a:r>
              <a:t>Title Text</a:t>
            </a:r>
          </a:p>
        </p:txBody>
      </p:sp>
      <p:sp>
        <p:nvSpPr>
          <p:cNvPr id="447" name="Body Level One…"/>
          <p:cNvSpPr txBox="1"/>
          <p:nvPr>
            <p:ph type="body" idx="1"/>
          </p:nvPr>
        </p:nvSpPr>
        <p:spPr>
          <a:xfrm>
            <a:off x="838200" y="1825625"/>
            <a:ext cx="10378441"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455" name="Title Text"/>
          <p:cNvSpPr txBox="1"/>
          <p:nvPr>
            <p:ph type="title"/>
          </p:nvPr>
        </p:nvSpPr>
        <p:spPr>
          <a:xfrm>
            <a:off x="831853" y="1709741"/>
            <a:ext cx="10341759" cy="2852738"/>
          </a:xfrm>
          <a:prstGeom prst="rect">
            <a:avLst/>
          </a:prstGeom>
        </p:spPr>
        <p:txBody>
          <a:bodyPr anchor="b"/>
          <a:lstStyle>
            <a:lvl1pPr>
              <a:defRPr sz="4500"/>
            </a:lvl1pPr>
          </a:lstStyle>
          <a:p>
            <a:pPr/>
            <a:r>
              <a:t>Title Text</a:t>
            </a:r>
          </a:p>
        </p:txBody>
      </p:sp>
      <p:sp>
        <p:nvSpPr>
          <p:cNvPr id="456" name="Body Level One…"/>
          <p:cNvSpPr txBox="1"/>
          <p:nvPr>
            <p:ph type="body" sz="quarter" idx="1"/>
          </p:nvPr>
        </p:nvSpPr>
        <p:spPr>
          <a:xfrm>
            <a:off x="831853" y="4589467"/>
            <a:ext cx="10341759"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8_Custom Layout">
    <p:spTree>
      <p:nvGrpSpPr>
        <p:cNvPr id="1" name=""/>
        <p:cNvGrpSpPr/>
        <p:nvPr/>
      </p:nvGrpSpPr>
      <p:grpSpPr>
        <a:xfrm>
          <a:off x="0" y="0"/>
          <a:ext cx="0" cy="0"/>
          <a:chOff x="0" y="0"/>
          <a:chExt cx="0" cy="0"/>
        </a:xfrm>
      </p:grpSpPr>
      <p:pic>
        <p:nvPicPr>
          <p:cNvPr id="38" name="Picture 7" descr="Picture 7"/>
          <p:cNvPicPr>
            <a:picLocks noChangeAspect="1"/>
          </p:cNvPicPr>
          <p:nvPr/>
        </p:nvPicPr>
        <p:blipFill>
          <a:blip r:embed="rId2">
            <a:extLst/>
          </a:blip>
          <a:srcRect l="0" t="0" r="5739" b="0"/>
          <a:stretch>
            <a:fillRect/>
          </a:stretch>
        </p:blipFill>
        <p:spPr>
          <a:xfrm>
            <a:off x="0" y="0"/>
            <a:ext cx="11488974" cy="6858000"/>
          </a:xfrm>
          <a:prstGeom prst="rect">
            <a:avLst/>
          </a:prstGeom>
          <a:ln w="12700">
            <a:miter lim="400000"/>
          </a:ln>
        </p:spPr>
      </p:pic>
      <p:sp>
        <p:nvSpPr>
          <p:cNvPr id="39" name="Slide Number"/>
          <p:cNvSpPr txBox="1"/>
          <p:nvPr>
            <p:ph type="sldNum" sz="quarter" idx="2"/>
          </p:nvPr>
        </p:nvSpPr>
        <p:spPr>
          <a:prstGeom prst="rect">
            <a:avLst/>
          </a:prstGeom>
        </p:spPr>
        <p:txBody>
          <a:bodyPr/>
          <a:lstStyle/>
          <a:p>
            <a:pPr/>
            <a:fld id="{86CB4B4D-7CA3-9044-876B-883B54F8677D}" type="slidenum"/>
          </a:p>
        </p:txBody>
      </p:sp>
      <p:sp>
        <p:nvSpPr>
          <p:cNvPr id="40" name="Body Level One…"/>
          <p:cNvSpPr txBox="1"/>
          <p:nvPr>
            <p:ph type="body" sz="quarter" idx="1"/>
          </p:nvPr>
        </p:nvSpPr>
        <p:spPr>
          <a:xfrm>
            <a:off x="5798999" y="5429032"/>
            <a:ext cx="5675686" cy="463662"/>
          </a:xfrm>
          <a:prstGeom prst="rect">
            <a:avLst/>
          </a:prstGeom>
        </p:spPr>
        <p:txBody>
          <a:bodyPr/>
          <a:lstStyle>
            <a:lvl1pPr marL="0" indent="0" algn="r">
              <a:buSzTx/>
              <a:buFontTx/>
              <a:buNone/>
              <a:defRPr b="1" sz="2700">
                <a:solidFill>
                  <a:schemeClr val="accent1"/>
                </a:solidFill>
              </a:defRPr>
            </a:lvl1pPr>
            <a:lvl2pPr marL="0" indent="342900" algn="r">
              <a:buSzTx/>
              <a:buFontTx/>
              <a:buNone/>
              <a:defRPr b="1" sz="2700">
                <a:solidFill>
                  <a:schemeClr val="accent1"/>
                </a:solidFill>
              </a:defRPr>
            </a:lvl2pPr>
            <a:lvl3pPr marL="0" indent="685800" algn="r">
              <a:buSzTx/>
              <a:buFontTx/>
              <a:buNone/>
              <a:defRPr b="1" sz="2700">
                <a:solidFill>
                  <a:schemeClr val="accent1"/>
                </a:solidFill>
              </a:defRPr>
            </a:lvl3pPr>
            <a:lvl4pPr marL="0" indent="1028700" algn="r">
              <a:buSzTx/>
              <a:buFontTx/>
              <a:buNone/>
              <a:defRPr b="1" sz="2700">
                <a:solidFill>
                  <a:schemeClr val="accent1"/>
                </a:solidFill>
              </a:defRPr>
            </a:lvl4pPr>
            <a:lvl5pPr marL="0" indent="1371600" algn="r">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Text Placeholder 13"/>
          <p:cNvSpPr/>
          <p:nvPr>
            <p:ph type="body" sz="quarter" idx="13"/>
          </p:nvPr>
        </p:nvSpPr>
        <p:spPr>
          <a:xfrm>
            <a:off x="5798999" y="5892693"/>
            <a:ext cx="5675686" cy="463662"/>
          </a:xfrm>
          <a:prstGeom prst="rect">
            <a:avLst/>
          </a:prstGeom>
        </p:spPr>
        <p:txBody>
          <a:bodyPr/>
          <a:lstStyle/>
          <a:p>
            <a:pPr marL="0" indent="0" algn="r">
              <a:buSzTx/>
              <a:buFontTx/>
              <a:buNone/>
              <a:defRPr b="1" sz="1600"/>
            </a:pPr>
          </a:p>
        </p:txBody>
      </p:sp>
      <p:pic>
        <p:nvPicPr>
          <p:cNvPr id="42" name="Picture 11" descr="Picture 11"/>
          <p:cNvPicPr>
            <a:picLocks noChangeAspect="1"/>
          </p:cNvPicPr>
          <p:nvPr/>
        </p:nvPicPr>
        <p:blipFill>
          <a:blip r:embed="rId3">
            <a:extLst/>
          </a:blip>
          <a:srcRect l="13823" t="7034" r="0" b="0"/>
          <a:stretch>
            <a:fillRect/>
          </a:stretch>
        </p:blipFill>
        <p:spPr>
          <a:xfrm>
            <a:off x="-2" y="0"/>
            <a:ext cx="3793837" cy="4165997"/>
          </a:xfrm>
          <a:prstGeom prst="rect">
            <a:avLst/>
          </a:prstGeom>
          <a:ln w="12700">
            <a:miter lim="400000"/>
          </a:ln>
        </p:spPr>
      </p:pic>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64" name="Title Text"/>
          <p:cNvSpPr txBox="1"/>
          <p:nvPr>
            <p:ph type="title"/>
          </p:nvPr>
        </p:nvSpPr>
        <p:spPr>
          <a:xfrm>
            <a:off x="838200" y="365128"/>
            <a:ext cx="10292380" cy="1325564"/>
          </a:xfrm>
          <a:prstGeom prst="rect">
            <a:avLst/>
          </a:prstGeom>
        </p:spPr>
        <p:txBody>
          <a:bodyPr/>
          <a:lstStyle/>
          <a:p>
            <a:pPr/>
            <a:r>
              <a:t>Title Text</a:t>
            </a:r>
          </a:p>
        </p:txBody>
      </p:sp>
      <p:sp>
        <p:nvSpPr>
          <p:cNvPr id="465" name="Body Level One…"/>
          <p:cNvSpPr txBox="1"/>
          <p:nvPr>
            <p:ph type="body" sz="half" idx="1"/>
          </p:nvPr>
        </p:nvSpPr>
        <p:spPr>
          <a:xfrm>
            <a:off x="838200" y="1825625"/>
            <a:ext cx="495838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3" name="Title Text"/>
          <p:cNvSpPr txBox="1"/>
          <p:nvPr>
            <p:ph type="title"/>
          </p:nvPr>
        </p:nvSpPr>
        <p:spPr>
          <a:xfrm>
            <a:off x="839787" y="365128"/>
            <a:ext cx="10515601" cy="1325564"/>
          </a:xfrm>
          <a:prstGeom prst="rect">
            <a:avLst/>
          </a:prstGeom>
        </p:spPr>
        <p:txBody>
          <a:bodyPr/>
          <a:lstStyle/>
          <a:p>
            <a:pPr/>
            <a:r>
              <a:t>Title Text</a:t>
            </a:r>
          </a:p>
        </p:txBody>
      </p:sp>
      <p:sp>
        <p:nvSpPr>
          <p:cNvPr id="474" name="Body Level One…"/>
          <p:cNvSpPr txBox="1"/>
          <p:nvPr>
            <p:ph type="body" sz="quarter" idx="1"/>
          </p:nvPr>
        </p:nvSpPr>
        <p:spPr>
          <a:xfrm>
            <a:off x="839788" y="1775013"/>
            <a:ext cx="5157789" cy="730064"/>
          </a:xfrm>
          <a:prstGeom prst="rect">
            <a:avLst/>
          </a:prstGeom>
        </p:spPr>
        <p:txBody>
          <a:bodyPr anchor="b"/>
          <a:lstStyle>
            <a:lvl1pPr marL="0" indent="0">
              <a:buSzTx/>
              <a:buFontTx/>
              <a:buNone/>
              <a:defRPr b="1" sz="1800"/>
            </a:lvl1pPr>
            <a:lvl2pPr marL="0" indent="342900">
              <a:buSzTx/>
              <a:buFontTx/>
              <a:buNone/>
              <a:defRPr b="1" sz="1800"/>
            </a:lvl2pPr>
            <a:lvl3pPr marL="0" indent="685800">
              <a:buSzTx/>
              <a:buFontTx/>
              <a:buNone/>
              <a:defRPr b="1" sz="1800"/>
            </a:lvl3pPr>
            <a:lvl4pPr marL="0" indent="1028700">
              <a:buSzTx/>
              <a:buFontTx/>
              <a:buNone/>
              <a:defRPr b="1" sz="1800"/>
            </a:lvl4pPr>
            <a:lvl5pPr marL="0" indent="1371600">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475" name="Text Placeholder 4"/>
          <p:cNvSpPr/>
          <p:nvPr>
            <p:ph type="body" sz="quarter" idx="13"/>
          </p:nvPr>
        </p:nvSpPr>
        <p:spPr>
          <a:xfrm>
            <a:off x="6172201" y="1775013"/>
            <a:ext cx="5183189" cy="730064"/>
          </a:xfrm>
          <a:prstGeom prst="rect">
            <a:avLst/>
          </a:prstGeom>
        </p:spPr>
        <p:txBody>
          <a:bodyPr anchor="b"/>
          <a:lstStyle/>
          <a:p>
            <a:pPr marL="0" indent="0">
              <a:buSzTx/>
              <a:buFontTx/>
              <a:buNone/>
              <a:defRPr b="1" sz="1800"/>
            </a:pPr>
          </a:p>
        </p:txBody>
      </p:sp>
      <p:sp>
        <p:nvSpPr>
          <p:cNvPr id="4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type="tx" showMasterSp="1" showMasterPhAnim="1">
  <p:cSld name="1_Title and Content">
    <p:spTree>
      <p:nvGrpSpPr>
        <p:cNvPr id="1" name=""/>
        <p:cNvGrpSpPr/>
        <p:nvPr/>
      </p:nvGrpSpPr>
      <p:grpSpPr>
        <a:xfrm>
          <a:off x="0" y="0"/>
          <a:ext cx="0" cy="0"/>
          <a:chOff x="0" y="0"/>
          <a:chExt cx="0" cy="0"/>
        </a:xfrm>
      </p:grpSpPr>
      <p:sp>
        <p:nvSpPr>
          <p:cNvPr id="483" name="Title Text"/>
          <p:cNvSpPr txBox="1"/>
          <p:nvPr>
            <p:ph type="title"/>
          </p:nvPr>
        </p:nvSpPr>
        <p:spPr>
          <a:xfrm>
            <a:off x="838200" y="365128"/>
            <a:ext cx="10515600" cy="1325564"/>
          </a:xfrm>
          <a:prstGeom prst="rect">
            <a:avLst/>
          </a:prstGeom>
        </p:spPr>
        <p:txBody>
          <a:bodyPr/>
          <a:lstStyle/>
          <a:p>
            <a:pPr/>
            <a:r>
              <a:t>Title Text</a:t>
            </a:r>
          </a:p>
        </p:txBody>
      </p:sp>
      <p:sp>
        <p:nvSpPr>
          <p:cNvPr id="484" name="Body Level One…"/>
          <p:cNvSpPr txBox="1"/>
          <p:nvPr>
            <p:ph type="body" idx="1"/>
          </p:nvPr>
        </p:nvSpPr>
        <p:spPr>
          <a:xfrm>
            <a:off x="838200" y="1825625"/>
            <a:ext cx="10515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type="tx" showMasterSp="0" showMasterPhAnim="1">
  <p:cSld name="Opening slide">
    <p:spTree>
      <p:nvGrpSpPr>
        <p:cNvPr id="1" name=""/>
        <p:cNvGrpSpPr/>
        <p:nvPr/>
      </p:nvGrpSpPr>
      <p:grpSpPr>
        <a:xfrm>
          <a:off x="0" y="0"/>
          <a:ext cx="0" cy="0"/>
          <a:chOff x="0" y="0"/>
          <a:chExt cx="0" cy="0"/>
        </a:xfrm>
      </p:grpSpPr>
      <p:sp>
        <p:nvSpPr>
          <p:cNvPr id="492"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495" name="Footer Placeholder 4"/>
          <p:cNvGrpSpPr/>
          <p:nvPr/>
        </p:nvGrpSpPr>
        <p:grpSpPr>
          <a:xfrm>
            <a:off x="0" y="6699952"/>
            <a:ext cx="1957492" cy="165148"/>
            <a:chOff x="0" y="0"/>
            <a:chExt cx="1957491" cy="165147"/>
          </a:xfrm>
        </p:grpSpPr>
        <p:sp>
          <p:nvSpPr>
            <p:cNvPr id="493"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494"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496" name="Rectangle 13"/>
          <p:cNvSpPr/>
          <p:nvPr/>
        </p:nvSpPr>
        <p:spPr>
          <a:xfrm>
            <a:off x="0" y="0"/>
            <a:ext cx="12192000" cy="6858000"/>
          </a:xfrm>
          <a:prstGeom prst="rect">
            <a:avLst/>
          </a:prstGeom>
          <a:solidFill>
            <a:srgbClr val="040C1B"/>
          </a:solidFill>
          <a:ln w="12700">
            <a:miter lim="400000"/>
          </a:ln>
        </p:spPr>
        <p:txBody>
          <a:bodyPr lIns="45719" rIns="45719" anchor="ctr"/>
          <a:lstStyle/>
          <a:p>
            <a:pPr algn="ctr">
              <a:defRPr sz="1300">
                <a:solidFill>
                  <a:schemeClr val="accent6"/>
                </a:solidFill>
              </a:defRPr>
            </a:pPr>
          </a:p>
        </p:txBody>
      </p:sp>
      <p:sp>
        <p:nvSpPr>
          <p:cNvPr id="497" name="Body Level One…"/>
          <p:cNvSpPr txBox="1"/>
          <p:nvPr>
            <p:ph type="body" sz="quarter" idx="1"/>
          </p:nvPr>
        </p:nvSpPr>
        <p:spPr>
          <a:xfrm>
            <a:off x="3873470" y="5076530"/>
            <a:ext cx="7681678" cy="463662"/>
          </a:xfrm>
          <a:prstGeom prst="rect">
            <a:avLst/>
          </a:prstGeom>
        </p:spPr>
        <p:txBody>
          <a:bodyPr/>
          <a:lstStyle>
            <a:lvl1pPr marL="0" indent="0" algn="r" defTabSz="914400">
              <a:spcBef>
                <a:spcPts val="1000"/>
              </a:spcBef>
              <a:buSzTx/>
              <a:buFontTx/>
              <a:buNone/>
              <a:defRPr b="1" sz="2700">
                <a:solidFill>
                  <a:srgbClr val="0066FF"/>
                </a:solidFill>
              </a:defRPr>
            </a:lvl1pPr>
            <a:lvl2pPr marL="0" indent="342900" algn="r" defTabSz="914400">
              <a:spcBef>
                <a:spcPts val="1000"/>
              </a:spcBef>
              <a:buSzTx/>
              <a:buFontTx/>
              <a:buNone/>
              <a:defRPr b="1" sz="2700">
                <a:solidFill>
                  <a:srgbClr val="0066FF"/>
                </a:solidFill>
              </a:defRPr>
            </a:lvl2pPr>
            <a:lvl3pPr marL="0" indent="685800" algn="r" defTabSz="914400">
              <a:spcBef>
                <a:spcPts val="1000"/>
              </a:spcBef>
              <a:buSzTx/>
              <a:buFontTx/>
              <a:buNone/>
              <a:defRPr b="1" sz="2700">
                <a:solidFill>
                  <a:srgbClr val="0066FF"/>
                </a:solidFill>
              </a:defRPr>
            </a:lvl3pPr>
            <a:lvl4pPr marL="0" indent="1028700" algn="r" defTabSz="914400">
              <a:spcBef>
                <a:spcPts val="1000"/>
              </a:spcBef>
              <a:buSzTx/>
              <a:buFontTx/>
              <a:buNone/>
              <a:defRPr b="1" sz="2700">
                <a:solidFill>
                  <a:srgbClr val="0066FF"/>
                </a:solidFill>
              </a:defRPr>
            </a:lvl4pPr>
            <a:lvl5pPr marL="0" indent="1371600" algn="r" defTabSz="914400">
              <a:spcBef>
                <a:spcPts val="1000"/>
              </a:spcBef>
              <a:buSzTx/>
              <a:buFontTx/>
              <a:buNone/>
              <a:defRPr b="1" sz="2700">
                <a:solidFill>
                  <a:srgbClr val="0066FF"/>
                </a:solidFill>
              </a:defRPr>
            </a:lvl5pPr>
          </a:lstStyle>
          <a:p>
            <a:pPr/>
            <a:r>
              <a:t>Body Level One</a:t>
            </a:r>
          </a:p>
          <a:p>
            <a:pPr lvl="1"/>
            <a:r>
              <a:t>Body Level Two</a:t>
            </a:r>
          </a:p>
          <a:p>
            <a:pPr lvl="2"/>
            <a:r>
              <a:t>Body Level Three</a:t>
            </a:r>
          </a:p>
          <a:p>
            <a:pPr lvl="3"/>
            <a:r>
              <a:t>Body Level Four</a:t>
            </a:r>
          </a:p>
          <a:p>
            <a:pPr lvl="4"/>
            <a:r>
              <a:t>Body Level Five</a:t>
            </a:r>
          </a:p>
        </p:txBody>
      </p:sp>
      <p:sp>
        <p:nvSpPr>
          <p:cNvPr id="498" name="Text Placeholder 13"/>
          <p:cNvSpPr/>
          <p:nvPr>
            <p:ph type="body" sz="quarter" idx="13"/>
          </p:nvPr>
        </p:nvSpPr>
        <p:spPr>
          <a:xfrm>
            <a:off x="3873470" y="5647771"/>
            <a:ext cx="7681677" cy="463662"/>
          </a:xfrm>
          <a:prstGeom prst="rect">
            <a:avLst/>
          </a:prstGeom>
        </p:spPr>
        <p:txBody>
          <a:bodyPr/>
          <a:lstStyle/>
          <a:p>
            <a:pPr marL="0" indent="0" algn="r" defTabSz="914400">
              <a:spcBef>
                <a:spcPts val="1000"/>
              </a:spcBef>
              <a:buSzTx/>
              <a:buFontTx/>
              <a:buNone/>
              <a:defRPr b="1" sz="1400">
                <a:solidFill>
                  <a:srgbClr val="FFFFFF"/>
                </a:solidFill>
              </a:defRPr>
            </a:pPr>
          </a:p>
        </p:txBody>
      </p:sp>
      <p:pic>
        <p:nvPicPr>
          <p:cNvPr id="499" name="Picture 7" descr="Picture 7"/>
          <p:cNvPicPr>
            <a:picLocks noChangeAspect="1"/>
          </p:cNvPicPr>
          <p:nvPr/>
        </p:nvPicPr>
        <p:blipFill>
          <a:blip r:embed="rId2">
            <a:extLst/>
          </a:blip>
          <a:srcRect l="0" t="0" r="0" b="13104"/>
          <a:stretch>
            <a:fillRect/>
          </a:stretch>
        </p:blipFill>
        <p:spPr>
          <a:xfrm>
            <a:off x="4494988" y="64657"/>
            <a:ext cx="7680315" cy="6793343"/>
          </a:xfrm>
          <a:prstGeom prst="rect">
            <a:avLst/>
          </a:prstGeom>
          <a:ln w="12700">
            <a:miter lim="400000"/>
          </a:ln>
        </p:spPr>
      </p:pic>
      <p:pic>
        <p:nvPicPr>
          <p:cNvPr id="500" name="Picture 8" descr="Picture 8"/>
          <p:cNvPicPr>
            <a:picLocks noChangeAspect="1"/>
          </p:cNvPicPr>
          <p:nvPr/>
        </p:nvPicPr>
        <p:blipFill>
          <a:blip r:embed="rId3">
            <a:extLst/>
          </a:blip>
          <a:stretch>
            <a:fillRect/>
          </a:stretch>
        </p:blipFill>
        <p:spPr>
          <a:xfrm>
            <a:off x="1656521" y="2722933"/>
            <a:ext cx="8878957" cy="1388957"/>
          </a:xfrm>
          <a:prstGeom prst="rect">
            <a:avLst/>
          </a:prstGeom>
          <a:ln w="12700">
            <a:miter lim="400000"/>
          </a:ln>
        </p:spPr>
      </p:pic>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type="tx" showMasterSp="0" showMasterPhAnim="1">
  <p:cSld name="15_Custom Layout">
    <p:spTree>
      <p:nvGrpSpPr>
        <p:cNvPr id="1" name=""/>
        <p:cNvGrpSpPr/>
        <p:nvPr/>
      </p:nvGrpSpPr>
      <p:grpSpPr>
        <a:xfrm>
          <a:off x="0" y="0"/>
          <a:ext cx="0" cy="0"/>
          <a:chOff x="0" y="0"/>
          <a:chExt cx="0" cy="0"/>
        </a:xfrm>
      </p:grpSpPr>
      <p:sp>
        <p:nvSpPr>
          <p:cNvPr id="507"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510" name="Footer Placeholder 4"/>
          <p:cNvGrpSpPr/>
          <p:nvPr/>
        </p:nvGrpSpPr>
        <p:grpSpPr>
          <a:xfrm>
            <a:off x="0" y="6699952"/>
            <a:ext cx="1957492" cy="165148"/>
            <a:chOff x="0" y="0"/>
            <a:chExt cx="1957491" cy="165147"/>
          </a:xfrm>
        </p:grpSpPr>
        <p:sp>
          <p:nvSpPr>
            <p:cNvPr id="508"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509"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511" name="Rectangle 11"/>
          <p:cNvSpPr/>
          <p:nvPr/>
        </p:nvSpPr>
        <p:spPr>
          <a:xfrm>
            <a:off x="1" y="0"/>
            <a:ext cx="11474614" cy="6858000"/>
          </a:xfrm>
          <a:prstGeom prst="rect">
            <a:avLst/>
          </a:prstGeom>
          <a:solidFill>
            <a:srgbClr val="040C1B"/>
          </a:solidFill>
          <a:ln w="12700">
            <a:miter lim="400000"/>
          </a:ln>
        </p:spPr>
        <p:txBody>
          <a:bodyPr lIns="45719" rIns="45719" anchor="ctr"/>
          <a:lstStyle/>
          <a:p>
            <a:pPr algn="ctr">
              <a:defRPr sz="1300"/>
            </a:pPr>
          </a:p>
        </p:txBody>
      </p:sp>
      <p:pic>
        <p:nvPicPr>
          <p:cNvPr id="512" name="Picture 15" descr="Picture 15"/>
          <p:cNvPicPr>
            <a:picLocks noChangeAspect="1"/>
          </p:cNvPicPr>
          <p:nvPr/>
        </p:nvPicPr>
        <p:blipFill>
          <a:blip r:embed="rId2">
            <a:extLst/>
          </a:blip>
          <a:srcRect l="10481" t="3021" r="0" b="0"/>
          <a:stretch>
            <a:fillRect/>
          </a:stretch>
        </p:blipFill>
        <p:spPr>
          <a:xfrm>
            <a:off x="2" y="-9955"/>
            <a:ext cx="3438087" cy="2843449"/>
          </a:xfrm>
          <a:prstGeom prst="rect">
            <a:avLst/>
          </a:prstGeom>
          <a:ln w="12700">
            <a:miter lim="400000"/>
          </a:ln>
        </p:spPr>
      </p:pic>
      <p:sp>
        <p:nvSpPr>
          <p:cNvPr id="513" name="Body Level One…"/>
          <p:cNvSpPr txBox="1"/>
          <p:nvPr>
            <p:ph type="body" sz="quarter" idx="1"/>
          </p:nvPr>
        </p:nvSpPr>
        <p:spPr>
          <a:xfrm>
            <a:off x="752906" y="1508645"/>
            <a:ext cx="9838192" cy="463662"/>
          </a:xfrm>
          <a:prstGeom prst="rect">
            <a:avLst/>
          </a:prstGeom>
        </p:spPr>
        <p:txBody>
          <a:bodyPr/>
          <a:lstStyle>
            <a:lvl1pPr marL="0" indent="0" defTabSz="914400">
              <a:spcBef>
                <a:spcPts val="1000"/>
              </a:spcBef>
              <a:buSzTx/>
              <a:buFontTx/>
              <a:buNone/>
              <a:defRPr b="1" sz="2700">
                <a:solidFill>
                  <a:srgbClr val="FFFFFF"/>
                </a:solidFill>
              </a:defRPr>
            </a:lvl1pPr>
            <a:lvl2pPr marL="0" indent="342900" defTabSz="914400">
              <a:spcBef>
                <a:spcPts val="1000"/>
              </a:spcBef>
              <a:buSzTx/>
              <a:buFontTx/>
              <a:buNone/>
              <a:defRPr b="1" sz="2700">
                <a:solidFill>
                  <a:srgbClr val="FFFFFF"/>
                </a:solidFill>
              </a:defRPr>
            </a:lvl2pPr>
            <a:lvl3pPr marL="0" indent="685800" defTabSz="914400">
              <a:spcBef>
                <a:spcPts val="1000"/>
              </a:spcBef>
              <a:buSzTx/>
              <a:buFontTx/>
              <a:buNone/>
              <a:defRPr b="1" sz="2700">
                <a:solidFill>
                  <a:srgbClr val="FFFFFF"/>
                </a:solidFill>
              </a:defRPr>
            </a:lvl3pPr>
            <a:lvl4pPr marL="0" indent="1028700" defTabSz="914400">
              <a:spcBef>
                <a:spcPts val="1000"/>
              </a:spcBef>
              <a:buSzTx/>
              <a:buFontTx/>
              <a:buNone/>
              <a:defRPr b="1" sz="2700">
                <a:solidFill>
                  <a:srgbClr val="FFFFFF"/>
                </a:solidFill>
              </a:defRPr>
            </a:lvl4pPr>
            <a:lvl5pPr marL="0" indent="1371600" defTabSz="914400">
              <a:spcBef>
                <a:spcPts val="1000"/>
              </a:spcBef>
              <a:buSzTx/>
              <a:buFontTx/>
              <a:buNone/>
              <a:defRPr b="1" sz="27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514" name="Text Placeholder 13"/>
          <p:cNvSpPr/>
          <p:nvPr>
            <p:ph type="body" sz="quarter" idx="13"/>
          </p:nvPr>
        </p:nvSpPr>
        <p:spPr>
          <a:xfrm>
            <a:off x="752907" y="2243796"/>
            <a:ext cx="9838191" cy="806813"/>
          </a:xfrm>
          <a:prstGeom prst="rect">
            <a:avLst/>
          </a:prstGeom>
        </p:spPr>
        <p:txBody>
          <a:bodyPr anchor="ctr"/>
          <a:lstStyle/>
          <a:p>
            <a:pPr marL="0" indent="0" defTabSz="914400">
              <a:spcBef>
                <a:spcPts val="1000"/>
              </a:spcBef>
              <a:buSzTx/>
              <a:buFontTx/>
              <a:buNone/>
              <a:defRPr sz="1200">
                <a:solidFill>
                  <a:srgbClr val="FFFFFF"/>
                </a:solidFill>
              </a:defRPr>
            </a:pPr>
          </a:p>
        </p:txBody>
      </p:sp>
      <p:sp>
        <p:nvSpPr>
          <p:cNvPr id="515" name="Text Placeholder 13"/>
          <p:cNvSpPr/>
          <p:nvPr>
            <p:ph type="body" sz="quarter" idx="14"/>
          </p:nvPr>
        </p:nvSpPr>
        <p:spPr>
          <a:xfrm>
            <a:off x="1463967" y="3886823"/>
            <a:ext cx="9127130" cy="654915"/>
          </a:xfrm>
          <a:prstGeom prst="rect">
            <a:avLst/>
          </a:prstGeom>
        </p:spPr>
        <p:txBody>
          <a:bodyPr anchor="b"/>
          <a:lstStyle/>
          <a:p>
            <a:pPr marL="0" indent="0" defTabSz="914400">
              <a:spcBef>
                <a:spcPts val="1000"/>
              </a:spcBef>
              <a:buSzTx/>
              <a:buFontTx/>
              <a:buNone/>
              <a:defRPr sz="1000">
                <a:solidFill>
                  <a:srgbClr val="FFFFFF"/>
                </a:solidFill>
              </a:defRPr>
            </a:pPr>
          </a:p>
        </p:txBody>
      </p:sp>
      <p:sp>
        <p:nvSpPr>
          <p:cNvPr id="516" name="Text Placeholder 13"/>
          <p:cNvSpPr/>
          <p:nvPr>
            <p:ph type="body" sz="quarter" idx="15"/>
          </p:nvPr>
        </p:nvSpPr>
        <p:spPr>
          <a:xfrm>
            <a:off x="1463967" y="3153490"/>
            <a:ext cx="9127130" cy="654914"/>
          </a:xfrm>
          <a:prstGeom prst="rect">
            <a:avLst/>
          </a:prstGeom>
        </p:spPr>
        <p:txBody>
          <a:bodyPr anchor="b"/>
          <a:lstStyle/>
          <a:p>
            <a:pPr marL="0" indent="0" defTabSz="914400">
              <a:spcBef>
                <a:spcPts val="1000"/>
              </a:spcBef>
              <a:buSzTx/>
              <a:buFontTx/>
              <a:buNone/>
              <a:defRPr sz="1000">
                <a:solidFill>
                  <a:srgbClr val="FFFFFF"/>
                </a:solidFill>
              </a:defRPr>
            </a:pPr>
          </a:p>
        </p:txBody>
      </p:sp>
      <p:sp>
        <p:nvSpPr>
          <p:cNvPr id="517" name="Text Placeholder 13"/>
          <p:cNvSpPr/>
          <p:nvPr>
            <p:ph type="body" sz="quarter" idx="16"/>
          </p:nvPr>
        </p:nvSpPr>
        <p:spPr>
          <a:xfrm>
            <a:off x="1463967" y="4653455"/>
            <a:ext cx="9127130" cy="654914"/>
          </a:xfrm>
          <a:prstGeom prst="rect">
            <a:avLst/>
          </a:prstGeom>
        </p:spPr>
        <p:txBody>
          <a:bodyPr anchor="b"/>
          <a:lstStyle/>
          <a:p>
            <a:pPr marL="0" indent="0" defTabSz="914400">
              <a:spcBef>
                <a:spcPts val="1000"/>
              </a:spcBef>
              <a:buSzTx/>
              <a:buFontTx/>
              <a:buNone/>
              <a:defRPr sz="1000">
                <a:solidFill>
                  <a:srgbClr val="FFFFFF"/>
                </a:solidFill>
              </a:defRPr>
            </a:pPr>
          </a:p>
        </p:txBody>
      </p:sp>
      <p:sp>
        <p:nvSpPr>
          <p:cNvPr id="518" name="Text Placeholder 13"/>
          <p:cNvSpPr/>
          <p:nvPr>
            <p:ph type="body" sz="quarter" idx="17"/>
          </p:nvPr>
        </p:nvSpPr>
        <p:spPr>
          <a:xfrm>
            <a:off x="752908" y="3201484"/>
            <a:ext cx="589578" cy="660710"/>
          </a:xfrm>
          <a:prstGeom prst="rect">
            <a:avLst/>
          </a:prstGeom>
        </p:spPr>
        <p:txBody>
          <a:bodyPr anchor="b"/>
          <a:lstStyle/>
          <a:p>
            <a:pPr marL="0" indent="0" defTabSz="914400">
              <a:spcBef>
                <a:spcPts val="1000"/>
              </a:spcBef>
              <a:buSzTx/>
              <a:buFontTx/>
              <a:buNone/>
              <a:defRPr b="1" sz="2700">
                <a:solidFill>
                  <a:srgbClr val="FFFFFF"/>
                </a:solidFill>
              </a:defRPr>
            </a:pPr>
          </a:p>
        </p:txBody>
      </p:sp>
      <p:sp>
        <p:nvSpPr>
          <p:cNvPr id="519" name="Text Placeholder 13"/>
          <p:cNvSpPr/>
          <p:nvPr>
            <p:ph type="body" sz="quarter" idx="18"/>
          </p:nvPr>
        </p:nvSpPr>
        <p:spPr>
          <a:xfrm>
            <a:off x="752908" y="3934816"/>
            <a:ext cx="556122" cy="660709"/>
          </a:xfrm>
          <a:prstGeom prst="rect">
            <a:avLst/>
          </a:prstGeom>
        </p:spPr>
        <p:txBody>
          <a:bodyPr anchor="b"/>
          <a:lstStyle/>
          <a:p>
            <a:pPr marL="0" indent="0" defTabSz="914400">
              <a:spcBef>
                <a:spcPts val="1000"/>
              </a:spcBef>
              <a:buSzTx/>
              <a:buFontTx/>
              <a:buNone/>
              <a:defRPr b="1" sz="2700">
                <a:solidFill>
                  <a:srgbClr val="FFFFFF"/>
                </a:solidFill>
              </a:defRPr>
            </a:pPr>
          </a:p>
        </p:txBody>
      </p:sp>
      <p:sp>
        <p:nvSpPr>
          <p:cNvPr id="520" name="Text Placeholder 13"/>
          <p:cNvSpPr/>
          <p:nvPr>
            <p:ph type="body" sz="quarter" idx="19"/>
          </p:nvPr>
        </p:nvSpPr>
        <p:spPr>
          <a:xfrm>
            <a:off x="752908" y="4678905"/>
            <a:ext cx="556122" cy="660709"/>
          </a:xfrm>
          <a:prstGeom prst="rect">
            <a:avLst/>
          </a:prstGeom>
        </p:spPr>
        <p:txBody>
          <a:bodyPr anchor="b"/>
          <a:lstStyle/>
          <a:p>
            <a:pPr marL="0" indent="0" defTabSz="914400">
              <a:spcBef>
                <a:spcPts val="1000"/>
              </a:spcBef>
              <a:buSzTx/>
              <a:buFontTx/>
              <a:buNone/>
              <a:defRPr b="1" sz="2700">
                <a:solidFill>
                  <a:srgbClr val="FFFFFF"/>
                </a:solidFill>
              </a:defRPr>
            </a:pPr>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type="tx" showMasterSp="0" showMasterPhAnim="1">
  <p:cSld name="18_Custom Layout">
    <p:spTree>
      <p:nvGrpSpPr>
        <p:cNvPr id="1" name=""/>
        <p:cNvGrpSpPr/>
        <p:nvPr/>
      </p:nvGrpSpPr>
      <p:grpSpPr>
        <a:xfrm>
          <a:off x="0" y="0"/>
          <a:ext cx="0" cy="0"/>
          <a:chOff x="0" y="0"/>
          <a:chExt cx="0" cy="0"/>
        </a:xfrm>
      </p:grpSpPr>
      <p:sp>
        <p:nvSpPr>
          <p:cNvPr id="527"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530" name="Footer Placeholder 4"/>
          <p:cNvGrpSpPr/>
          <p:nvPr/>
        </p:nvGrpSpPr>
        <p:grpSpPr>
          <a:xfrm>
            <a:off x="0" y="6699952"/>
            <a:ext cx="1957492" cy="165148"/>
            <a:chOff x="0" y="0"/>
            <a:chExt cx="1957491" cy="165147"/>
          </a:xfrm>
        </p:grpSpPr>
        <p:sp>
          <p:nvSpPr>
            <p:cNvPr id="528"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529"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531" name="Picture 7" descr="Picture 7"/>
          <p:cNvPicPr>
            <a:picLocks noChangeAspect="1"/>
          </p:cNvPicPr>
          <p:nvPr/>
        </p:nvPicPr>
        <p:blipFill>
          <a:blip r:embed="rId2">
            <a:extLst/>
          </a:blip>
          <a:srcRect l="0" t="0" r="5739" b="0"/>
          <a:stretch>
            <a:fillRect/>
          </a:stretch>
        </p:blipFill>
        <p:spPr>
          <a:xfrm>
            <a:off x="0" y="0"/>
            <a:ext cx="11488974" cy="6858000"/>
          </a:xfrm>
          <a:prstGeom prst="rect">
            <a:avLst/>
          </a:prstGeom>
          <a:ln w="12700">
            <a:miter lim="400000"/>
          </a:ln>
        </p:spPr>
      </p:pic>
      <p:sp>
        <p:nvSpPr>
          <p:cNvPr id="532" name="Body Level One…"/>
          <p:cNvSpPr txBox="1"/>
          <p:nvPr>
            <p:ph type="body" sz="quarter" idx="1"/>
          </p:nvPr>
        </p:nvSpPr>
        <p:spPr>
          <a:xfrm>
            <a:off x="5798999" y="5429032"/>
            <a:ext cx="5675686" cy="463662"/>
          </a:xfrm>
          <a:prstGeom prst="rect">
            <a:avLst/>
          </a:prstGeom>
        </p:spPr>
        <p:txBody>
          <a:bodyPr/>
          <a:lstStyle>
            <a:lvl1pPr marL="0" indent="0" algn="r" defTabSz="914400">
              <a:spcBef>
                <a:spcPts val="1000"/>
              </a:spcBef>
              <a:buSzTx/>
              <a:buFontTx/>
              <a:buNone/>
              <a:defRPr b="1" sz="2700">
                <a:solidFill>
                  <a:schemeClr val="accent1"/>
                </a:solidFill>
              </a:defRPr>
            </a:lvl1pPr>
            <a:lvl2pPr marL="0" indent="342900" algn="r" defTabSz="914400">
              <a:spcBef>
                <a:spcPts val="1000"/>
              </a:spcBef>
              <a:buSzTx/>
              <a:buFontTx/>
              <a:buNone/>
              <a:defRPr b="1" sz="2700">
                <a:solidFill>
                  <a:schemeClr val="accent1"/>
                </a:solidFill>
              </a:defRPr>
            </a:lvl2pPr>
            <a:lvl3pPr marL="0" indent="685800" algn="r" defTabSz="914400">
              <a:spcBef>
                <a:spcPts val="1000"/>
              </a:spcBef>
              <a:buSzTx/>
              <a:buFontTx/>
              <a:buNone/>
              <a:defRPr b="1" sz="2700">
                <a:solidFill>
                  <a:schemeClr val="accent1"/>
                </a:solidFill>
              </a:defRPr>
            </a:lvl3pPr>
            <a:lvl4pPr marL="0" indent="1028700" algn="r" defTabSz="914400">
              <a:spcBef>
                <a:spcPts val="1000"/>
              </a:spcBef>
              <a:buSzTx/>
              <a:buFontTx/>
              <a:buNone/>
              <a:defRPr b="1" sz="2700">
                <a:solidFill>
                  <a:schemeClr val="accent1"/>
                </a:solidFill>
              </a:defRPr>
            </a:lvl4pPr>
            <a:lvl5pPr marL="0" indent="1371600" algn="r" defTabSz="914400">
              <a:spcBef>
                <a:spcPts val="1000"/>
              </a:spcBef>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533" name="Text Placeholder 13"/>
          <p:cNvSpPr/>
          <p:nvPr>
            <p:ph type="body" sz="quarter" idx="13"/>
          </p:nvPr>
        </p:nvSpPr>
        <p:spPr>
          <a:xfrm>
            <a:off x="5798999" y="5892693"/>
            <a:ext cx="5675686" cy="463662"/>
          </a:xfrm>
          <a:prstGeom prst="rect">
            <a:avLst/>
          </a:prstGeom>
        </p:spPr>
        <p:txBody>
          <a:bodyPr/>
          <a:lstStyle/>
          <a:p>
            <a:pPr marL="0" indent="0" algn="r" defTabSz="914400">
              <a:spcBef>
                <a:spcPts val="1000"/>
              </a:spcBef>
              <a:buSzTx/>
              <a:buFontTx/>
              <a:buNone/>
              <a:defRPr b="1" sz="1600"/>
            </a:pPr>
          </a:p>
        </p:txBody>
      </p:sp>
      <p:pic>
        <p:nvPicPr>
          <p:cNvPr id="534" name="Picture 11" descr="Picture 11"/>
          <p:cNvPicPr>
            <a:picLocks noChangeAspect="1"/>
          </p:cNvPicPr>
          <p:nvPr/>
        </p:nvPicPr>
        <p:blipFill>
          <a:blip r:embed="rId3">
            <a:extLst/>
          </a:blip>
          <a:srcRect l="13823" t="7034" r="0" b="0"/>
          <a:stretch>
            <a:fillRect/>
          </a:stretch>
        </p:blipFill>
        <p:spPr>
          <a:xfrm>
            <a:off x="-2" y="0"/>
            <a:ext cx="3793837" cy="4165997"/>
          </a:xfrm>
          <a:prstGeom prst="rect">
            <a:avLst/>
          </a:prstGeom>
          <a:ln w="12700">
            <a:miter lim="400000"/>
          </a:ln>
        </p:spPr>
      </p:pic>
      <p:pic>
        <p:nvPicPr>
          <p:cNvPr id="535" name="Picture 12" descr="Picture 12"/>
          <p:cNvPicPr>
            <a:picLocks noChangeAspect="1"/>
          </p:cNvPicPr>
          <p:nvPr/>
        </p:nvPicPr>
        <p:blipFill>
          <a:blip r:embed="rId4">
            <a:extLst/>
          </a:blip>
          <a:stretch>
            <a:fillRect/>
          </a:stretch>
        </p:blipFill>
        <p:spPr>
          <a:xfrm flipH="1" flipV="1" rot="10800000">
            <a:off x="11675623" y="2023199"/>
            <a:ext cx="280193" cy="2811602"/>
          </a:xfrm>
          <a:prstGeom prst="rect">
            <a:avLst/>
          </a:prstGeom>
          <a:ln w="12700">
            <a:miter lim="400000"/>
          </a:ln>
        </p:spPr>
      </p:pic>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showMasterPhAnim="1">
  <p:cSld name="19_Custom Layout">
    <p:spTree>
      <p:nvGrpSpPr>
        <p:cNvPr id="1" name=""/>
        <p:cNvGrpSpPr/>
        <p:nvPr/>
      </p:nvGrpSpPr>
      <p:grpSpPr>
        <a:xfrm>
          <a:off x="0" y="0"/>
          <a:ext cx="0" cy="0"/>
          <a:chOff x="0" y="0"/>
          <a:chExt cx="0" cy="0"/>
        </a:xfrm>
      </p:grpSpPr>
      <p:sp>
        <p:nvSpPr>
          <p:cNvPr id="542"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545" name="Footer Placeholder 4"/>
          <p:cNvGrpSpPr/>
          <p:nvPr/>
        </p:nvGrpSpPr>
        <p:grpSpPr>
          <a:xfrm>
            <a:off x="0" y="6699952"/>
            <a:ext cx="1957492" cy="165148"/>
            <a:chOff x="0" y="0"/>
            <a:chExt cx="1957491" cy="165147"/>
          </a:xfrm>
        </p:grpSpPr>
        <p:sp>
          <p:nvSpPr>
            <p:cNvPr id="543"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544"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546" name="Picture 7" descr="Picture 7"/>
          <p:cNvPicPr>
            <a:picLocks noChangeAspect="1"/>
          </p:cNvPicPr>
          <p:nvPr/>
        </p:nvPicPr>
        <p:blipFill>
          <a:blip r:embed="rId2">
            <a:extLst/>
          </a:blip>
          <a:srcRect l="0" t="0" r="133" b="0"/>
          <a:stretch>
            <a:fillRect/>
          </a:stretch>
        </p:blipFill>
        <p:spPr>
          <a:xfrm>
            <a:off x="-1" y="0"/>
            <a:ext cx="12172196" cy="6858000"/>
          </a:xfrm>
          <a:prstGeom prst="rect">
            <a:avLst/>
          </a:prstGeom>
          <a:ln w="12700">
            <a:miter lim="400000"/>
          </a:ln>
        </p:spPr>
      </p:pic>
      <p:pic>
        <p:nvPicPr>
          <p:cNvPr id="547" name="Picture 11" descr="Picture 11"/>
          <p:cNvPicPr>
            <a:picLocks noChangeAspect="1"/>
          </p:cNvPicPr>
          <p:nvPr/>
        </p:nvPicPr>
        <p:blipFill>
          <a:blip r:embed="rId3">
            <a:extLst/>
          </a:blip>
          <a:srcRect l="13823" t="7034" r="0" b="0"/>
          <a:stretch>
            <a:fillRect/>
          </a:stretch>
        </p:blipFill>
        <p:spPr>
          <a:xfrm>
            <a:off x="-2" y="0"/>
            <a:ext cx="3793837" cy="4165997"/>
          </a:xfrm>
          <a:prstGeom prst="rect">
            <a:avLst/>
          </a:prstGeom>
          <a:ln w="12700">
            <a:miter lim="400000"/>
          </a:ln>
        </p:spPr>
      </p:pic>
      <p:sp>
        <p:nvSpPr>
          <p:cNvPr id="548" name="Rectangle 15"/>
          <p:cNvSpPr/>
          <p:nvPr/>
        </p:nvSpPr>
        <p:spPr>
          <a:xfrm>
            <a:off x="9034978" y="0"/>
            <a:ext cx="3157022" cy="6858000"/>
          </a:xfrm>
          <a:prstGeom prst="rect">
            <a:avLst/>
          </a:prstGeom>
          <a:solidFill>
            <a:schemeClr val="accent1">
              <a:alpha val="95000"/>
            </a:schemeClr>
          </a:solidFill>
          <a:ln w="12700">
            <a:miter lim="400000"/>
          </a:ln>
        </p:spPr>
        <p:txBody>
          <a:bodyPr lIns="45719" rIns="45719" anchor="ctr"/>
          <a:lstStyle/>
          <a:p>
            <a:pPr>
              <a:lnSpc>
                <a:spcPct val="120000"/>
              </a:lnSpc>
              <a:defRPr sz="1200">
                <a:latin typeface="Calibri Light"/>
                <a:ea typeface="Calibri Light"/>
                <a:cs typeface="Calibri Light"/>
                <a:sym typeface="Calibri Light"/>
              </a:defRPr>
            </a:pPr>
          </a:p>
        </p:txBody>
      </p:sp>
      <p:sp>
        <p:nvSpPr>
          <p:cNvPr id="549" name="Body Level One…"/>
          <p:cNvSpPr txBox="1"/>
          <p:nvPr>
            <p:ph type="body" sz="quarter" idx="1"/>
          </p:nvPr>
        </p:nvSpPr>
        <p:spPr>
          <a:xfrm>
            <a:off x="4325177" y="1500177"/>
            <a:ext cx="3664937" cy="463662"/>
          </a:xfrm>
          <a:prstGeom prst="rect">
            <a:avLst/>
          </a:prstGeom>
        </p:spPr>
        <p:txBody>
          <a:bodyPr/>
          <a:lstStyle>
            <a:lvl1pPr marL="0" indent="0" algn="r" defTabSz="914400">
              <a:spcBef>
                <a:spcPts val="1000"/>
              </a:spcBef>
              <a:buSzTx/>
              <a:buFontTx/>
              <a:buNone/>
              <a:defRPr b="1" sz="2700">
                <a:solidFill>
                  <a:schemeClr val="accent1"/>
                </a:solidFill>
              </a:defRPr>
            </a:lvl1pPr>
            <a:lvl2pPr marL="0" indent="342900" algn="r" defTabSz="914400">
              <a:spcBef>
                <a:spcPts val="1000"/>
              </a:spcBef>
              <a:buSzTx/>
              <a:buFontTx/>
              <a:buNone/>
              <a:defRPr b="1" sz="2700">
                <a:solidFill>
                  <a:schemeClr val="accent1"/>
                </a:solidFill>
              </a:defRPr>
            </a:lvl2pPr>
            <a:lvl3pPr marL="0" indent="685800" algn="r" defTabSz="914400">
              <a:spcBef>
                <a:spcPts val="1000"/>
              </a:spcBef>
              <a:buSzTx/>
              <a:buFontTx/>
              <a:buNone/>
              <a:defRPr b="1" sz="2700">
                <a:solidFill>
                  <a:schemeClr val="accent1"/>
                </a:solidFill>
              </a:defRPr>
            </a:lvl3pPr>
            <a:lvl4pPr marL="0" indent="1028700" algn="r" defTabSz="914400">
              <a:spcBef>
                <a:spcPts val="1000"/>
              </a:spcBef>
              <a:buSzTx/>
              <a:buFontTx/>
              <a:buNone/>
              <a:defRPr b="1" sz="2700">
                <a:solidFill>
                  <a:schemeClr val="accent1"/>
                </a:solidFill>
              </a:defRPr>
            </a:lvl4pPr>
            <a:lvl5pPr marL="0" indent="1371600" algn="r" defTabSz="914400">
              <a:spcBef>
                <a:spcPts val="1000"/>
              </a:spcBef>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550" name="Text Placeholder 13"/>
          <p:cNvSpPr/>
          <p:nvPr>
            <p:ph type="body" sz="quarter" idx="13"/>
          </p:nvPr>
        </p:nvSpPr>
        <p:spPr>
          <a:xfrm>
            <a:off x="4325177" y="1963838"/>
            <a:ext cx="3664937" cy="463662"/>
          </a:xfrm>
          <a:prstGeom prst="rect">
            <a:avLst/>
          </a:prstGeom>
        </p:spPr>
        <p:txBody>
          <a:bodyPr/>
          <a:lstStyle/>
          <a:p>
            <a:pPr marL="0" indent="0" algn="r" defTabSz="914400">
              <a:spcBef>
                <a:spcPts val="1000"/>
              </a:spcBef>
              <a:buSzTx/>
              <a:buFontTx/>
              <a:buNone/>
              <a:defRPr b="1" sz="1600"/>
            </a:pPr>
          </a:p>
        </p:txBody>
      </p:sp>
      <p:sp>
        <p:nvSpPr>
          <p:cNvPr id="551" name="Text Placeholder 13"/>
          <p:cNvSpPr/>
          <p:nvPr>
            <p:ph type="body" sz="quarter" idx="14"/>
          </p:nvPr>
        </p:nvSpPr>
        <p:spPr>
          <a:xfrm>
            <a:off x="9234702" y="1557325"/>
            <a:ext cx="2712358" cy="4019824"/>
          </a:xfrm>
          <a:prstGeom prst="rect">
            <a:avLst/>
          </a:prstGeom>
        </p:spPr>
        <p:txBody>
          <a:bodyPr/>
          <a:lstStyle/>
          <a:p>
            <a:pPr marL="0" indent="0" algn="ctr" defTabSz="914400">
              <a:spcBef>
                <a:spcPts val="1000"/>
              </a:spcBef>
              <a:buSzTx/>
              <a:buFontTx/>
              <a:buNone/>
              <a:defRPr b="1" sz="1600">
                <a:solidFill>
                  <a:srgbClr val="FFFFFF"/>
                </a:solidFill>
              </a:defRPr>
            </a:pPr>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type="tx" showMasterSp="0" showMasterPhAnim="1">
  <p:cSld name="16_Custom Layout">
    <p:spTree>
      <p:nvGrpSpPr>
        <p:cNvPr id="1" name=""/>
        <p:cNvGrpSpPr/>
        <p:nvPr/>
      </p:nvGrpSpPr>
      <p:grpSpPr>
        <a:xfrm>
          <a:off x="0" y="0"/>
          <a:ext cx="0" cy="0"/>
          <a:chOff x="0" y="0"/>
          <a:chExt cx="0" cy="0"/>
        </a:xfrm>
      </p:grpSpPr>
      <p:sp>
        <p:nvSpPr>
          <p:cNvPr id="558"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561" name="Footer Placeholder 4"/>
          <p:cNvGrpSpPr/>
          <p:nvPr/>
        </p:nvGrpSpPr>
        <p:grpSpPr>
          <a:xfrm>
            <a:off x="0" y="6699952"/>
            <a:ext cx="1957492" cy="165148"/>
            <a:chOff x="0" y="0"/>
            <a:chExt cx="1957491" cy="165147"/>
          </a:xfrm>
        </p:grpSpPr>
        <p:sp>
          <p:nvSpPr>
            <p:cNvPr id="559"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560"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562" name="Picture 8" descr="Picture 8"/>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563" name="Body Level One…"/>
          <p:cNvSpPr txBox="1"/>
          <p:nvPr>
            <p:ph type="body" sz="quarter" idx="1"/>
          </p:nvPr>
        </p:nvSpPr>
        <p:spPr>
          <a:xfrm>
            <a:off x="448384" y="1821680"/>
            <a:ext cx="10991058" cy="405220"/>
          </a:xfrm>
          <a:prstGeom prst="rect">
            <a:avLst/>
          </a:prstGeom>
        </p:spPr>
        <p:txBody>
          <a:bodyPr/>
          <a:lstStyle>
            <a:lvl1pPr marL="0" indent="0" defTabSz="914400">
              <a:spcBef>
                <a:spcPts val="1000"/>
              </a:spcBef>
              <a:buSzTx/>
              <a:buFontTx/>
              <a:buNone/>
              <a:defRPr b="1" sz="1600">
                <a:solidFill>
                  <a:schemeClr val="accent1"/>
                </a:solidFill>
              </a:defRPr>
            </a:lvl1pPr>
            <a:lvl2pPr marL="0" indent="342900" defTabSz="914400">
              <a:spcBef>
                <a:spcPts val="1000"/>
              </a:spcBef>
              <a:buSzTx/>
              <a:buFontTx/>
              <a:buNone/>
              <a:defRPr b="1" sz="1600">
                <a:solidFill>
                  <a:schemeClr val="accent1"/>
                </a:solidFill>
              </a:defRPr>
            </a:lvl2pPr>
            <a:lvl3pPr marL="0" indent="685800" defTabSz="914400">
              <a:spcBef>
                <a:spcPts val="1000"/>
              </a:spcBef>
              <a:buSzTx/>
              <a:buFontTx/>
              <a:buNone/>
              <a:defRPr b="1" sz="1600">
                <a:solidFill>
                  <a:schemeClr val="accent1"/>
                </a:solidFill>
              </a:defRPr>
            </a:lvl3pPr>
            <a:lvl4pPr marL="0" indent="1028700" defTabSz="914400">
              <a:spcBef>
                <a:spcPts val="1000"/>
              </a:spcBef>
              <a:buSzTx/>
              <a:buFontTx/>
              <a:buNone/>
              <a:defRPr b="1" sz="1600">
                <a:solidFill>
                  <a:schemeClr val="accent1"/>
                </a:solidFill>
              </a:defRPr>
            </a:lvl4pPr>
            <a:lvl5pPr marL="0" indent="1371600" defTabSz="914400">
              <a:spcBef>
                <a:spcPts val="1000"/>
              </a:spcBef>
              <a:buSzTx/>
              <a:buFontTx/>
              <a:buNone/>
              <a:defRPr b="1"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564" name="Text Placeholder 13"/>
          <p:cNvSpPr/>
          <p:nvPr>
            <p:ph type="body" idx="13"/>
          </p:nvPr>
        </p:nvSpPr>
        <p:spPr>
          <a:xfrm>
            <a:off x="448384" y="2325951"/>
            <a:ext cx="10991058" cy="4019824"/>
          </a:xfrm>
          <a:prstGeom prst="rect">
            <a:avLst/>
          </a:prstGeom>
        </p:spPr>
        <p:txBody>
          <a:bodyPr/>
          <a:lstStyle/>
          <a:p>
            <a:pPr marL="0" indent="0" defTabSz="914400">
              <a:spcBef>
                <a:spcPts val="1000"/>
              </a:spcBef>
              <a:buSzTx/>
              <a:buFontTx/>
              <a:buNone/>
              <a:defRPr sz="1000"/>
            </a:pPr>
          </a:p>
        </p:txBody>
      </p:sp>
      <p:sp>
        <p:nvSpPr>
          <p:cNvPr id="565" name="Text Placeholder 13"/>
          <p:cNvSpPr/>
          <p:nvPr>
            <p:ph type="body" sz="quarter" idx="14"/>
          </p:nvPr>
        </p:nvSpPr>
        <p:spPr>
          <a:xfrm>
            <a:off x="448384" y="368824"/>
            <a:ext cx="10991058"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566" name="Text Placeholder 13"/>
          <p:cNvSpPr/>
          <p:nvPr>
            <p:ph type="body" sz="quarter" idx="15"/>
          </p:nvPr>
        </p:nvSpPr>
        <p:spPr>
          <a:xfrm>
            <a:off x="448384" y="832485"/>
            <a:ext cx="10991058" cy="463662"/>
          </a:xfrm>
          <a:prstGeom prst="rect">
            <a:avLst/>
          </a:prstGeom>
        </p:spPr>
        <p:txBody>
          <a:bodyPr/>
          <a:lstStyle/>
          <a:p>
            <a:pPr marL="0" indent="0" defTabSz="914400">
              <a:spcBef>
                <a:spcPts val="1000"/>
              </a:spcBef>
              <a:buSzTx/>
              <a:buFontTx/>
              <a:buNone/>
              <a:defRPr b="1" sz="1600"/>
            </a:pPr>
          </a:p>
        </p:txBody>
      </p:sp>
      <p:sp>
        <p:nvSpPr>
          <p:cNvPr id="567" name="Straight Connector 31"/>
          <p:cNvSpPr/>
          <p:nvPr/>
        </p:nvSpPr>
        <p:spPr>
          <a:xfrm>
            <a:off x="448384" y="1366214"/>
            <a:ext cx="10991058" cy="1"/>
          </a:xfrm>
          <a:prstGeom prst="line">
            <a:avLst/>
          </a:prstGeom>
          <a:ln w="19050">
            <a:solidFill>
              <a:srgbClr val="0066FF"/>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type="tx" showMasterSp="0" showMasterPhAnim="1">
  <p:cSld name="FOUNDeRY'S Mandate">
    <p:spTree>
      <p:nvGrpSpPr>
        <p:cNvPr id="1" name=""/>
        <p:cNvGrpSpPr/>
        <p:nvPr/>
      </p:nvGrpSpPr>
      <p:grpSpPr>
        <a:xfrm>
          <a:off x="0" y="0"/>
          <a:ext cx="0" cy="0"/>
          <a:chOff x="0" y="0"/>
          <a:chExt cx="0" cy="0"/>
        </a:xfrm>
      </p:grpSpPr>
      <p:sp>
        <p:nvSpPr>
          <p:cNvPr id="574"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577" name="Footer Placeholder 4"/>
          <p:cNvGrpSpPr/>
          <p:nvPr/>
        </p:nvGrpSpPr>
        <p:grpSpPr>
          <a:xfrm>
            <a:off x="0" y="6699952"/>
            <a:ext cx="1957492" cy="165148"/>
            <a:chOff x="0" y="0"/>
            <a:chExt cx="1957491" cy="165147"/>
          </a:xfrm>
        </p:grpSpPr>
        <p:sp>
          <p:nvSpPr>
            <p:cNvPr id="575"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576"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578" name="Picture 21" descr="Picture 21"/>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pic>
        <p:nvPicPr>
          <p:cNvPr id="579" name="Picture 16" descr="Picture 16"/>
          <p:cNvPicPr>
            <a:picLocks noChangeAspect="1"/>
          </p:cNvPicPr>
          <p:nvPr/>
        </p:nvPicPr>
        <p:blipFill>
          <a:blip r:embed="rId3">
            <a:extLst/>
          </a:blip>
          <a:stretch>
            <a:fillRect/>
          </a:stretch>
        </p:blipFill>
        <p:spPr>
          <a:xfrm>
            <a:off x="468126" y="2217957"/>
            <a:ext cx="6253993" cy="3540143"/>
          </a:xfrm>
          <a:prstGeom prst="rect">
            <a:avLst/>
          </a:prstGeom>
          <a:ln w="12700">
            <a:miter lim="400000"/>
          </a:ln>
        </p:spPr>
      </p:pic>
      <p:pic>
        <p:nvPicPr>
          <p:cNvPr id="580" name="Picture 34" descr="Picture 34"/>
          <p:cNvPicPr>
            <a:picLocks noChangeAspect="1"/>
          </p:cNvPicPr>
          <p:nvPr/>
        </p:nvPicPr>
        <p:blipFill>
          <a:blip r:embed="rId4">
            <a:extLst/>
          </a:blip>
          <a:stretch>
            <a:fillRect/>
          </a:stretch>
        </p:blipFill>
        <p:spPr>
          <a:xfrm>
            <a:off x="6429826" y="2694981"/>
            <a:ext cx="1049485" cy="768064"/>
          </a:xfrm>
          <a:prstGeom prst="rect">
            <a:avLst/>
          </a:prstGeom>
          <a:ln w="12700">
            <a:miter lim="400000"/>
          </a:ln>
        </p:spPr>
      </p:pic>
      <p:sp>
        <p:nvSpPr>
          <p:cNvPr id="581" name="Body Level One…"/>
          <p:cNvSpPr txBox="1"/>
          <p:nvPr>
            <p:ph type="body" sz="quarter" idx="1"/>
          </p:nvPr>
        </p:nvSpPr>
        <p:spPr>
          <a:xfrm>
            <a:off x="7433001" y="2054780"/>
            <a:ext cx="2556532" cy="1671016"/>
          </a:xfrm>
          <a:prstGeom prst="rect">
            <a:avLst/>
          </a:prstGeom>
        </p:spPr>
        <p:txBody>
          <a:bodyPr/>
          <a:lstStyle>
            <a:lvl1pPr marL="0" indent="0" defTabSz="914400">
              <a:spcBef>
                <a:spcPts val="1000"/>
              </a:spcBef>
              <a:buSzTx/>
              <a:buFontTx/>
              <a:buNone/>
              <a:defRPr sz="1200">
                <a:solidFill>
                  <a:srgbClr val="0066FF"/>
                </a:solidFill>
              </a:defRPr>
            </a:lvl1pPr>
            <a:lvl2pPr marL="0" indent="342900" defTabSz="914400">
              <a:spcBef>
                <a:spcPts val="1000"/>
              </a:spcBef>
              <a:buSzTx/>
              <a:buFontTx/>
              <a:buNone/>
              <a:defRPr sz="1200">
                <a:solidFill>
                  <a:srgbClr val="0066FF"/>
                </a:solidFill>
              </a:defRPr>
            </a:lvl2pPr>
            <a:lvl3pPr marL="0" indent="685800" defTabSz="914400">
              <a:spcBef>
                <a:spcPts val="1000"/>
              </a:spcBef>
              <a:buSzTx/>
              <a:buFontTx/>
              <a:buNone/>
              <a:defRPr sz="1200">
                <a:solidFill>
                  <a:srgbClr val="0066FF"/>
                </a:solidFill>
              </a:defRPr>
            </a:lvl3pPr>
            <a:lvl4pPr marL="0" indent="1028700" defTabSz="914400">
              <a:spcBef>
                <a:spcPts val="1000"/>
              </a:spcBef>
              <a:buSzTx/>
              <a:buFontTx/>
              <a:buNone/>
              <a:defRPr sz="1200">
                <a:solidFill>
                  <a:srgbClr val="0066FF"/>
                </a:solidFill>
              </a:defRPr>
            </a:lvl4pPr>
            <a:lvl5pPr marL="0" indent="1371600" defTabSz="914400">
              <a:spcBef>
                <a:spcPts val="1000"/>
              </a:spcBef>
              <a:buSzTx/>
              <a:buFontTx/>
              <a:buNone/>
              <a:defRPr sz="1200">
                <a:solidFill>
                  <a:srgbClr val="0066FF"/>
                </a:solidFill>
              </a:defRPr>
            </a:lvl5pPr>
          </a:lstStyle>
          <a:p>
            <a:pPr/>
            <a:r>
              <a:t>Body Level One</a:t>
            </a:r>
          </a:p>
          <a:p>
            <a:pPr lvl="1"/>
            <a:r>
              <a:t>Body Level Two</a:t>
            </a:r>
          </a:p>
          <a:p>
            <a:pPr lvl="2"/>
            <a:r>
              <a:t>Body Level Three</a:t>
            </a:r>
          </a:p>
          <a:p>
            <a:pPr lvl="3"/>
            <a:r>
              <a:t>Body Level Four</a:t>
            </a:r>
          </a:p>
          <a:p>
            <a:pPr lvl="4"/>
            <a:r>
              <a:t>Body Level Five</a:t>
            </a:r>
          </a:p>
        </p:txBody>
      </p:sp>
      <p:sp>
        <p:nvSpPr>
          <p:cNvPr id="582" name="Straight Connector 23"/>
          <p:cNvSpPr/>
          <p:nvPr/>
        </p:nvSpPr>
        <p:spPr>
          <a:xfrm>
            <a:off x="573080" y="1366214"/>
            <a:ext cx="10615509" cy="1"/>
          </a:xfrm>
          <a:prstGeom prst="line">
            <a:avLst/>
          </a:prstGeom>
          <a:ln w="19050">
            <a:solidFill>
              <a:srgbClr val="0066FF"/>
            </a:solidFill>
            <a:miter/>
          </a:ln>
        </p:spPr>
        <p:txBody>
          <a:bodyPr lIns="45719" rIns="45719"/>
          <a:lstStyle/>
          <a:p>
            <a:pPr/>
          </a:p>
        </p:txBody>
      </p:sp>
      <p:sp>
        <p:nvSpPr>
          <p:cNvPr id="583" name="Text Placeholder 13"/>
          <p:cNvSpPr/>
          <p:nvPr>
            <p:ph type="body" sz="quarter" idx="13"/>
          </p:nvPr>
        </p:nvSpPr>
        <p:spPr>
          <a:xfrm>
            <a:off x="573080" y="368824"/>
            <a:ext cx="10615509"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584" name="Text Placeholder 13"/>
          <p:cNvSpPr/>
          <p:nvPr>
            <p:ph type="body" sz="quarter" idx="14"/>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
        <p:nvSpPr>
          <p:cNvPr id="585" name="Text Placeholder 13"/>
          <p:cNvSpPr/>
          <p:nvPr>
            <p:ph type="body" sz="quarter" idx="15"/>
          </p:nvPr>
        </p:nvSpPr>
        <p:spPr>
          <a:xfrm>
            <a:off x="1337134" y="2907900"/>
            <a:ext cx="4381808" cy="2182715"/>
          </a:xfrm>
          <a:prstGeom prst="rect">
            <a:avLst/>
          </a:prstGeom>
        </p:spPr>
        <p:txBody>
          <a:bodyPr anchor="ctr"/>
          <a:lstStyle/>
          <a:p>
            <a:pPr marL="342900" indent="-342900" defTabSz="914400">
              <a:spcBef>
                <a:spcPts val="1000"/>
              </a:spcBef>
              <a:buSzPct val="200000"/>
              <a:buFontTx/>
              <a:buAutoNum type="arabicPeriod" startAt="1"/>
              <a:defRPr sz="1200"/>
            </a:pPr>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type="tx" showMasterSp="0" showMasterPhAnim="1">
  <p:cSld name="FOUNDeRY Principles">
    <p:spTree>
      <p:nvGrpSpPr>
        <p:cNvPr id="1" name=""/>
        <p:cNvGrpSpPr/>
        <p:nvPr/>
      </p:nvGrpSpPr>
      <p:grpSpPr>
        <a:xfrm>
          <a:off x="0" y="0"/>
          <a:ext cx="0" cy="0"/>
          <a:chOff x="0" y="0"/>
          <a:chExt cx="0" cy="0"/>
        </a:xfrm>
      </p:grpSpPr>
      <p:sp>
        <p:nvSpPr>
          <p:cNvPr id="592"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595" name="Footer Placeholder 4"/>
          <p:cNvGrpSpPr/>
          <p:nvPr/>
        </p:nvGrpSpPr>
        <p:grpSpPr>
          <a:xfrm>
            <a:off x="0" y="6699952"/>
            <a:ext cx="1957492" cy="165148"/>
            <a:chOff x="0" y="0"/>
            <a:chExt cx="1957491" cy="165147"/>
          </a:xfrm>
        </p:grpSpPr>
        <p:sp>
          <p:nvSpPr>
            <p:cNvPr id="593"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594"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596" name="Picture 17" descr="Picture 17"/>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597" name="Shape 252"/>
          <p:cNvSpPr/>
          <p:nvPr/>
        </p:nvSpPr>
        <p:spPr>
          <a:xfrm>
            <a:off x="2541705" y="2581644"/>
            <a:ext cx="835786" cy="95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8977" y="17387"/>
                  <a:pt x="1777" y="10187"/>
                  <a:pt x="0" y="0"/>
                </a:cubicBezTo>
              </a:path>
            </a:pathLst>
          </a:custGeom>
          <a:ln w="44450" cap="rnd">
            <a:solidFill>
              <a:schemeClr val="accent1"/>
            </a:solidFill>
            <a:custDash>
              <a:ds d="100000" sp="200000"/>
            </a:custDash>
          </a:ln>
        </p:spPr>
        <p:txBody>
          <a:bodyPr lIns="45719" rIns="45719"/>
          <a:lstStyle/>
          <a:p>
            <a:pPr>
              <a:defRPr sz="600"/>
            </a:pPr>
          </a:p>
        </p:txBody>
      </p:sp>
      <p:sp>
        <p:nvSpPr>
          <p:cNvPr id="598" name="Shape 253"/>
          <p:cNvSpPr/>
          <p:nvPr/>
        </p:nvSpPr>
        <p:spPr>
          <a:xfrm>
            <a:off x="5317238" y="2994375"/>
            <a:ext cx="890521" cy="8798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203" y="20837"/>
                  <a:pt x="18403" y="13637"/>
                  <a:pt x="21600" y="0"/>
                </a:cubicBezTo>
              </a:path>
            </a:pathLst>
          </a:custGeom>
          <a:ln w="44450" cap="rnd">
            <a:solidFill>
              <a:schemeClr val="accent1"/>
            </a:solidFill>
            <a:custDash>
              <a:ds d="100000" sp="200000"/>
            </a:custDash>
          </a:ln>
        </p:spPr>
        <p:txBody>
          <a:bodyPr lIns="45719" rIns="45719"/>
          <a:lstStyle/>
          <a:p>
            <a:pPr>
              <a:defRPr sz="600"/>
            </a:pPr>
          </a:p>
        </p:txBody>
      </p:sp>
      <p:sp>
        <p:nvSpPr>
          <p:cNvPr id="599" name="Shape 254"/>
          <p:cNvSpPr/>
          <p:nvPr/>
        </p:nvSpPr>
        <p:spPr>
          <a:xfrm>
            <a:off x="4123804" y="4602484"/>
            <a:ext cx="397150" cy="1030668"/>
          </a:xfrm>
          <a:custGeom>
            <a:avLst/>
            <a:gdLst/>
            <a:ahLst/>
            <a:cxnLst>
              <a:cxn ang="0">
                <a:pos x="wd2" y="hd2"/>
              </a:cxn>
              <a:cxn ang="5400000">
                <a:pos x="wd2" y="hd2"/>
              </a:cxn>
              <a:cxn ang="10800000">
                <a:pos x="wd2" y="hd2"/>
              </a:cxn>
              <a:cxn ang="16200000">
                <a:pos x="wd2" y="hd2"/>
              </a:cxn>
            </a:cxnLst>
            <a:rect l="0" t="0" r="r" b="b"/>
            <a:pathLst>
              <a:path w="18121" h="21600" fill="norm" stroke="1" extrusionOk="0">
                <a:moveTo>
                  <a:pt x="0" y="21600"/>
                </a:moveTo>
                <a:cubicBezTo>
                  <a:pt x="16294" y="15917"/>
                  <a:pt x="21600" y="8717"/>
                  <a:pt x="15917" y="0"/>
                </a:cubicBezTo>
              </a:path>
            </a:pathLst>
          </a:custGeom>
          <a:ln w="44450" cap="rnd">
            <a:solidFill>
              <a:schemeClr val="accent1"/>
            </a:solidFill>
            <a:custDash>
              <a:ds d="100000" sp="200000"/>
            </a:custDash>
          </a:ln>
        </p:spPr>
        <p:txBody>
          <a:bodyPr lIns="45719" rIns="45719"/>
          <a:lstStyle/>
          <a:p>
            <a:pPr>
              <a:defRPr sz="600"/>
            </a:pPr>
          </a:p>
        </p:txBody>
      </p:sp>
      <p:sp>
        <p:nvSpPr>
          <p:cNvPr id="600" name="Shape 255"/>
          <p:cNvSpPr/>
          <p:nvPr/>
        </p:nvSpPr>
        <p:spPr>
          <a:xfrm>
            <a:off x="6331606" y="4309607"/>
            <a:ext cx="1580945" cy="871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2641" y="18909"/>
                  <a:pt x="5441" y="11709"/>
                  <a:pt x="0" y="0"/>
                </a:cubicBezTo>
              </a:path>
            </a:pathLst>
          </a:custGeom>
          <a:ln w="44450" cap="rnd">
            <a:solidFill>
              <a:schemeClr val="accent1"/>
            </a:solidFill>
            <a:custDash>
              <a:ds d="100000" sp="200000"/>
            </a:custDash>
          </a:ln>
        </p:spPr>
        <p:txBody>
          <a:bodyPr lIns="45719" rIns="45719"/>
          <a:lstStyle/>
          <a:p>
            <a:pPr>
              <a:defRPr sz="600"/>
            </a:pPr>
          </a:p>
        </p:txBody>
      </p:sp>
      <p:sp>
        <p:nvSpPr>
          <p:cNvPr id="601" name="Shape 256"/>
          <p:cNvSpPr/>
          <p:nvPr/>
        </p:nvSpPr>
        <p:spPr>
          <a:xfrm>
            <a:off x="6827091" y="3188815"/>
            <a:ext cx="1641822" cy="720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4955" y="9566"/>
                  <a:pt x="12155" y="2366"/>
                  <a:pt x="21600" y="0"/>
                </a:cubicBezTo>
              </a:path>
            </a:pathLst>
          </a:custGeom>
          <a:ln w="44450" cap="rnd">
            <a:solidFill>
              <a:schemeClr val="accent1"/>
            </a:solidFill>
            <a:custDash>
              <a:ds d="100000" sp="200000"/>
            </a:custDash>
          </a:ln>
        </p:spPr>
        <p:txBody>
          <a:bodyPr lIns="45719" rIns="45719"/>
          <a:lstStyle/>
          <a:p>
            <a:pPr>
              <a:defRPr sz="600"/>
            </a:pPr>
          </a:p>
        </p:txBody>
      </p:sp>
      <p:sp>
        <p:nvSpPr>
          <p:cNvPr id="602" name="Body Level One…"/>
          <p:cNvSpPr txBox="1"/>
          <p:nvPr>
            <p:ph type="body" sz="quarter" idx="1"/>
          </p:nvPr>
        </p:nvSpPr>
        <p:spPr>
          <a:xfrm>
            <a:off x="1324227" y="1835578"/>
            <a:ext cx="2015426" cy="806813"/>
          </a:xfrm>
          <a:prstGeom prst="rect">
            <a:avLst/>
          </a:prstGeom>
        </p:spPr>
        <p:txBody>
          <a:bodyPr/>
          <a:lstStyle>
            <a:lvl1pPr marL="0" indent="0" defTabSz="914400">
              <a:spcBef>
                <a:spcPts val="1000"/>
              </a:spcBef>
              <a:buSzTx/>
              <a:buFontTx/>
              <a:buNone/>
              <a:defRPr sz="1000"/>
            </a:lvl1pPr>
            <a:lvl2pPr marL="0" indent="342900" defTabSz="914400">
              <a:spcBef>
                <a:spcPts val="1000"/>
              </a:spcBef>
              <a:buSzTx/>
              <a:buFontTx/>
              <a:buNone/>
              <a:defRPr sz="1000"/>
            </a:lvl2pPr>
            <a:lvl3pPr marL="0" indent="685800" defTabSz="914400">
              <a:spcBef>
                <a:spcPts val="1000"/>
              </a:spcBef>
              <a:buSzTx/>
              <a:buFontTx/>
              <a:buNone/>
              <a:defRPr sz="1000"/>
            </a:lvl3pPr>
            <a:lvl4pPr marL="0" indent="1028700" defTabSz="914400">
              <a:spcBef>
                <a:spcPts val="1000"/>
              </a:spcBef>
              <a:buSzTx/>
              <a:buFontTx/>
              <a:buNone/>
              <a:defRPr sz="1000"/>
            </a:lvl4pPr>
            <a:lvl5pPr marL="0" indent="1371600" defTabSz="914400">
              <a:spcBef>
                <a:spcPts val="1000"/>
              </a:spcBef>
              <a:buSzTx/>
              <a:buFontTx/>
              <a:buNone/>
              <a:defRPr sz="1000"/>
            </a:lvl5pPr>
          </a:lstStyle>
          <a:p>
            <a:pPr/>
            <a:r>
              <a:t>Body Level One</a:t>
            </a:r>
          </a:p>
          <a:p>
            <a:pPr lvl="1"/>
            <a:r>
              <a:t>Body Level Two</a:t>
            </a:r>
          </a:p>
          <a:p>
            <a:pPr lvl="2"/>
            <a:r>
              <a:t>Body Level Three</a:t>
            </a:r>
          </a:p>
          <a:p>
            <a:pPr lvl="3"/>
            <a:r>
              <a:t>Body Level Four</a:t>
            </a:r>
          </a:p>
          <a:p>
            <a:pPr lvl="4"/>
            <a:r>
              <a:t>Body Level Five</a:t>
            </a:r>
          </a:p>
        </p:txBody>
      </p:sp>
      <p:sp>
        <p:nvSpPr>
          <p:cNvPr id="603" name="Text Placeholder 13"/>
          <p:cNvSpPr/>
          <p:nvPr>
            <p:ph type="body" sz="quarter" idx="13"/>
          </p:nvPr>
        </p:nvSpPr>
        <p:spPr>
          <a:xfrm>
            <a:off x="5461920" y="2202085"/>
            <a:ext cx="2015425" cy="806813"/>
          </a:xfrm>
          <a:prstGeom prst="rect">
            <a:avLst/>
          </a:prstGeom>
        </p:spPr>
        <p:txBody>
          <a:bodyPr/>
          <a:lstStyle/>
          <a:p>
            <a:pPr marL="0" indent="0" defTabSz="914400">
              <a:spcBef>
                <a:spcPts val="1000"/>
              </a:spcBef>
              <a:buSzTx/>
              <a:buFontTx/>
              <a:buNone/>
              <a:defRPr sz="1000"/>
            </a:pPr>
          </a:p>
        </p:txBody>
      </p:sp>
      <p:sp>
        <p:nvSpPr>
          <p:cNvPr id="604" name="Text Placeholder 13"/>
          <p:cNvSpPr/>
          <p:nvPr>
            <p:ph type="body" sz="quarter" idx="14"/>
          </p:nvPr>
        </p:nvSpPr>
        <p:spPr>
          <a:xfrm>
            <a:off x="8394592" y="2828980"/>
            <a:ext cx="2015426" cy="806813"/>
          </a:xfrm>
          <a:prstGeom prst="rect">
            <a:avLst/>
          </a:prstGeom>
        </p:spPr>
        <p:txBody>
          <a:bodyPr/>
          <a:lstStyle/>
          <a:p>
            <a:pPr marL="0" indent="0" defTabSz="914400">
              <a:spcBef>
                <a:spcPts val="1000"/>
              </a:spcBef>
              <a:buSzTx/>
              <a:buFontTx/>
              <a:buNone/>
              <a:defRPr sz="1000"/>
            </a:pPr>
          </a:p>
        </p:txBody>
      </p:sp>
      <p:sp>
        <p:nvSpPr>
          <p:cNvPr id="605" name="Text Placeholder 13"/>
          <p:cNvSpPr/>
          <p:nvPr>
            <p:ph type="body" sz="quarter" idx="15"/>
          </p:nvPr>
        </p:nvSpPr>
        <p:spPr>
          <a:xfrm>
            <a:off x="775917" y="3650376"/>
            <a:ext cx="6180697" cy="806813"/>
          </a:xfrm>
          <a:prstGeom prst="rect">
            <a:avLst/>
          </a:prstGeom>
        </p:spPr>
        <p:txBody>
          <a:bodyPr/>
          <a:lstStyle/>
          <a:p>
            <a:pPr marL="0" indent="0" defTabSz="914400">
              <a:spcBef>
                <a:spcPts val="1000"/>
              </a:spcBef>
              <a:buSzTx/>
              <a:buFontTx/>
              <a:buNone/>
              <a:defRPr sz="1000"/>
            </a:pPr>
          </a:p>
        </p:txBody>
      </p:sp>
      <p:sp>
        <p:nvSpPr>
          <p:cNvPr id="606" name="Text Placeholder 13"/>
          <p:cNvSpPr/>
          <p:nvPr>
            <p:ph type="body" sz="quarter" idx="16"/>
          </p:nvPr>
        </p:nvSpPr>
        <p:spPr>
          <a:xfrm>
            <a:off x="1305433" y="5608677"/>
            <a:ext cx="2733169" cy="576971"/>
          </a:xfrm>
          <a:prstGeom prst="rect">
            <a:avLst/>
          </a:prstGeom>
        </p:spPr>
        <p:txBody>
          <a:bodyPr/>
          <a:lstStyle/>
          <a:p>
            <a:pPr marL="0" indent="0" defTabSz="914400">
              <a:spcBef>
                <a:spcPts val="1000"/>
              </a:spcBef>
              <a:buSzTx/>
              <a:buFontTx/>
              <a:buNone/>
              <a:defRPr sz="1000"/>
            </a:pPr>
          </a:p>
        </p:txBody>
      </p:sp>
      <p:sp>
        <p:nvSpPr>
          <p:cNvPr id="607" name="Text Placeholder 13"/>
          <p:cNvSpPr/>
          <p:nvPr>
            <p:ph type="body" sz="quarter" idx="17"/>
          </p:nvPr>
        </p:nvSpPr>
        <p:spPr>
          <a:xfrm>
            <a:off x="7944663" y="4978439"/>
            <a:ext cx="2310961" cy="806813"/>
          </a:xfrm>
          <a:prstGeom prst="rect">
            <a:avLst/>
          </a:prstGeom>
        </p:spPr>
        <p:txBody>
          <a:bodyPr/>
          <a:lstStyle/>
          <a:p>
            <a:pPr marL="0" indent="0" defTabSz="914400">
              <a:spcBef>
                <a:spcPts val="1000"/>
              </a:spcBef>
              <a:buSzTx/>
              <a:buFontTx/>
              <a:buNone/>
              <a:defRPr sz="1000"/>
            </a:pPr>
          </a:p>
        </p:txBody>
      </p:sp>
      <p:sp>
        <p:nvSpPr>
          <p:cNvPr id="608" name="Straight Connector 19"/>
          <p:cNvSpPr/>
          <p:nvPr/>
        </p:nvSpPr>
        <p:spPr>
          <a:xfrm>
            <a:off x="573080" y="1366214"/>
            <a:ext cx="10615509" cy="1"/>
          </a:xfrm>
          <a:prstGeom prst="line">
            <a:avLst/>
          </a:prstGeom>
          <a:ln w="19050">
            <a:solidFill>
              <a:srgbClr val="0066FF"/>
            </a:solidFill>
            <a:miter/>
          </a:ln>
        </p:spPr>
        <p:txBody>
          <a:bodyPr lIns="45719" rIns="45719"/>
          <a:lstStyle/>
          <a:p>
            <a:pPr/>
          </a:p>
        </p:txBody>
      </p:sp>
      <p:sp>
        <p:nvSpPr>
          <p:cNvPr id="609" name="Straight Connector 23"/>
          <p:cNvSpPr/>
          <p:nvPr/>
        </p:nvSpPr>
        <p:spPr>
          <a:xfrm>
            <a:off x="573080" y="1366214"/>
            <a:ext cx="10615509" cy="1"/>
          </a:xfrm>
          <a:prstGeom prst="line">
            <a:avLst/>
          </a:prstGeom>
          <a:ln w="19050">
            <a:solidFill>
              <a:srgbClr val="0066FF"/>
            </a:solidFill>
            <a:miter/>
          </a:ln>
        </p:spPr>
        <p:txBody>
          <a:bodyPr lIns="45719" rIns="45719"/>
          <a:lstStyle/>
          <a:p>
            <a:pPr/>
          </a:p>
        </p:txBody>
      </p:sp>
      <p:sp>
        <p:nvSpPr>
          <p:cNvPr id="610" name="Text Placeholder 13"/>
          <p:cNvSpPr/>
          <p:nvPr>
            <p:ph type="body" sz="quarter" idx="18"/>
          </p:nvPr>
        </p:nvSpPr>
        <p:spPr>
          <a:xfrm>
            <a:off x="573080" y="368824"/>
            <a:ext cx="10615509"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611" name="Text Placeholder 13"/>
          <p:cNvSpPr/>
          <p:nvPr>
            <p:ph type="body" sz="quarter" idx="19"/>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19_Custom Layout">
    <p:spTree>
      <p:nvGrpSpPr>
        <p:cNvPr id="1" name=""/>
        <p:cNvGrpSpPr/>
        <p:nvPr/>
      </p:nvGrpSpPr>
      <p:grpSpPr>
        <a:xfrm>
          <a:off x="0" y="0"/>
          <a:ext cx="0" cy="0"/>
          <a:chOff x="0" y="0"/>
          <a:chExt cx="0" cy="0"/>
        </a:xfrm>
      </p:grpSpPr>
      <p:pic>
        <p:nvPicPr>
          <p:cNvPr id="49" name="Picture 7" descr="Picture 7"/>
          <p:cNvPicPr>
            <a:picLocks noChangeAspect="1"/>
          </p:cNvPicPr>
          <p:nvPr/>
        </p:nvPicPr>
        <p:blipFill>
          <a:blip r:embed="rId2">
            <a:extLst/>
          </a:blip>
          <a:srcRect l="0" t="0" r="5739" b="0"/>
          <a:stretch>
            <a:fillRect/>
          </a:stretch>
        </p:blipFill>
        <p:spPr>
          <a:xfrm>
            <a:off x="0" y="0"/>
            <a:ext cx="11488974" cy="6858000"/>
          </a:xfrm>
          <a:prstGeom prst="rect">
            <a:avLst/>
          </a:prstGeom>
          <a:ln w="12700">
            <a:miter lim="400000"/>
          </a:ln>
        </p:spPr>
      </p:pic>
      <p:sp>
        <p:nvSpPr>
          <p:cNvPr id="50" name="Slide Number"/>
          <p:cNvSpPr txBox="1"/>
          <p:nvPr>
            <p:ph type="sldNum" sz="quarter" idx="2"/>
          </p:nvPr>
        </p:nvSpPr>
        <p:spPr>
          <a:prstGeom prst="rect">
            <a:avLst/>
          </a:prstGeom>
        </p:spPr>
        <p:txBody>
          <a:bodyPr/>
          <a:lstStyle/>
          <a:p>
            <a:pPr/>
            <a:fld id="{86CB4B4D-7CA3-9044-876B-883B54F8677D}" type="slidenum"/>
          </a:p>
        </p:txBody>
      </p:sp>
      <p:pic>
        <p:nvPicPr>
          <p:cNvPr id="51" name="Picture 11" descr="Picture 11"/>
          <p:cNvPicPr>
            <a:picLocks noChangeAspect="1"/>
          </p:cNvPicPr>
          <p:nvPr/>
        </p:nvPicPr>
        <p:blipFill>
          <a:blip r:embed="rId3">
            <a:extLst/>
          </a:blip>
          <a:srcRect l="13823" t="7034" r="0" b="0"/>
          <a:stretch>
            <a:fillRect/>
          </a:stretch>
        </p:blipFill>
        <p:spPr>
          <a:xfrm>
            <a:off x="-2" y="0"/>
            <a:ext cx="3793837" cy="4165997"/>
          </a:xfrm>
          <a:prstGeom prst="rect">
            <a:avLst/>
          </a:prstGeom>
          <a:ln w="12700">
            <a:miter lim="400000"/>
          </a:ln>
        </p:spPr>
      </p:pic>
      <p:sp>
        <p:nvSpPr>
          <p:cNvPr id="52" name="Rectangle 15"/>
          <p:cNvSpPr/>
          <p:nvPr/>
        </p:nvSpPr>
        <p:spPr>
          <a:xfrm>
            <a:off x="8333013" y="0"/>
            <a:ext cx="3157022" cy="6858000"/>
          </a:xfrm>
          <a:prstGeom prst="rect">
            <a:avLst/>
          </a:prstGeom>
          <a:solidFill>
            <a:schemeClr val="accent1">
              <a:alpha val="95000"/>
            </a:schemeClr>
          </a:solidFill>
          <a:ln w="12700">
            <a:miter lim="400000"/>
          </a:ln>
        </p:spPr>
        <p:txBody>
          <a:bodyPr lIns="45719" rIns="45719" anchor="ctr"/>
          <a:lstStyle/>
          <a:p>
            <a:pPr>
              <a:lnSpc>
                <a:spcPct val="120000"/>
              </a:lnSpc>
              <a:defRPr sz="1200"/>
            </a:pPr>
          </a:p>
        </p:txBody>
      </p:sp>
      <p:sp>
        <p:nvSpPr>
          <p:cNvPr id="53" name="Body Level One…"/>
          <p:cNvSpPr txBox="1"/>
          <p:nvPr>
            <p:ph type="body" sz="quarter" idx="1"/>
          </p:nvPr>
        </p:nvSpPr>
        <p:spPr>
          <a:xfrm>
            <a:off x="4325177" y="1500177"/>
            <a:ext cx="3664937" cy="463662"/>
          </a:xfrm>
          <a:prstGeom prst="rect">
            <a:avLst/>
          </a:prstGeom>
        </p:spPr>
        <p:txBody>
          <a:bodyPr/>
          <a:lstStyle>
            <a:lvl1pPr marL="0" indent="0" algn="r">
              <a:buSzTx/>
              <a:buFontTx/>
              <a:buNone/>
              <a:defRPr b="1" sz="2700">
                <a:solidFill>
                  <a:schemeClr val="accent1"/>
                </a:solidFill>
              </a:defRPr>
            </a:lvl1pPr>
            <a:lvl2pPr marL="0" indent="342900" algn="r">
              <a:buSzTx/>
              <a:buFontTx/>
              <a:buNone/>
              <a:defRPr b="1" sz="2700">
                <a:solidFill>
                  <a:schemeClr val="accent1"/>
                </a:solidFill>
              </a:defRPr>
            </a:lvl2pPr>
            <a:lvl3pPr marL="0" indent="685800" algn="r">
              <a:buSzTx/>
              <a:buFontTx/>
              <a:buNone/>
              <a:defRPr b="1" sz="2700">
                <a:solidFill>
                  <a:schemeClr val="accent1"/>
                </a:solidFill>
              </a:defRPr>
            </a:lvl3pPr>
            <a:lvl4pPr marL="0" indent="1028700" algn="r">
              <a:buSzTx/>
              <a:buFontTx/>
              <a:buNone/>
              <a:defRPr b="1" sz="2700">
                <a:solidFill>
                  <a:schemeClr val="accent1"/>
                </a:solidFill>
              </a:defRPr>
            </a:lvl4pPr>
            <a:lvl5pPr marL="0" indent="1371600" algn="r">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54" name="Text Placeholder 13"/>
          <p:cNvSpPr/>
          <p:nvPr>
            <p:ph type="body" sz="quarter" idx="13"/>
          </p:nvPr>
        </p:nvSpPr>
        <p:spPr>
          <a:xfrm>
            <a:off x="4325177" y="1963838"/>
            <a:ext cx="3664937" cy="463662"/>
          </a:xfrm>
          <a:prstGeom prst="rect">
            <a:avLst/>
          </a:prstGeom>
        </p:spPr>
        <p:txBody>
          <a:bodyPr/>
          <a:lstStyle/>
          <a:p>
            <a:pPr marL="0" indent="0" algn="r">
              <a:buSzTx/>
              <a:buFontTx/>
              <a:buNone/>
              <a:defRPr b="1" sz="1600"/>
            </a:pPr>
          </a:p>
        </p:txBody>
      </p:sp>
      <p:sp>
        <p:nvSpPr>
          <p:cNvPr id="55" name="Text Placeholder 13"/>
          <p:cNvSpPr/>
          <p:nvPr>
            <p:ph type="body" sz="quarter" idx="14"/>
          </p:nvPr>
        </p:nvSpPr>
        <p:spPr>
          <a:xfrm>
            <a:off x="8552543" y="1557325"/>
            <a:ext cx="2712358" cy="4019824"/>
          </a:xfrm>
          <a:prstGeom prst="rect">
            <a:avLst/>
          </a:prstGeom>
        </p:spPr>
        <p:txBody>
          <a:bodyPr/>
          <a:lstStyle/>
          <a:p>
            <a:pPr marL="0" indent="0" algn="ctr">
              <a:buSzTx/>
              <a:buFontTx/>
              <a:buNone/>
              <a:defRPr b="1" sz="1600">
                <a:solidFill>
                  <a:srgbClr val="FFFFFF"/>
                </a:solidFill>
              </a:defRPr>
            </a:pPr>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type="tx" showMasterSp="0" showMasterPhAnim="1">
  <p:cSld name="FOUNDeRY's Relevance">
    <p:spTree>
      <p:nvGrpSpPr>
        <p:cNvPr id="1" name=""/>
        <p:cNvGrpSpPr/>
        <p:nvPr/>
      </p:nvGrpSpPr>
      <p:grpSpPr>
        <a:xfrm>
          <a:off x="0" y="0"/>
          <a:ext cx="0" cy="0"/>
          <a:chOff x="0" y="0"/>
          <a:chExt cx="0" cy="0"/>
        </a:xfrm>
      </p:grpSpPr>
      <p:sp>
        <p:nvSpPr>
          <p:cNvPr id="618"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621" name="Footer Placeholder 4"/>
          <p:cNvGrpSpPr/>
          <p:nvPr/>
        </p:nvGrpSpPr>
        <p:grpSpPr>
          <a:xfrm>
            <a:off x="0" y="6699952"/>
            <a:ext cx="1957492" cy="165148"/>
            <a:chOff x="0" y="0"/>
            <a:chExt cx="1957491" cy="165147"/>
          </a:xfrm>
        </p:grpSpPr>
        <p:sp>
          <p:nvSpPr>
            <p:cNvPr id="619"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620"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622" name="Picture 12" descr="Picture 12"/>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pic>
        <p:nvPicPr>
          <p:cNvPr id="623" name="Picture 7" descr="Picture 7"/>
          <p:cNvPicPr>
            <a:picLocks noChangeAspect="1"/>
          </p:cNvPicPr>
          <p:nvPr/>
        </p:nvPicPr>
        <p:blipFill>
          <a:blip r:embed="rId3">
            <a:extLst/>
          </a:blip>
          <a:stretch>
            <a:fillRect/>
          </a:stretch>
        </p:blipFill>
        <p:spPr>
          <a:xfrm>
            <a:off x="2215950" y="2011322"/>
            <a:ext cx="8972552" cy="3648085"/>
          </a:xfrm>
          <a:prstGeom prst="rect">
            <a:avLst/>
          </a:prstGeom>
          <a:ln w="12700">
            <a:miter lim="400000"/>
          </a:ln>
        </p:spPr>
      </p:pic>
      <p:sp>
        <p:nvSpPr>
          <p:cNvPr id="624" name="Body Level One…"/>
          <p:cNvSpPr txBox="1"/>
          <p:nvPr>
            <p:ph type="body" sz="quarter" idx="1"/>
          </p:nvPr>
        </p:nvSpPr>
        <p:spPr>
          <a:xfrm>
            <a:off x="608433" y="1674266"/>
            <a:ext cx="2015425" cy="806813"/>
          </a:xfrm>
          <a:prstGeom prst="rect">
            <a:avLst/>
          </a:prstGeom>
        </p:spPr>
        <p:txBody>
          <a:bodyPr/>
          <a:lstStyle>
            <a:lvl1pPr marL="0" indent="0" algn="ctr" defTabSz="914400">
              <a:spcBef>
                <a:spcPts val="1000"/>
              </a:spcBef>
              <a:buSzTx/>
              <a:buFontTx/>
              <a:buNone/>
              <a:defRPr sz="1000"/>
            </a:lvl1pPr>
            <a:lvl2pPr marL="0" indent="342900" algn="ctr" defTabSz="914400">
              <a:spcBef>
                <a:spcPts val="1000"/>
              </a:spcBef>
              <a:buSzTx/>
              <a:buFontTx/>
              <a:buNone/>
              <a:defRPr sz="1000"/>
            </a:lvl2pPr>
            <a:lvl3pPr marL="0" indent="685800" algn="ctr" defTabSz="914400">
              <a:spcBef>
                <a:spcPts val="1000"/>
              </a:spcBef>
              <a:buSzTx/>
              <a:buFontTx/>
              <a:buNone/>
              <a:defRPr sz="1000"/>
            </a:lvl3pPr>
            <a:lvl4pPr marL="0" indent="1028700" algn="ctr" defTabSz="914400">
              <a:spcBef>
                <a:spcPts val="1000"/>
              </a:spcBef>
              <a:buSzTx/>
              <a:buFontTx/>
              <a:buNone/>
              <a:defRPr sz="1000"/>
            </a:lvl4pPr>
            <a:lvl5pPr marL="0" indent="1371600" algn="ctr" defTabSz="914400">
              <a:spcBef>
                <a:spcPts val="1000"/>
              </a:spcBef>
              <a:buSzTx/>
              <a:buFontTx/>
              <a:buNone/>
              <a:defRPr sz="1000"/>
            </a:lvl5pPr>
          </a:lstStyle>
          <a:p>
            <a:pPr/>
            <a:r>
              <a:t>Body Level One</a:t>
            </a:r>
          </a:p>
          <a:p>
            <a:pPr lvl="1"/>
            <a:r>
              <a:t>Body Level Two</a:t>
            </a:r>
          </a:p>
          <a:p>
            <a:pPr lvl="2"/>
            <a:r>
              <a:t>Body Level Three</a:t>
            </a:r>
          </a:p>
          <a:p>
            <a:pPr lvl="3"/>
            <a:r>
              <a:t>Body Level Four</a:t>
            </a:r>
          </a:p>
          <a:p>
            <a:pPr lvl="4"/>
            <a:r>
              <a:t>Body Level Five</a:t>
            </a:r>
          </a:p>
        </p:txBody>
      </p:sp>
      <p:sp>
        <p:nvSpPr>
          <p:cNvPr id="625" name="Text Placeholder 13"/>
          <p:cNvSpPr/>
          <p:nvPr>
            <p:ph type="body" sz="quarter" idx="13"/>
          </p:nvPr>
        </p:nvSpPr>
        <p:spPr>
          <a:xfrm>
            <a:off x="2588502" y="4130819"/>
            <a:ext cx="2704262" cy="282251"/>
          </a:xfrm>
          <a:prstGeom prst="rect">
            <a:avLst/>
          </a:prstGeom>
        </p:spPr>
        <p:txBody>
          <a:bodyPr/>
          <a:lstStyle/>
          <a:p>
            <a:pPr marL="0" indent="0" algn="ctr" defTabSz="914400">
              <a:spcBef>
                <a:spcPts val="1000"/>
              </a:spcBef>
              <a:buSzTx/>
              <a:buFontTx/>
              <a:buNone/>
              <a:defRPr sz="1000">
                <a:solidFill>
                  <a:srgbClr val="FFFFFF"/>
                </a:solidFill>
              </a:defRPr>
            </a:pPr>
          </a:p>
        </p:txBody>
      </p:sp>
      <p:sp>
        <p:nvSpPr>
          <p:cNvPr id="626" name="Text Placeholder 13"/>
          <p:cNvSpPr/>
          <p:nvPr>
            <p:ph type="body" sz="quarter" idx="14"/>
          </p:nvPr>
        </p:nvSpPr>
        <p:spPr>
          <a:xfrm>
            <a:off x="608432" y="5732100"/>
            <a:ext cx="2015426" cy="639157"/>
          </a:xfrm>
          <a:prstGeom prst="rect">
            <a:avLst/>
          </a:prstGeom>
        </p:spPr>
        <p:txBody>
          <a:bodyPr/>
          <a:lstStyle/>
          <a:p>
            <a:pPr marL="0" indent="0" algn="ctr" defTabSz="914400">
              <a:spcBef>
                <a:spcPts val="1000"/>
              </a:spcBef>
              <a:buSzTx/>
              <a:buFontTx/>
              <a:buNone/>
              <a:defRPr sz="1000"/>
            </a:pPr>
          </a:p>
        </p:txBody>
      </p:sp>
      <p:sp>
        <p:nvSpPr>
          <p:cNvPr id="627" name="Text Placeholder 13"/>
          <p:cNvSpPr/>
          <p:nvPr>
            <p:ph type="body" sz="quarter" idx="15"/>
          </p:nvPr>
        </p:nvSpPr>
        <p:spPr>
          <a:xfrm>
            <a:off x="8298267" y="4490997"/>
            <a:ext cx="2015425" cy="639157"/>
          </a:xfrm>
          <a:prstGeom prst="rect">
            <a:avLst/>
          </a:prstGeom>
        </p:spPr>
        <p:txBody>
          <a:bodyPr/>
          <a:lstStyle/>
          <a:p>
            <a:pPr marL="0" indent="0" algn="ctr" defTabSz="914400">
              <a:spcBef>
                <a:spcPts val="1000"/>
              </a:spcBef>
              <a:buSzTx/>
              <a:buFontTx/>
              <a:buNone/>
              <a:defRPr sz="1000"/>
            </a:pPr>
          </a:p>
        </p:txBody>
      </p:sp>
      <p:sp>
        <p:nvSpPr>
          <p:cNvPr id="628" name="Straight Connector 15"/>
          <p:cNvSpPr/>
          <p:nvPr/>
        </p:nvSpPr>
        <p:spPr>
          <a:xfrm>
            <a:off x="573080" y="1366214"/>
            <a:ext cx="10615509" cy="1"/>
          </a:xfrm>
          <a:prstGeom prst="line">
            <a:avLst/>
          </a:prstGeom>
          <a:ln w="19050">
            <a:solidFill>
              <a:srgbClr val="0066FF"/>
            </a:solidFill>
            <a:miter/>
          </a:ln>
        </p:spPr>
        <p:txBody>
          <a:bodyPr lIns="45719" rIns="45719"/>
          <a:lstStyle/>
          <a:p>
            <a:pPr/>
          </a:p>
        </p:txBody>
      </p:sp>
      <p:sp>
        <p:nvSpPr>
          <p:cNvPr id="629" name="Text Placeholder 13"/>
          <p:cNvSpPr/>
          <p:nvPr>
            <p:ph type="body" sz="quarter" idx="16"/>
          </p:nvPr>
        </p:nvSpPr>
        <p:spPr>
          <a:xfrm>
            <a:off x="573080" y="368824"/>
            <a:ext cx="10615509"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630" name="Text Placeholder 13"/>
          <p:cNvSpPr/>
          <p:nvPr>
            <p:ph type="body" sz="quarter" idx="17"/>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type="tx" showMasterSp="0" showMasterPhAnim="1">
  <p:cSld name="FOUNDeRY Community 1">
    <p:spTree>
      <p:nvGrpSpPr>
        <p:cNvPr id="1" name=""/>
        <p:cNvGrpSpPr/>
        <p:nvPr/>
      </p:nvGrpSpPr>
      <p:grpSpPr>
        <a:xfrm>
          <a:off x="0" y="0"/>
          <a:ext cx="0" cy="0"/>
          <a:chOff x="0" y="0"/>
          <a:chExt cx="0" cy="0"/>
        </a:xfrm>
      </p:grpSpPr>
      <p:sp>
        <p:nvSpPr>
          <p:cNvPr id="637"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640" name="Footer Placeholder 4"/>
          <p:cNvGrpSpPr/>
          <p:nvPr/>
        </p:nvGrpSpPr>
        <p:grpSpPr>
          <a:xfrm>
            <a:off x="0" y="6699952"/>
            <a:ext cx="1957492" cy="165148"/>
            <a:chOff x="0" y="0"/>
            <a:chExt cx="1957491" cy="165147"/>
          </a:xfrm>
        </p:grpSpPr>
        <p:sp>
          <p:nvSpPr>
            <p:cNvPr id="638"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639"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641" name="Picture 16" descr="Picture 16"/>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642" name="Shape 278"/>
          <p:cNvSpPr/>
          <p:nvPr/>
        </p:nvSpPr>
        <p:spPr>
          <a:xfrm flipV="1">
            <a:off x="5743245" y="2219129"/>
            <a:ext cx="2" cy="2388465"/>
          </a:xfrm>
          <a:prstGeom prst="line">
            <a:avLst/>
          </a:prstGeom>
          <a:ln w="12700">
            <a:solidFill>
              <a:srgbClr val="A6AAA9"/>
            </a:solidFill>
            <a:custDash>
              <a:ds d="200000" sp="200000"/>
            </a:custDash>
            <a:miter lim="400000"/>
          </a:ln>
        </p:spPr>
        <p:txBody>
          <a:bodyPr lIns="45719" rIns="45719"/>
          <a:lstStyle/>
          <a:p>
            <a:pPr/>
          </a:p>
        </p:txBody>
      </p:sp>
      <p:sp>
        <p:nvSpPr>
          <p:cNvPr id="643" name="Shape 279"/>
          <p:cNvSpPr/>
          <p:nvPr/>
        </p:nvSpPr>
        <p:spPr>
          <a:xfrm flipV="1">
            <a:off x="3114866" y="2219129"/>
            <a:ext cx="2" cy="2388465"/>
          </a:xfrm>
          <a:prstGeom prst="line">
            <a:avLst/>
          </a:prstGeom>
          <a:ln w="12700">
            <a:solidFill>
              <a:srgbClr val="A6AAA9"/>
            </a:solidFill>
            <a:custDash>
              <a:ds d="200000" sp="200000"/>
            </a:custDash>
            <a:miter lim="400000"/>
          </a:ln>
        </p:spPr>
        <p:txBody>
          <a:bodyPr lIns="45719" rIns="45719"/>
          <a:lstStyle/>
          <a:p>
            <a:pPr/>
          </a:p>
        </p:txBody>
      </p:sp>
      <p:sp>
        <p:nvSpPr>
          <p:cNvPr id="644" name="Body Level One…"/>
          <p:cNvSpPr txBox="1"/>
          <p:nvPr>
            <p:ph type="body" sz="quarter" idx="1"/>
          </p:nvPr>
        </p:nvSpPr>
        <p:spPr>
          <a:xfrm>
            <a:off x="601768" y="2420111"/>
            <a:ext cx="2374670" cy="463661"/>
          </a:xfrm>
          <a:prstGeom prst="rect">
            <a:avLst/>
          </a:prstGeom>
        </p:spPr>
        <p:txBody>
          <a:bodyPr/>
          <a:lstStyle>
            <a:lvl1pPr marL="0" indent="0" defTabSz="914400">
              <a:spcBef>
                <a:spcPts val="1000"/>
              </a:spcBef>
              <a:buSzTx/>
              <a:buFontTx/>
              <a:buNone/>
              <a:defRPr b="1" sz="2400"/>
            </a:lvl1pPr>
            <a:lvl2pPr marL="0" indent="342900" defTabSz="914400">
              <a:spcBef>
                <a:spcPts val="1000"/>
              </a:spcBef>
              <a:buSzTx/>
              <a:buFontTx/>
              <a:buNone/>
              <a:defRPr b="1" sz="2400"/>
            </a:lvl2pPr>
            <a:lvl3pPr marL="0" indent="685800" defTabSz="914400">
              <a:spcBef>
                <a:spcPts val="1000"/>
              </a:spcBef>
              <a:buSzTx/>
              <a:buFontTx/>
              <a:buNone/>
              <a:defRPr b="1" sz="2400"/>
            </a:lvl3pPr>
            <a:lvl4pPr marL="0" indent="1028700" defTabSz="914400">
              <a:spcBef>
                <a:spcPts val="1000"/>
              </a:spcBef>
              <a:buSzTx/>
              <a:buFontTx/>
              <a:buNone/>
              <a:defRPr b="1" sz="2400"/>
            </a:lvl4pPr>
            <a:lvl5pPr marL="0" indent="1371600" defTabSz="914400">
              <a:spcBef>
                <a:spcPts val="10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45" name="Text Placeholder 13"/>
          <p:cNvSpPr/>
          <p:nvPr>
            <p:ph type="body" sz="quarter" idx="13"/>
          </p:nvPr>
        </p:nvSpPr>
        <p:spPr>
          <a:xfrm>
            <a:off x="601768" y="2904270"/>
            <a:ext cx="2374670" cy="463662"/>
          </a:xfrm>
          <a:prstGeom prst="rect">
            <a:avLst/>
          </a:prstGeom>
        </p:spPr>
        <p:txBody>
          <a:bodyPr/>
          <a:lstStyle/>
          <a:p>
            <a:pPr marL="0" indent="0" defTabSz="914400">
              <a:spcBef>
                <a:spcPts val="1000"/>
              </a:spcBef>
              <a:buSzTx/>
              <a:buFontTx/>
              <a:buNone/>
              <a:defRPr sz="1000"/>
            </a:pPr>
          </a:p>
        </p:txBody>
      </p:sp>
      <p:sp>
        <p:nvSpPr>
          <p:cNvPr id="646" name="Text Placeholder 13"/>
          <p:cNvSpPr/>
          <p:nvPr>
            <p:ph type="body" sz="quarter" idx="14"/>
          </p:nvPr>
        </p:nvSpPr>
        <p:spPr>
          <a:xfrm>
            <a:off x="3242795" y="2420111"/>
            <a:ext cx="2374670" cy="463661"/>
          </a:xfrm>
          <a:prstGeom prst="rect">
            <a:avLst/>
          </a:prstGeom>
        </p:spPr>
        <p:txBody>
          <a:bodyPr/>
          <a:lstStyle/>
          <a:p>
            <a:pPr marL="0" indent="0" defTabSz="914400">
              <a:spcBef>
                <a:spcPts val="1000"/>
              </a:spcBef>
              <a:buSzTx/>
              <a:buFontTx/>
              <a:buNone/>
              <a:defRPr b="1" sz="2400"/>
            </a:pPr>
          </a:p>
        </p:txBody>
      </p:sp>
      <p:sp>
        <p:nvSpPr>
          <p:cNvPr id="647" name="Text Placeholder 13"/>
          <p:cNvSpPr/>
          <p:nvPr>
            <p:ph type="body" sz="quarter" idx="15"/>
          </p:nvPr>
        </p:nvSpPr>
        <p:spPr>
          <a:xfrm>
            <a:off x="3242795" y="2904270"/>
            <a:ext cx="2374670" cy="463662"/>
          </a:xfrm>
          <a:prstGeom prst="rect">
            <a:avLst/>
          </a:prstGeom>
        </p:spPr>
        <p:txBody>
          <a:bodyPr/>
          <a:lstStyle/>
          <a:p>
            <a:pPr marL="0" indent="0" defTabSz="914400">
              <a:spcBef>
                <a:spcPts val="1000"/>
              </a:spcBef>
              <a:buSzTx/>
              <a:buFontTx/>
              <a:buNone/>
              <a:defRPr sz="1000"/>
            </a:pPr>
          </a:p>
        </p:txBody>
      </p:sp>
      <p:sp>
        <p:nvSpPr>
          <p:cNvPr id="648" name="Shape 278"/>
          <p:cNvSpPr/>
          <p:nvPr/>
        </p:nvSpPr>
        <p:spPr>
          <a:xfrm flipV="1">
            <a:off x="8371627" y="2219129"/>
            <a:ext cx="2" cy="2388465"/>
          </a:xfrm>
          <a:prstGeom prst="line">
            <a:avLst/>
          </a:prstGeom>
          <a:ln w="12700">
            <a:solidFill>
              <a:srgbClr val="A6AAA9"/>
            </a:solidFill>
            <a:custDash>
              <a:ds d="200000" sp="200000"/>
            </a:custDash>
            <a:miter lim="400000"/>
          </a:ln>
        </p:spPr>
        <p:txBody>
          <a:bodyPr lIns="45719" rIns="45719"/>
          <a:lstStyle/>
          <a:p>
            <a:pPr/>
          </a:p>
        </p:txBody>
      </p:sp>
      <p:sp>
        <p:nvSpPr>
          <p:cNvPr id="649" name="Text Placeholder 13"/>
          <p:cNvSpPr/>
          <p:nvPr>
            <p:ph type="body" sz="quarter" idx="16"/>
          </p:nvPr>
        </p:nvSpPr>
        <p:spPr>
          <a:xfrm>
            <a:off x="5858528" y="2432578"/>
            <a:ext cx="2374670" cy="463662"/>
          </a:xfrm>
          <a:prstGeom prst="rect">
            <a:avLst/>
          </a:prstGeom>
        </p:spPr>
        <p:txBody>
          <a:bodyPr/>
          <a:lstStyle/>
          <a:p>
            <a:pPr marL="0" indent="0" defTabSz="914400">
              <a:spcBef>
                <a:spcPts val="1000"/>
              </a:spcBef>
              <a:buSzTx/>
              <a:buFontTx/>
              <a:buNone/>
              <a:defRPr b="1" sz="2400"/>
            </a:pPr>
          </a:p>
        </p:txBody>
      </p:sp>
      <p:sp>
        <p:nvSpPr>
          <p:cNvPr id="650" name="Text Placeholder 13"/>
          <p:cNvSpPr/>
          <p:nvPr>
            <p:ph type="body" sz="quarter" idx="17"/>
          </p:nvPr>
        </p:nvSpPr>
        <p:spPr>
          <a:xfrm>
            <a:off x="5858528" y="2916738"/>
            <a:ext cx="2374670" cy="463662"/>
          </a:xfrm>
          <a:prstGeom prst="rect">
            <a:avLst/>
          </a:prstGeom>
        </p:spPr>
        <p:txBody>
          <a:bodyPr/>
          <a:lstStyle/>
          <a:p>
            <a:pPr marL="0" indent="0" defTabSz="914400">
              <a:spcBef>
                <a:spcPts val="1000"/>
              </a:spcBef>
              <a:buSzTx/>
              <a:buFontTx/>
              <a:buNone/>
              <a:defRPr sz="1000"/>
            </a:pPr>
          </a:p>
        </p:txBody>
      </p:sp>
      <p:sp>
        <p:nvSpPr>
          <p:cNvPr id="651" name="Text Placeholder 13"/>
          <p:cNvSpPr/>
          <p:nvPr>
            <p:ph type="body" sz="quarter" idx="18"/>
          </p:nvPr>
        </p:nvSpPr>
        <p:spPr>
          <a:xfrm>
            <a:off x="8510055" y="2432578"/>
            <a:ext cx="2374670" cy="463662"/>
          </a:xfrm>
          <a:prstGeom prst="rect">
            <a:avLst/>
          </a:prstGeom>
        </p:spPr>
        <p:txBody>
          <a:bodyPr/>
          <a:lstStyle/>
          <a:p>
            <a:pPr marL="0" indent="0" defTabSz="914400">
              <a:spcBef>
                <a:spcPts val="1000"/>
              </a:spcBef>
              <a:buSzTx/>
              <a:buFontTx/>
              <a:buNone/>
              <a:defRPr b="1" sz="2400"/>
            </a:pPr>
          </a:p>
        </p:txBody>
      </p:sp>
      <p:sp>
        <p:nvSpPr>
          <p:cNvPr id="652" name="Text Placeholder 13"/>
          <p:cNvSpPr/>
          <p:nvPr>
            <p:ph type="body" sz="quarter" idx="19"/>
          </p:nvPr>
        </p:nvSpPr>
        <p:spPr>
          <a:xfrm>
            <a:off x="8510055" y="2916738"/>
            <a:ext cx="2374670" cy="463662"/>
          </a:xfrm>
          <a:prstGeom prst="rect">
            <a:avLst/>
          </a:prstGeom>
        </p:spPr>
        <p:txBody>
          <a:bodyPr/>
          <a:lstStyle/>
          <a:p>
            <a:pPr marL="0" indent="0" defTabSz="914400">
              <a:spcBef>
                <a:spcPts val="1000"/>
              </a:spcBef>
              <a:buSzTx/>
              <a:buFontTx/>
              <a:buNone/>
              <a:defRPr sz="1000"/>
            </a:pPr>
          </a:p>
        </p:txBody>
      </p:sp>
      <p:sp>
        <p:nvSpPr>
          <p:cNvPr id="653" name="Straight Connector 19"/>
          <p:cNvSpPr/>
          <p:nvPr/>
        </p:nvSpPr>
        <p:spPr>
          <a:xfrm>
            <a:off x="573080" y="1366214"/>
            <a:ext cx="10615509" cy="1"/>
          </a:xfrm>
          <a:prstGeom prst="line">
            <a:avLst/>
          </a:prstGeom>
          <a:ln w="19050">
            <a:solidFill>
              <a:srgbClr val="0066FF"/>
            </a:solidFill>
            <a:miter/>
          </a:ln>
        </p:spPr>
        <p:txBody>
          <a:bodyPr lIns="45719" rIns="45719"/>
          <a:lstStyle/>
          <a:p>
            <a:pPr/>
          </a:p>
        </p:txBody>
      </p:sp>
      <p:sp>
        <p:nvSpPr>
          <p:cNvPr id="654" name="Text Placeholder 13"/>
          <p:cNvSpPr/>
          <p:nvPr>
            <p:ph type="body" sz="quarter" idx="20"/>
          </p:nvPr>
        </p:nvSpPr>
        <p:spPr>
          <a:xfrm>
            <a:off x="573080" y="368824"/>
            <a:ext cx="10615509"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655" name="Text Placeholder 13"/>
          <p:cNvSpPr/>
          <p:nvPr>
            <p:ph type="body" sz="quarter" idx="21"/>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type="tx" showMasterSp="0" showMasterPhAnim="1">
  <p:cSld name="FOUNDeRY Community 2">
    <p:spTree>
      <p:nvGrpSpPr>
        <p:cNvPr id="1" name=""/>
        <p:cNvGrpSpPr/>
        <p:nvPr/>
      </p:nvGrpSpPr>
      <p:grpSpPr>
        <a:xfrm>
          <a:off x="0" y="0"/>
          <a:ext cx="0" cy="0"/>
          <a:chOff x="0" y="0"/>
          <a:chExt cx="0" cy="0"/>
        </a:xfrm>
      </p:grpSpPr>
      <p:sp>
        <p:nvSpPr>
          <p:cNvPr id="662"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665" name="Footer Placeholder 4"/>
          <p:cNvGrpSpPr/>
          <p:nvPr/>
        </p:nvGrpSpPr>
        <p:grpSpPr>
          <a:xfrm>
            <a:off x="0" y="6699952"/>
            <a:ext cx="1957492" cy="165148"/>
            <a:chOff x="0" y="0"/>
            <a:chExt cx="1957491" cy="165147"/>
          </a:xfrm>
        </p:grpSpPr>
        <p:sp>
          <p:nvSpPr>
            <p:cNvPr id="663"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664"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666" name="Rectangle 17"/>
          <p:cNvSpPr/>
          <p:nvPr/>
        </p:nvSpPr>
        <p:spPr>
          <a:xfrm>
            <a:off x="1" y="0"/>
            <a:ext cx="11474614" cy="6858000"/>
          </a:xfrm>
          <a:prstGeom prst="rect">
            <a:avLst/>
          </a:prstGeom>
          <a:solidFill>
            <a:srgbClr val="040C1B"/>
          </a:solidFill>
          <a:ln w="12700">
            <a:miter lim="400000"/>
          </a:ln>
        </p:spPr>
        <p:txBody>
          <a:bodyPr lIns="45719" rIns="45719" anchor="ctr"/>
          <a:lstStyle/>
          <a:p>
            <a:pPr algn="ctr">
              <a:defRPr sz="1300"/>
            </a:pPr>
          </a:p>
        </p:txBody>
      </p:sp>
      <p:pic>
        <p:nvPicPr>
          <p:cNvPr id="667" name="Picture 18" descr="Picture 18"/>
          <p:cNvPicPr>
            <a:picLocks noChangeAspect="1"/>
          </p:cNvPicPr>
          <p:nvPr/>
        </p:nvPicPr>
        <p:blipFill>
          <a:blip r:embed="rId2">
            <a:extLst/>
          </a:blip>
          <a:srcRect l="10481" t="3021" r="0" b="0"/>
          <a:stretch>
            <a:fillRect/>
          </a:stretch>
        </p:blipFill>
        <p:spPr>
          <a:xfrm>
            <a:off x="-1" y="-2"/>
            <a:ext cx="2557465" cy="2820179"/>
          </a:xfrm>
          <a:prstGeom prst="rect">
            <a:avLst/>
          </a:prstGeom>
          <a:ln w="12700">
            <a:miter lim="400000"/>
          </a:ln>
        </p:spPr>
      </p:pic>
      <p:sp>
        <p:nvSpPr>
          <p:cNvPr id="668" name="Shape 278"/>
          <p:cNvSpPr/>
          <p:nvPr/>
        </p:nvSpPr>
        <p:spPr>
          <a:xfrm flipV="1">
            <a:off x="5743245" y="2219129"/>
            <a:ext cx="2" cy="2388465"/>
          </a:xfrm>
          <a:prstGeom prst="line">
            <a:avLst/>
          </a:prstGeom>
          <a:ln w="12700">
            <a:solidFill>
              <a:srgbClr val="FFFFFF"/>
            </a:solidFill>
            <a:custDash>
              <a:ds d="200000" sp="200000"/>
            </a:custDash>
            <a:miter lim="400000"/>
          </a:ln>
        </p:spPr>
        <p:txBody>
          <a:bodyPr lIns="45719" rIns="45719"/>
          <a:lstStyle/>
          <a:p>
            <a:pPr/>
          </a:p>
        </p:txBody>
      </p:sp>
      <p:sp>
        <p:nvSpPr>
          <p:cNvPr id="669" name="Shape 279"/>
          <p:cNvSpPr/>
          <p:nvPr/>
        </p:nvSpPr>
        <p:spPr>
          <a:xfrm flipV="1">
            <a:off x="3114866" y="2219129"/>
            <a:ext cx="2" cy="2388465"/>
          </a:xfrm>
          <a:prstGeom prst="line">
            <a:avLst/>
          </a:prstGeom>
          <a:ln w="12700">
            <a:solidFill>
              <a:srgbClr val="FFFFFF"/>
            </a:solidFill>
            <a:custDash>
              <a:ds d="200000" sp="200000"/>
            </a:custDash>
            <a:miter lim="400000"/>
          </a:ln>
        </p:spPr>
        <p:txBody>
          <a:bodyPr lIns="45719" rIns="45719"/>
          <a:lstStyle/>
          <a:p>
            <a:pPr/>
          </a:p>
        </p:txBody>
      </p:sp>
      <p:sp>
        <p:nvSpPr>
          <p:cNvPr id="670" name="Body Level One…"/>
          <p:cNvSpPr txBox="1"/>
          <p:nvPr>
            <p:ph type="body" sz="quarter" idx="1"/>
          </p:nvPr>
        </p:nvSpPr>
        <p:spPr>
          <a:xfrm>
            <a:off x="601768" y="2420111"/>
            <a:ext cx="2374670" cy="463661"/>
          </a:xfrm>
          <a:prstGeom prst="rect">
            <a:avLst/>
          </a:prstGeom>
        </p:spPr>
        <p:txBody>
          <a:bodyPr/>
          <a:lstStyle>
            <a:lvl1pPr marL="0" indent="0" defTabSz="914400">
              <a:spcBef>
                <a:spcPts val="1000"/>
              </a:spcBef>
              <a:buSzTx/>
              <a:buFontTx/>
              <a:buNone/>
              <a:defRPr b="1" sz="2400">
                <a:solidFill>
                  <a:srgbClr val="FFFFFF"/>
                </a:solidFill>
              </a:defRPr>
            </a:lvl1pPr>
            <a:lvl2pPr marL="0" indent="342900" defTabSz="914400">
              <a:spcBef>
                <a:spcPts val="1000"/>
              </a:spcBef>
              <a:buSzTx/>
              <a:buFontTx/>
              <a:buNone/>
              <a:defRPr b="1" sz="2400">
                <a:solidFill>
                  <a:srgbClr val="FFFFFF"/>
                </a:solidFill>
              </a:defRPr>
            </a:lvl2pPr>
            <a:lvl3pPr marL="0" indent="685800" defTabSz="914400">
              <a:spcBef>
                <a:spcPts val="1000"/>
              </a:spcBef>
              <a:buSzTx/>
              <a:buFontTx/>
              <a:buNone/>
              <a:defRPr b="1" sz="2400">
                <a:solidFill>
                  <a:srgbClr val="FFFFFF"/>
                </a:solidFill>
              </a:defRPr>
            </a:lvl3pPr>
            <a:lvl4pPr marL="0" indent="1028700" defTabSz="914400">
              <a:spcBef>
                <a:spcPts val="1000"/>
              </a:spcBef>
              <a:buSzTx/>
              <a:buFontTx/>
              <a:buNone/>
              <a:defRPr b="1" sz="2400">
                <a:solidFill>
                  <a:srgbClr val="FFFFFF"/>
                </a:solidFill>
              </a:defRPr>
            </a:lvl4pPr>
            <a:lvl5pPr marL="0" indent="1371600" defTabSz="914400">
              <a:spcBef>
                <a:spcPts val="1000"/>
              </a:spcBef>
              <a:buSzTx/>
              <a:buFontTx/>
              <a:buNone/>
              <a:defRPr b="1" sz="24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671" name="Text Placeholder 13"/>
          <p:cNvSpPr/>
          <p:nvPr>
            <p:ph type="body" sz="quarter" idx="13"/>
          </p:nvPr>
        </p:nvSpPr>
        <p:spPr>
          <a:xfrm>
            <a:off x="601768" y="2904270"/>
            <a:ext cx="2374670" cy="463662"/>
          </a:xfrm>
          <a:prstGeom prst="rect">
            <a:avLst/>
          </a:prstGeom>
        </p:spPr>
        <p:txBody>
          <a:bodyPr/>
          <a:lstStyle/>
          <a:p>
            <a:pPr marL="0" indent="0" defTabSz="914400">
              <a:spcBef>
                <a:spcPts val="1000"/>
              </a:spcBef>
              <a:buSzTx/>
              <a:buFontTx/>
              <a:buNone/>
              <a:defRPr sz="1000">
                <a:solidFill>
                  <a:srgbClr val="FFFFFF"/>
                </a:solidFill>
              </a:defRPr>
            </a:pPr>
          </a:p>
        </p:txBody>
      </p:sp>
      <p:sp>
        <p:nvSpPr>
          <p:cNvPr id="672" name="Text Placeholder 13"/>
          <p:cNvSpPr/>
          <p:nvPr>
            <p:ph type="body" sz="quarter" idx="14"/>
          </p:nvPr>
        </p:nvSpPr>
        <p:spPr>
          <a:xfrm>
            <a:off x="3242795" y="2420111"/>
            <a:ext cx="2374670" cy="463661"/>
          </a:xfrm>
          <a:prstGeom prst="rect">
            <a:avLst/>
          </a:prstGeom>
        </p:spPr>
        <p:txBody>
          <a:bodyPr/>
          <a:lstStyle/>
          <a:p>
            <a:pPr marL="0" indent="0" defTabSz="914400">
              <a:spcBef>
                <a:spcPts val="1000"/>
              </a:spcBef>
              <a:buSzTx/>
              <a:buFontTx/>
              <a:buNone/>
              <a:defRPr b="1" sz="2400">
                <a:solidFill>
                  <a:srgbClr val="FFFFFF"/>
                </a:solidFill>
              </a:defRPr>
            </a:pPr>
          </a:p>
        </p:txBody>
      </p:sp>
      <p:sp>
        <p:nvSpPr>
          <p:cNvPr id="673" name="Text Placeholder 13"/>
          <p:cNvSpPr/>
          <p:nvPr>
            <p:ph type="body" sz="quarter" idx="15"/>
          </p:nvPr>
        </p:nvSpPr>
        <p:spPr>
          <a:xfrm>
            <a:off x="3242795" y="2904270"/>
            <a:ext cx="2374670" cy="463662"/>
          </a:xfrm>
          <a:prstGeom prst="rect">
            <a:avLst/>
          </a:prstGeom>
        </p:spPr>
        <p:txBody>
          <a:bodyPr/>
          <a:lstStyle/>
          <a:p>
            <a:pPr marL="0" indent="0" defTabSz="914400">
              <a:spcBef>
                <a:spcPts val="1000"/>
              </a:spcBef>
              <a:buSzTx/>
              <a:buFontTx/>
              <a:buNone/>
              <a:defRPr sz="1000">
                <a:solidFill>
                  <a:srgbClr val="FFFFFF"/>
                </a:solidFill>
              </a:defRPr>
            </a:pPr>
          </a:p>
        </p:txBody>
      </p:sp>
      <p:sp>
        <p:nvSpPr>
          <p:cNvPr id="674" name="Shape 278"/>
          <p:cNvSpPr/>
          <p:nvPr/>
        </p:nvSpPr>
        <p:spPr>
          <a:xfrm flipV="1">
            <a:off x="8371627" y="2219129"/>
            <a:ext cx="2" cy="2388465"/>
          </a:xfrm>
          <a:prstGeom prst="line">
            <a:avLst/>
          </a:prstGeom>
          <a:ln w="12700">
            <a:solidFill>
              <a:srgbClr val="FFFFFF"/>
            </a:solidFill>
            <a:custDash>
              <a:ds d="200000" sp="200000"/>
            </a:custDash>
            <a:miter lim="400000"/>
          </a:ln>
        </p:spPr>
        <p:txBody>
          <a:bodyPr lIns="45719" rIns="45719"/>
          <a:lstStyle/>
          <a:p>
            <a:pPr/>
          </a:p>
        </p:txBody>
      </p:sp>
      <p:sp>
        <p:nvSpPr>
          <p:cNvPr id="675" name="Text Placeholder 13"/>
          <p:cNvSpPr/>
          <p:nvPr>
            <p:ph type="body" sz="quarter" idx="16"/>
          </p:nvPr>
        </p:nvSpPr>
        <p:spPr>
          <a:xfrm>
            <a:off x="5858528" y="2432578"/>
            <a:ext cx="2374670" cy="463662"/>
          </a:xfrm>
          <a:prstGeom prst="rect">
            <a:avLst/>
          </a:prstGeom>
        </p:spPr>
        <p:txBody>
          <a:bodyPr/>
          <a:lstStyle/>
          <a:p>
            <a:pPr marL="0" indent="0" defTabSz="914400">
              <a:spcBef>
                <a:spcPts val="1000"/>
              </a:spcBef>
              <a:buSzTx/>
              <a:buFontTx/>
              <a:buNone/>
              <a:defRPr b="1" sz="2400">
                <a:solidFill>
                  <a:srgbClr val="FFFFFF"/>
                </a:solidFill>
              </a:defRPr>
            </a:pPr>
          </a:p>
        </p:txBody>
      </p:sp>
      <p:sp>
        <p:nvSpPr>
          <p:cNvPr id="676" name="Text Placeholder 13"/>
          <p:cNvSpPr/>
          <p:nvPr>
            <p:ph type="body" sz="quarter" idx="17"/>
          </p:nvPr>
        </p:nvSpPr>
        <p:spPr>
          <a:xfrm>
            <a:off x="5858528" y="2916738"/>
            <a:ext cx="2374670" cy="463662"/>
          </a:xfrm>
          <a:prstGeom prst="rect">
            <a:avLst/>
          </a:prstGeom>
        </p:spPr>
        <p:txBody>
          <a:bodyPr/>
          <a:lstStyle/>
          <a:p>
            <a:pPr marL="0" indent="0" defTabSz="914400">
              <a:spcBef>
                <a:spcPts val="1000"/>
              </a:spcBef>
              <a:buSzTx/>
              <a:buFontTx/>
              <a:buNone/>
              <a:defRPr sz="1000">
                <a:solidFill>
                  <a:srgbClr val="FFFFFF"/>
                </a:solidFill>
              </a:defRPr>
            </a:pPr>
          </a:p>
        </p:txBody>
      </p:sp>
      <p:sp>
        <p:nvSpPr>
          <p:cNvPr id="677" name="Text Placeholder 13"/>
          <p:cNvSpPr/>
          <p:nvPr>
            <p:ph type="body" sz="quarter" idx="18"/>
          </p:nvPr>
        </p:nvSpPr>
        <p:spPr>
          <a:xfrm>
            <a:off x="8510055" y="2432578"/>
            <a:ext cx="2374670" cy="463662"/>
          </a:xfrm>
          <a:prstGeom prst="rect">
            <a:avLst/>
          </a:prstGeom>
        </p:spPr>
        <p:txBody>
          <a:bodyPr/>
          <a:lstStyle/>
          <a:p>
            <a:pPr marL="0" indent="0" defTabSz="914400">
              <a:spcBef>
                <a:spcPts val="1000"/>
              </a:spcBef>
              <a:buSzTx/>
              <a:buFontTx/>
              <a:buNone/>
              <a:defRPr b="1" sz="2400">
                <a:solidFill>
                  <a:srgbClr val="FFFFFF"/>
                </a:solidFill>
              </a:defRPr>
            </a:pPr>
          </a:p>
        </p:txBody>
      </p:sp>
      <p:sp>
        <p:nvSpPr>
          <p:cNvPr id="678" name="Text Placeholder 13"/>
          <p:cNvSpPr/>
          <p:nvPr>
            <p:ph type="body" sz="quarter" idx="19"/>
          </p:nvPr>
        </p:nvSpPr>
        <p:spPr>
          <a:xfrm>
            <a:off x="8510055" y="2916738"/>
            <a:ext cx="2374670" cy="463662"/>
          </a:xfrm>
          <a:prstGeom prst="rect">
            <a:avLst/>
          </a:prstGeom>
        </p:spPr>
        <p:txBody>
          <a:bodyPr/>
          <a:lstStyle/>
          <a:p>
            <a:pPr marL="0" indent="0" defTabSz="914400">
              <a:spcBef>
                <a:spcPts val="1000"/>
              </a:spcBef>
              <a:buSzTx/>
              <a:buFontTx/>
              <a:buNone/>
              <a:defRPr sz="1000">
                <a:solidFill>
                  <a:srgbClr val="FFFFFF"/>
                </a:solidFill>
              </a:defRPr>
            </a:pPr>
          </a:p>
        </p:txBody>
      </p:sp>
      <p:sp>
        <p:nvSpPr>
          <p:cNvPr id="679" name="Straight Connector 20"/>
          <p:cNvSpPr/>
          <p:nvPr/>
        </p:nvSpPr>
        <p:spPr>
          <a:xfrm>
            <a:off x="573080" y="1366214"/>
            <a:ext cx="10615509" cy="1"/>
          </a:xfrm>
          <a:prstGeom prst="line">
            <a:avLst/>
          </a:prstGeom>
          <a:ln w="19050">
            <a:solidFill>
              <a:srgbClr val="0066FF"/>
            </a:solidFill>
            <a:miter/>
          </a:ln>
        </p:spPr>
        <p:txBody>
          <a:bodyPr lIns="45719" rIns="45719"/>
          <a:lstStyle/>
          <a:p>
            <a:pPr/>
          </a:p>
        </p:txBody>
      </p:sp>
      <p:sp>
        <p:nvSpPr>
          <p:cNvPr id="680" name="Text Placeholder 13"/>
          <p:cNvSpPr/>
          <p:nvPr>
            <p:ph type="body" sz="quarter" idx="20"/>
          </p:nvPr>
        </p:nvSpPr>
        <p:spPr>
          <a:xfrm>
            <a:off x="573080" y="368824"/>
            <a:ext cx="10615509" cy="463661"/>
          </a:xfrm>
          <a:prstGeom prst="rect">
            <a:avLst/>
          </a:prstGeom>
        </p:spPr>
        <p:txBody>
          <a:bodyPr/>
          <a:lstStyle/>
          <a:p>
            <a:pPr marL="0" indent="0" defTabSz="914400">
              <a:spcBef>
                <a:spcPts val="1000"/>
              </a:spcBef>
              <a:buSzTx/>
              <a:buFontTx/>
              <a:buNone/>
              <a:defRPr b="1" sz="2700">
                <a:solidFill>
                  <a:srgbClr val="FFFFFF"/>
                </a:solidFill>
              </a:defRPr>
            </a:pPr>
          </a:p>
        </p:txBody>
      </p:sp>
      <p:sp>
        <p:nvSpPr>
          <p:cNvPr id="681" name="Text Placeholder 13"/>
          <p:cNvSpPr/>
          <p:nvPr>
            <p:ph type="body" sz="quarter" idx="21"/>
          </p:nvPr>
        </p:nvSpPr>
        <p:spPr>
          <a:xfrm>
            <a:off x="573080" y="832485"/>
            <a:ext cx="10615509" cy="463662"/>
          </a:xfrm>
          <a:prstGeom prst="rect">
            <a:avLst/>
          </a:prstGeom>
        </p:spPr>
        <p:txBody>
          <a:bodyPr/>
          <a:lstStyle/>
          <a:p>
            <a:pPr marL="0" indent="0" defTabSz="914400">
              <a:spcBef>
                <a:spcPts val="1000"/>
              </a:spcBef>
              <a:buSzTx/>
              <a:buFontTx/>
              <a:buNone/>
              <a:defRPr b="1" sz="1600">
                <a:solidFill>
                  <a:srgbClr val="FFFFFF"/>
                </a:solidFill>
              </a:defRPr>
            </a:pPr>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type="tx" showMasterSp="0" showMasterPhAnim="1">
  <p:cSld name="7_Custom Layout">
    <p:spTree>
      <p:nvGrpSpPr>
        <p:cNvPr id="1" name=""/>
        <p:cNvGrpSpPr/>
        <p:nvPr/>
      </p:nvGrpSpPr>
      <p:grpSpPr>
        <a:xfrm>
          <a:off x="0" y="0"/>
          <a:ext cx="0" cy="0"/>
          <a:chOff x="0" y="0"/>
          <a:chExt cx="0" cy="0"/>
        </a:xfrm>
      </p:grpSpPr>
      <p:sp>
        <p:nvSpPr>
          <p:cNvPr id="688"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691" name="Footer Placeholder 4"/>
          <p:cNvGrpSpPr/>
          <p:nvPr/>
        </p:nvGrpSpPr>
        <p:grpSpPr>
          <a:xfrm>
            <a:off x="0" y="6699952"/>
            <a:ext cx="1957492" cy="165148"/>
            <a:chOff x="0" y="0"/>
            <a:chExt cx="1957491" cy="165147"/>
          </a:xfrm>
        </p:grpSpPr>
        <p:sp>
          <p:nvSpPr>
            <p:cNvPr id="689"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690"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692" name="Oval 47"/>
          <p:cNvSpPr/>
          <p:nvPr/>
        </p:nvSpPr>
        <p:spPr>
          <a:xfrm>
            <a:off x="5955155" y="4945460"/>
            <a:ext cx="1002927" cy="1002927"/>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693" name="Oval 50"/>
          <p:cNvSpPr/>
          <p:nvPr/>
        </p:nvSpPr>
        <p:spPr>
          <a:xfrm>
            <a:off x="5955155" y="3392566"/>
            <a:ext cx="1002927" cy="1002927"/>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694" name="Oval 51"/>
          <p:cNvSpPr/>
          <p:nvPr/>
        </p:nvSpPr>
        <p:spPr>
          <a:xfrm>
            <a:off x="5955155" y="1839672"/>
            <a:ext cx="1002927" cy="1002927"/>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pic>
        <p:nvPicPr>
          <p:cNvPr id="695" name="Picture 18" descr="Picture 18"/>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696" name="Shape 442"/>
          <p:cNvSpPr/>
          <p:nvPr/>
        </p:nvSpPr>
        <p:spPr>
          <a:xfrm flipH="1">
            <a:off x="4717449" y="1409259"/>
            <a:ext cx="1" cy="5185188"/>
          </a:xfrm>
          <a:prstGeom prst="line">
            <a:avLst/>
          </a:prstGeom>
          <a:ln w="12700">
            <a:solidFill>
              <a:srgbClr val="A6AAA9"/>
            </a:solidFill>
            <a:custDash>
              <a:ds d="200000" sp="200000"/>
            </a:custDash>
            <a:miter lim="400000"/>
          </a:ln>
        </p:spPr>
        <p:txBody>
          <a:bodyPr lIns="45719" rIns="45719"/>
          <a:lstStyle/>
          <a:p>
            <a:pPr/>
          </a:p>
        </p:txBody>
      </p:sp>
      <p:sp>
        <p:nvSpPr>
          <p:cNvPr id="697" name="Body Level One…"/>
          <p:cNvSpPr txBox="1"/>
          <p:nvPr>
            <p:ph type="body" sz="quarter" idx="1"/>
          </p:nvPr>
        </p:nvSpPr>
        <p:spPr>
          <a:xfrm>
            <a:off x="573081" y="1821680"/>
            <a:ext cx="3529014" cy="405220"/>
          </a:xfrm>
          <a:prstGeom prst="rect">
            <a:avLst/>
          </a:prstGeom>
        </p:spPr>
        <p:txBody>
          <a:bodyPr/>
          <a:lstStyle>
            <a:lvl1pPr marL="0" indent="0" defTabSz="914400">
              <a:spcBef>
                <a:spcPts val="1000"/>
              </a:spcBef>
              <a:buSzTx/>
              <a:buFontTx/>
              <a:buNone/>
              <a:defRPr b="1" sz="1600">
                <a:solidFill>
                  <a:srgbClr val="0066FF"/>
                </a:solidFill>
              </a:defRPr>
            </a:lvl1pPr>
            <a:lvl2pPr marL="0" indent="342900" defTabSz="914400">
              <a:spcBef>
                <a:spcPts val="1000"/>
              </a:spcBef>
              <a:buSzTx/>
              <a:buFontTx/>
              <a:buNone/>
              <a:defRPr b="1" sz="1600">
                <a:solidFill>
                  <a:srgbClr val="0066FF"/>
                </a:solidFill>
              </a:defRPr>
            </a:lvl2pPr>
            <a:lvl3pPr marL="0" indent="685800" defTabSz="914400">
              <a:spcBef>
                <a:spcPts val="1000"/>
              </a:spcBef>
              <a:buSzTx/>
              <a:buFontTx/>
              <a:buNone/>
              <a:defRPr b="1" sz="1600">
                <a:solidFill>
                  <a:srgbClr val="0066FF"/>
                </a:solidFill>
              </a:defRPr>
            </a:lvl3pPr>
            <a:lvl4pPr marL="0" indent="1028700" defTabSz="914400">
              <a:spcBef>
                <a:spcPts val="1000"/>
              </a:spcBef>
              <a:buSzTx/>
              <a:buFontTx/>
              <a:buNone/>
              <a:defRPr b="1" sz="1600">
                <a:solidFill>
                  <a:srgbClr val="0066FF"/>
                </a:solidFill>
              </a:defRPr>
            </a:lvl4pPr>
            <a:lvl5pPr marL="0" indent="1371600" defTabSz="914400">
              <a:spcBef>
                <a:spcPts val="1000"/>
              </a:spcBef>
              <a:buSzTx/>
              <a:buFontTx/>
              <a:buNone/>
              <a:defRPr b="1" sz="1600">
                <a:solidFill>
                  <a:srgbClr val="0066FF"/>
                </a:solidFill>
              </a:defRPr>
            </a:lvl5pPr>
          </a:lstStyle>
          <a:p>
            <a:pPr/>
            <a:r>
              <a:t>Body Level One</a:t>
            </a:r>
          </a:p>
          <a:p>
            <a:pPr lvl="1"/>
            <a:r>
              <a:t>Body Level Two</a:t>
            </a:r>
          </a:p>
          <a:p>
            <a:pPr lvl="2"/>
            <a:r>
              <a:t>Body Level Three</a:t>
            </a:r>
          </a:p>
          <a:p>
            <a:pPr lvl="3"/>
            <a:r>
              <a:t>Body Level Four</a:t>
            </a:r>
          </a:p>
          <a:p>
            <a:pPr lvl="4"/>
            <a:r>
              <a:t>Body Level Five</a:t>
            </a:r>
          </a:p>
        </p:txBody>
      </p:sp>
      <p:sp>
        <p:nvSpPr>
          <p:cNvPr id="698" name="Text Placeholder 13"/>
          <p:cNvSpPr/>
          <p:nvPr>
            <p:ph type="body" sz="quarter" idx="13"/>
          </p:nvPr>
        </p:nvSpPr>
        <p:spPr>
          <a:xfrm>
            <a:off x="573081" y="2325951"/>
            <a:ext cx="3529014" cy="4019824"/>
          </a:xfrm>
          <a:prstGeom prst="rect">
            <a:avLst/>
          </a:prstGeom>
        </p:spPr>
        <p:txBody>
          <a:bodyPr/>
          <a:lstStyle/>
          <a:p>
            <a:pPr marL="0" indent="0" defTabSz="914400">
              <a:spcBef>
                <a:spcPts val="1000"/>
              </a:spcBef>
              <a:buSzTx/>
              <a:buFontTx/>
              <a:buNone/>
              <a:defRPr sz="1000"/>
            </a:pPr>
          </a:p>
        </p:txBody>
      </p:sp>
      <p:sp>
        <p:nvSpPr>
          <p:cNvPr id="699" name="Straight Connector 22"/>
          <p:cNvSpPr/>
          <p:nvPr/>
        </p:nvSpPr>
        <p:spPr>
          <a:xfrm>
            <a:off x="573080" y="1366214"/>
            <a:ext cx="10615509" cy="1"/>
          </a:xfrm>
          <a:prstGeom prst="line">
            <a:avLst/>
          </a:prstGeom>
          <a:ln w="19050">
            <a:solidFill>
              <a:srgbClr val="0066FF"/>
            </a:solidFill>
            <a:miter/>
          </a:ln>
        </p:spPr>
        <p:txBody>
          <a:bodyPr lIns="45719" rIns="45719"/>
          <a:lstStyle/>
          <a:p>
            <a:pPr/>
          </a:p>
        </p:txBody>
      </p:sp>
      <p:sp>
        <p:nvSpPr>
          <p:cNvPr id="700" name="Text Placeholder 13"/>
          <p:cNvSpPr/>
          <p:nvPr>
            <p:ph type="body" sz="quarter" idx="14"/>
          </p:nvPr>
        </p:nvSpPr>
        <p:spPr>
          <a:xfrm>
            <a:off x="573080" y="368824"/>
            <a:ext cx="10615509"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701" name="Text Placeholder 13"/>
          <p:cNvSpPr/>
          <p:nvPr>
            <p:ph type="body" sz="quarter" idx="15"/>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
        <p:nvSpPr>
          <p:cNvPr id="702" name="Text Placeholder 13"/>
          <p:cNvSpPr/>
          <p:nvPr>
            <p:ph type="body" sz="quarter" idx="16"/>
          </p:nvPr>
        </p:nvSpPr>
        <p:spPr>
          <a:xfrm>
            <a:off x="7312641" y="5206300"/>
            <a:ext cx="583466" cy="660709"/>
          </a:xfrm>
          <a:prstGeom prst="rect">
            <a:avLst/>
          </a:prstGeom>
        </p:spPr>
        <p:txBody>
          <a:bodyPr/>
          <a:lstStyle/>
          <a:p>
            <a:pPr marL="0" indent="0" defTabSz="914400">
              <a:spcBef>
                <a:spcPts val="1000"/>
              </a:spcBef>
              <a:buSzTx/>
              <a:buFontTx/>
              <a:buNone/>
              <a:defRPr b="1" sz="2700"/>
            </a:pPr>
          </a:p>
        </p:txBody>
      </p:sp>
      <p:sp>
        <p:nvSpPr>
          <p:cNvPr id="703" name="Text Placeholder 13"/>
          <p:cNvSpPr/>
          <p:nvPr>
            <p:ph type="body" sz="quarter" idx="17"/>
          </p:nvPr>
        </p:nvSpPr>
        <p:spPr>
          <a:xfrm>
            <a:off x="7312641" y="3665547"/>
            <a:ext cx="583466" cy="660709"/>
          </a:xfrm>
          <a:prstGeom prst="rect">
            <a:avLst/>
          </a:prstGeom>
        </p:spPr>
        <p:txBody>
          <a:bodyPr/>
          <a:lstStyle/>
          <a:p>
            <a:pPr marL="0" indent="0" defTabSz="914400">
              <a:spcBef>
                <a:spcPts val="1000"/>
              </a:spcBef>
              <a:buSzTx/>
              <a:buFontTx/>
              <a:buNone/>
              <a:defRPr b="1" sz="2700"/>
            </a:pPr>
          </a:p>
        </p:txBody>
      </p:sp>
      <p:sp>
        <p:nvSpPr>
          <p:cNvPr id="704" name="Text Placeholder 13"/>
          <p:cNvSpPr/>
          <p:nvPr>
            <p:ph type="body" sz="quarter" idx="18"/>
          </p:nvPr>
        </p:nvSpPr>
        <p:spPr>
          <a:xfrm>
            <a:off x="7896107" y="5398120"/>
            <a:ext cx="2142718" cy="806813"/>
          </a:xfrm>
          <a:prstGeom prst="rect">
            <a:avLst/>
          </a:prstGeom>
        </p:spPr>
        <p:txBody>
          <a:bodyPr/>
          <a:lstStyle/>
          <a:p>
            <a:pPr marL="0" indent="0" defTabSz="914400">
              <a:spcBef>
                <a:spcPts val="1000"/>
              </a:spcBef>
              <a:buSzTx/>
              <a:buFontTx/>
              <a:buNone/>
              <a:defRPr sz="1000"/>
            </a:pPr>
          </a:p>
        </p:txBody>
      </p:sp>
      <p:sp>
        <p:nvSpPr>
          <p:cNvPr id="705" name="Text Placeholder 13"/>
          <p:cNvSpPr/>
          <p:nvPr>
            <p:ph type="body" sz="quarter" idx="19"/>
          </p:nvPr>
        </p:nvSpPr>
        <p:spPr>
          <a:xfrm>
            <a:off x="7896107" y="3857366"/>
            <a:ext cx="2142718" cy="806813"/>
          </a:xfrm>
          <a:prstGeom prst="rect">
            <a:avLst/>
          </a:prstGeom>
        </p:spPr>
        <p:txBody>
          <a:bodyPr/>
          <a:lstStyle/>
          <a:p>
            <a:pPr marL="0" indent="0" defTabSz="914400">
              <a:spcBef>
                <a:spcPts val="1000"/>
              </a:spcBef>
              <a:buSzTx/>
              <a:buFontTx/>
              <a:buNone/>
              <a:defRPr sz="1000"/>
            </a:pPr>
          </a:p>
        </p:txBody>
      </p:sp>
      <p:sp>
        <p:nvSpPr>
          <p:cNvPr id="706" name="Text Placeholder 13"/>
          <p:cNvSpPr/>
          <p:nvPr>
            <p:ph type="body" sz="quarter" idx="20"/>
          </p:nvPr>
        </p:nvSpPr>
        <p:spPr>
          <a:xfrm>
            <a:off x="7896107" y="2312699"/>
            <a:ext cx="2142718" cy="806813"/>
          </a:xfrm>
          <a:prstGeom prst="rect">
            <a:avLst/>
          </a:prstGeom>
        </p:spPr>
        <p:txBody>
          <a:bodyPr/>
          <a:lstStyle/>
          <a:p>
            <a:pPr marL="0" indent="0" defTabSz="914400">
              <a:spcBef>
                <a:spcPts val="1000"/>
              </a:spcBef>
              <a:buSzTx/>
              <a:buFontTx/>
              <a:buNone/>
              <a:defRPr sz="1000"/>
            </a:pPr>
          </a:p>
        </p:txBody>
      </p:sp>
      <p:sp>
        <p:nvSpPr>
          <p:cNvPr id="707" name="Text Placeholder 13"/>
          <p:cNvSpPr/>
          <p:nvPr>
            <p:ph type="body" sz="quarter" idx="21"/>
          </p:nvPr>
        </p:nvSpPr>
        <p:spPr>
          <a:xfrm>
            <a:off x="7312641" y="2120880"/>
            <a:ext cx="583466" cy="660709"/>
          </a:xfrm>
          <a:prstGeom prst="rect">
            <a:avLst/>
          </a:prstGeom>
        </p:spPr>
        <p:txBody>
          <a:bodyPr/>
          <a:lstStyle/>
          <a:p>
            <a:pPr marL="0" indent="0" defTabSz="914400">
              <a:spcBef>
                <a:spcPts val="1000"/>
              </a:spcBef>
              <a:buSzTx/>
              <a:buFontTx/>
              <a:buNone/>
              <a:defRPr b="1" sz="2700"/>
            </a:pPr>
          </a:p>
        </p:txBody>
      </p:sp>
      <p:sp>
        <p:nvSpPr>
          <p:cNvPr id="708" name="Picture Placeholder 2"/>
          <p:cNvSpPr/>
          <p:nvPr>
            <p:ph type="pic" sz="quarter" idx="22"/>
          </p:nvPr>
        </p:nvSpPr>
        <p:spPr>
          <a:xfrm>
            <a:off x="5955155" y="3515292"/>
            <a:ext cx="1002928" cy="732461"/>
          </a:xfrm>
          <a:prstGeom prst="rect">
            <a:avLst/>
          </a:prstGeom>
        </p:spPr>
        <p:txBody>
          <a:bodyPr lIns="91439" rIns="91439">
            <a:noAutofit/>
          </a:bodyPr>
          <a:lstStyle/>
          <a:p>
            <a:pPr/>
          </a:p>
        </p:txBody>
      </p:sp>
      <p:sp>
        <p:nvSpPr>
          <p:cNvPr id="709" name="Picture Placeholder 2"/>
          <p:cNvSpPr/>
          <p:nvPr>
            <p:ph type="pic" sz="quarter" idx="23"/>
          </p:nvPr>
        </p:nvSpPr>
        <p:spPr>
          <a:xfrm>
            <a:off x="5955155" y="5050942"/>
            <a:ext cx="1002928" cy="732461"/>
          </a:xfrm>
          <a:prstGeom prst="rect">
            <a:avLst/>
          </a:prstGeom>
        </p:spPr>
        <p:txBody>
          <a:bodyPr lIns="91439" rIns="91439">
            <a:noAutofit/>
          </a:bodyPr>
          <a:lstStyle/>
          <a:p>
            <a:pPr/>
          </a:p>
        </p:txBody>
      </p:sp>
      <p:sp>
        <p:nvSpPr>
          <p:cNvPr id="710" name="Picture Placeholder 2"/>
          <p:cNvSpPr/>
          <p:nvPr>
            <p:ph type="pic" sz="quarter" idx="24"/>
          </p:nvPr>
        </p:nvSpPr>
        <p:spPr>
          <a:xfrm>
            <a:off x="5955155" y="1978635"/>
            <a:ext cx="1002928" cy="732461"/>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type="tx" showMasterSp="0" showMasterPhAnim="1">
  <p:cSld name="8_Custom Layout">
    <p:spTree>
      <p:nvGrpSpPr>
        <p:cNvPr id="1" name=""/>
        <p:cNvGrpSpPr/>
        <p:nvPr/>
      </p:nvGrpSpPr>
      <p:grpSpPr>
        <a:xfrm>
          <a:off x="0" y="0"/>
          <a:ext cx="0" cy="0"/>
          <a:chOff x="0" y="0"/>
          <a:chExt cx="0" cy="0"/>
        </a:xfrm>
      </p:grpSpPr>
      <p:sp>
        <p:nvSpPr>
          <p:cNvPr id="717"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720" name="Footer Placeholder 4"/>
          <p:cNvGrpSpPr/>
          <p:nvPr/>
        </p:nvGrpSpPr>
        <p:grpSpPr>
          <a:xfrm>
            <a:off x="0" y="6699952"/>
            <a:ext cx="1957492" cy="165148"/>
            <a:chOff x="0" y="0"/>
            <a:chExt cx="1957491" cy="165147"/>
          </a:xfrm>
        </p:grpSpPr>
        <p:sp>
          <p:nvSpPr>
            <p:cNvPr id="718"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719"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721" name="Picture 12" descr="Picture 12"/>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722" name="Shape 442"/>
          <p:cNvSpPr/>
          <p:nvPr/>
        </p:nvSpPr>
        <p:spPr>
          <a:xfrm flipH="1">
            <a:off x="4717449" y="1528524"/>
            <a:ext cx="1" cy="5185188"/>
          </a:xfrm>
          <a:prstGeom prst="line">
            <a:avLst/>
          </a:prstGeom>
          <a:ln w="12700">
            <a:solidFill>
              <a:srgbClr val="A6AAA9"/>
            </a:solidFill>
            <a:custDash>
              <a:ds d="200000" sp="200000"/>
            </a:custDash>
            <a:miter lim="400000"/>
          </a:ln>
        </p:spPr>
        <p:txBody>
          <a:bodyPr lIns="45719" rIns="45719"/>
          <a:lstStyle/>
          <a:p>
            <a:pPr/>
          </a:p>
        </p:txBody>
      </p:sp>
      <p:sp>
        <p:nvSpPr>
          <p:cNvPr id="723" name="Body Level One…"/>
          <p:cNvSpPr txBox="1"/>
          <p:nvPr>
            <p:ph type="body" sz="quarter" idx="1"/>
          </p:nvPr>
        </p:nvSpPr>
        <p:spPr>
          <a:xfrm>
            <a:off x="573081" y="1821680"/>
            <a:ext cx="3529014" cy="405220"/>
          </a:xfrm>
          <a:prstGeom prst="rect">
            <a:avLst/>
          </a:prstGeom>
        </p:spPr>
        <p:txBody>
          <a:bodyPr/>
          <a:lstStyle>
            <a:lvl1pPr marL="0" indent="0" defTabSz="914400">
              <a:spcBef>
                <a:spcPts val="1000"/>
              </a:spcBef>
              <a:buSzTx/>
              <a:buFontTx/>
              <a:buNone/>
              <a:defRPr b="1" sz="1600">
                <a:solidFill>
                  <a:srgbClr val="0066FF"/>
                </a:solidFill>
              </a:defRPr>
            </a:lvl1pPr>
            <a:lvl2pPr marL="0" indent="342900" defTabSz="914400">
              <a:spcBef>
                <a:spcPts val="1000"/>
              </a:spcBef>
              <a:buSzTx/>
              <a:buFontTx/>
              <a:buNone/>
              <a:defRPr b="1" sz="1600">
                <a:solidFill>
                  <a:srgbClr val="0066FF"/>
                </a:solidFill>
              </a:defRPr>
            </a:lvl2pPr>
            <a:lvl3pPr marL="0" indent="685800" defTabSz="914400">
              <a:spcBef>
                <a:spcPts val="1000"/>
              </a:spcBef>
              <a:buSzTx/>
              <a:buFontTx/>
              <a:buNone/>
              <a:defRPr b="1" sz="1600">
                <a:solidFill>
                  <a:srgbClr val="0066FF"/>
                </a:solidFill>
              </a:defRPr>
            </a:lvl3pPr>
            <a:lvl4pPr marL="0" indent="1028700" defTabSz="914400">
              <a:spcBef>
                <a:spcPts val="1000"/>
              </a:spcBef>
              <a:buSzTx/>
              <a:buFontTx/>
              <a:buNone/>
              <a:defRPr b="1" sz="1600">
                <a:solidFill>
                  <a:srgbClr val="0066FF"/>
                </a:solidFill>
              </a:defRPr>
            </a:lvl4pPr>
            <a:lvl5pPr marL="0" indent="1371600" defTabSz="914400">
              <a:spcBef>
                <a:spcPts val="1000"/>
              </a:spcBef>
              <a:buSzTx/>
              <a:buFontTx/>
              <a:buNone/>
              <a:defRPr b="1" sz="1600">
                <a:solidFill>
                  <a:srgbClr val="0066FF"/>
                </a:solidFill>
              </a:defRPr>
            </a:lvl5pPr>
          </a:lstStyle>
          <a:p>
            <a:pPr/>
            <a:r>
              <a:t>Body Level One</a:t>
            </a:r>
          </a:p>
          <a:p>
            <a:pPr lvl="1"/>
            <a:r>
              <a:t>Body Level Two</a:t>
            </a:r>
          </a:p>
          <a:p>
            <a:pPr lvl="2"/>
            <a:r>
              <a:t>Body Level Three</a:t>
            </a:r>
          </a:p>
          <a:p>
            <a:pPr lvl="3"/>
            <a:r>
              <a:t>Body Level Four</a:t>
            </a:r>
          </a:p>
          <a:p>
            <a:pPr lvl="4"/>
            <a:r>
              <a:t>Body Level Five</a:t>
            </a:r>
          </a:p>
        </p:txBody>
      </p:sp>
      <p:sp>
        <p:nvSpPr>
          <p:cNvPr id="724" name="Text Placeholder 13"/>
          <p:cNvSpPr/>
          <p:nvPr>
            <p:ph type="body" sz="quarter" idx="13"/>
          </p:nvPr>
        </p:nvSpPr>
        <p:spPr>
          <a:xfrm>
            <a:off x="573081" y="2325951"/>
            <a:ext cx="3529014" cy="4019824"/>
          </a:xfrm>
          <a:prstGeom prst="rect">
            <a:avLst/>
          </a:prstGeom>
        </p:spPr>
        <p:txBody>
          <a:bodyPr/>
          <a:lstStyle/>
          <a:p>
            <a:pPr marL="0" indent="0" defTabSz="914400">
              <a:spcBef>
                <a:spcPts val="1000"/>
              </a:spcBef>
              <a:buSzTx/>
              <a:buFontTx/>
              <a:buNone/>
              <a:defRPr sz="1000"/>
            </a:pPr>
          </a:p>
        </p:txBody>
      </p:sp>
      <p:sp>
        <p:nvSpPr>
          <p:cNvPr id="725" name="Straight Connector 22"/>
          <p:cNvSpPr/>
          <p:nvPr/>
        </p:nvSpPr>
        <p:spPr>
          <a:xfrm>
            <a:off x="573080" y="1366214"/>
            <a:ext cx="10615509" cy="1"/>
          </a:xfrm>
          <a:prstGeom prst="line">
            <a:avLst/>
          </a:prstGeom>
          <a:ln w="19050">
            <a:solidFill>
              <a:srgbClr val="0066FF"/>
            </a:solidFill>
            <a:miter/>
          </a:ln>
        </p:spPr>
        <p:txBody>
          <a:bodyPr lIns="45719" rIns="45719"/>
          <a:lstStyle/>
          <a:p>
            <a:pPr/>
          </a:p>
        </p:txBody>
      </p:sp>
      <p:sp>
        <p:nvSpPr>
          <p:cNvPr id="726" name="Text Placeholder 13"/>
          <p:cNvSpPr/>
          <p:nvPr>
            <p:ph type="body" sz="quarter" idx="14"/>
          </p:nvPr>
        </p:nvSpPr>
        <p:spPr>
          <a:xfrm>
            <a:off x="573080" y="368824"/>
            <a:ext cx="10615509"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727" name="Text Placeholder 13"/>
          <p:cNvSpPr/>
          <p:nvPr>
            <p:ph type="body" sz="quarter" idx="15"/>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
        <p:nvSpPr>
          <p:cNvPr id="728" name="Text Placeholder 13"/>
          <p:cNvSpPr/>
          <p:nvPr>
            <p:ph type="body" sz="quarter" idx="16"/>
          </p:nvPr>
        </p:nvSpPr>
        <p:spPr>
          <a:xfrm>
            <a:off x="5022377" y="2322432"/>
            <a:ext cx="6166213"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729" name="Text Placeholder 13"/>
          <p:cNvSpPr/>
          <p:nvPr>
            <p:ph type="body" sz="quarter" idx="17"/>
          </p:nvPr>
        </p:nvSpPr>
        <p:spPr>
          <a:xfrm>
            <a:off x="5022377" y="3861429"/>
            <a:ext cx="6166213"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730" name="Text Placeholder 13"/>
          <p:cNvSpPr/>
          <p:nvPr>
            <p:ph type="body" sz="quarter" idx="18"/>
          </p:nvPr>
        </p:nvSpPr>
        <p:spPr>
          <a:xfrm>
            <a:off x="5022377" y="5400428"/>
            <a:ext cx="6166213" cy="660709"/>
          </a:xfrm>
          <a:prstGeom prst="rect">
            <a:avLst/>
          </a:prstGeom>
        </p:spPr>
        <p:txBody>
          <a:bodyPr/>
          <a:lstStyle/>
          <a:p>
            <a:pPr marL="342900" indent="-342900" defTabSz="914400">
              <a:spcBef>
                <a:spcPts val="1000"/>
              </a:spcBef>
              <a:buSzPct val="200000"/>
              <a:buFontTx/>
              <a:buAutoNum type="arabicPeriod" startAt="1"/>
              <a:defRPr sz="1200"/>
            </a:pPr>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type="tx" showMasterSp="0" showMasterPhAnim="1">
  <p:cSld name="9_Custom Layout">
    <p:spTree>
      <p:nvGrpSpPr>
        <p:cNvPr id="1" name=""/>
        <p:cNvGrpSpPr/>
        <p:nvPr/>
      </p:nvGrpSpPr>
      <p:grpSpPr>
        <a:xfrm>
          <a:off x="0" y="0"/>
          <a:ext cx="0" cy="0"/>
          <a:chOff x="0" y="0"/>
          <a:chExt cx="0" cy="0"/>
        </a:xfrm>
      </p:grpSpPr>
      <p:sp>
        <p:nvSpPr>
          <p:cNvPr id="737"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740" name="Footer Placeholder 4"/>
          <p:cNvGrpSpPr/>
          <p:nvPr/>
        </p:nvGrpSpPr>
        <p:grpSpPr>
          <a:xfrm>
            <a:off x="0" y="6699952"/>
            <a:ext cx="1957492" cy="165148"/>
            <a:chOff x="0" y="0"/>
            <a:chExt cx="1957491" cy="165147"/>
          </a:xfrm>
        </p:grpSpPr>
        <p:sp>
          <p:nvSpPr>
            <p:cNvPr id="738"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739"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741" name="Picture 15" descr="Picture 15"/>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742" name="Shape 442"/>
          <p:cNvSpPr/>
          <p:nvPr/>
        </p:nvSpPr>
        <p:spPr>
          <a:xfrm flipH="1">
            <a:off x="4717449" y="1409259"/>
            <a:ext cx="1" cy="5185188"/>
          </a:xfrm>
          <a:prstGeom prst="line">
            <a:avLst/>
          </a:prstGeom>
          <a:ln w="12700">
            <a:solidFill>
              <a:srgbClr val="A6AAA9"/>
            </a:solidFill>
            <a:custDash>
              <a:ds d="200000" sp="200000"/>
            </a:custDash>
            <a:miter lim="400000"/>
          </a:ln>
        </p:spPr>
        <p:txBody>
          <a:bodyPr lIns="45719" rIns="45719"/>
          <a:lstStyle/>
          <a:p>
            <a:pPr/>
          </a:p>
        </p:txBody>
      </p:sp>
      <p:sp>
        <p:nvSpPr>
          <p:cNvPr id="743" name="Body Level One…"/>
          <p:cNvSpPr txBox="1"/>
          <p:nvPr>
            <p:ph type="body" sz="quarter" idx="1"/>
          </p:nvPr>
        </p:nvSpPr>
        <p:spPr>
          <a:xfrm>
            <a:off x="573081" y="1821680"/>
            <a:ext cx="3529014" cy="405220"/>
          </a:xfrm>
          <a:prstGeom prst="rect">
            <a:avLst/>
          </a:prstGeom>
        </p:spPr>
        <p:txBody>
          <a:bodyPr/>
          <a:lstStyle>
            <a:lvl1pPr marL="0" indent="0" defTabSz="914400">
              <a:spcBef>
                <a:spcPts val="1000"/>
              </a:spcBef>
              <a:buSzTx/>
              <a:buFontTx/>
              <a:buNone/>
              <a:defRPr b="1" sz="1600">
                <a:solidFill>
                  <a:srgbClr val="0066FF"/>
                </a:solidFill>
              </a:defRPr>
            </a:lvl1pPr>
            <a:lvl2pPr marL="0" indent="342900" defTabSz="914400">
              <a:spcBef>
                <a:spcPts val="1000"/>
              </a:spcBef>
              <a:buSzTx/>
              <a:buFontTx/>
              <a:buNone/>
              <a:defRPr b="1" sz="1600">
                <a:solidFill>
                  <a:srgbClr val="0066FF"/>
                </a:solidFill>
              </a:defRPr>
            </a:lvl2pPr>
            <a:lvl3pPr marL="0" indent="685800" defTabSz="914400">
              <a:spcBef>
                <a:spcPts val="1000"/>
              </a:spcBef>
              <a:buSzTx/>
              <a:buFontTx/>
              <a:buNone/>
              <a:defRPr b="1" sz="1600">
                <a:solidFill>
                  <a:srgbClr val="0066FF"/>
                </a:solidFill>
              </a:defRPr>
            </a:lvl3pPr>
            <a:lvl4pPr marL="0" indent="1028700" defTabSz="914400">
              <a:spcBef>
                <a:spcPts val="1000"/>
              </a:spcBef>
              <a:buSzTx/>
              <a:buFontTx/>
              <a:buNone/>
              <a:defRPr b="1" sz="1600">
                <a:solidFill>
                  <a:srgbClr val="0066FF"/>
                </a:solidFill>
              </a:defRPr>
            </a:lvl4pPr>
            <a:lvl5pPr marL="0" indent="1371600" defTabSz="914400">
              <a:spcBef>
                <a:spcPts val="1000"/>
              </a:spcBef>
              <a:buSzTx/>
              <a:buFontTx/>
              <a:buNone/>
              <a:defRPr b="1" sz="1600">
                <a:solidFill>
                  <a:srgbClr val="0066FF"/>
                </a:solidFill>
              </a:defRPr>
            </a:lvl5pPr>
          </a:lstStyle>
          <a:p>
            <a:pPr/>
            <a:r>
              <a:t>Body Level One</a:t>
            </a:r>
          </a:p>
          <a:p>
            <a:pPr lvl="1"/>
            <a:r>
              <a:t>Body Level Two</a:t>
            </a:r>
          </a:p>
          <a:p>
            <a:pPr lvl="2"/>
            <a:r>
              <a:t>Body Level Three</a:t>
            </a:r>
          </a:p>
          <a:p>
            <a:pPr lvl="3"/>
            <a:r>
              <a:t>Body Level Four</a:t>
            </a:r>
          </a:p>
          <a:p>
            <a:pPr lvl="4"/>
            <a:r>
              <a:t>Body Level Five</a:t>
            </a:r>
          </a:p>
        </p:txBody>
      </p:sp>
      <p:sp>
        <p:nvSpPr>
          <p:cNvPr id="744" name="Text Placeholder 13"/>
          <p:cNvSpPr/>
          <p:nvPr>
            <p:ph type="body" sz="quarter" idx="13"/>
          </p:nvPr>
        </p:nvSpPr>
        <p:spPr>
          <a:xfrm>
            <a:off x="573081" y="2325951"/>
            <a:ext cx="3529014" cy="4019824"/>
          </a:xfrm>
          <a:prstGeom prst="rect">
            <a:avLst/>
          </a:prstGeom>
        </p:spPr>
        <p:txBody>
          <a:bodyPr/>
          <a:lstStyle/>
          <a:p>
            <a:pPr marL="0" indent="0" defTabSz="914400">
              <a:spcBef>
                <a:spcPts val="1000"/>
              </a:spcBef>
              <a:buSzTx/>
              <a:buFontTx/>
              <a:buNone/>
              <a:defRPr sz="1000"/>
            </a:pPr>
          </a:p>
        </p:txBody>
      </p:sp>
      <p:sp>
        <p:nvSpPr>
          <p:cNvPr id="745" name="Picture Placeholder 2"/>
          <p:cNvSpPr/>
          <p:nvPr>
            <p:ph type="pic" sz="quarter" idx="14"/>
          </p:nvPr>
        </p:nvSpPr>
        <p:spPr>
          <a:xfrm>
            <a:off x="5275383" y="5087961"/>
            <a:ext cx="1130325" cy="825501"/>
          </a:xfrm>
          <a:prstGeom prst="rect">
            <a:avLst/>
          </a:prstGeom>
        </p:spPr>
        <p:txBody>
          <a:bodyPr lIns="91439" rIns="91439">
            <a:noAutofit/>
          </a:bodyPr>
          <a:lstStyle/>
          <a:p>
            <a:pPr/>
          </a:p>
        </p:txBody>
      </p:sp>
      <p:sp>
        <p:nvSpPr>
          <p:cNvPr id="746" name="Picture Placeholder 2"/>
          <p:cNvSpPr/>
          <p:nvPr>
            <p:ph type="pic" sz="quarter" idx="15"/>
          </p:nvPr>
        </p:nvSpPr>
        <p:spPr>
          <a:xfrm>
            <a:off x="5275383" y="3547209"/>
            <a:ext cx="1130325" cy="825501"/>
          </a:xfrm>
          <a:prstGeom prst="rect">
            <a:avLst/>
          </a:prstGeom>
        </p:spPr>
        <p:txBody>
          <a:bodyPr lIns="91439" rIns="91439">
            <a:noAutofit/>
          </a:bodyPr>
          <a:lstStyle/>
          <a:p>
            <a:pPr/>
          </a:p>
        </p:txBody>
      </p:sp>
      <p:sp>
        <p:nvSpPr>
          <p:cNvPr id="747" name="Picture Placeholder 2"/>
          <p:cNvSpPr/>
          <p:nvPr>
            <p:ph type="pic" sz="quarter" idx="16"/>
          </p:nvPr>
        </p:nvSpPr>
        <p:spPr>
          <a:xfrm>
            <a:off x="5275383" y="2002541"/>
            <a:ext cx="1130325" cy="825501"/>
          </a:xfrm>
          <a:prstGeom prst="rect">
            <a:avLst/>
          </a:prstGeom>
        </p:spPr>
        <p:txBody>
          <a:bodyPr lIns="91439" rIns="91439">
            <a:noAutofit/>
          </a:bodyPr>
          <a:lstStyle/>
          <a:p>
            <a:pPr/>
          </a:p>
        </p:txBody>
      </p:sp>
      <p:sp>
        <p:nvSpPr>
          <p:cNvPr id="748" name="Straight Connector 22"/>
          <p:cNvSpPr/>
          <p:nvPr/>
        </p:nvSpPr>
        <p:spPr>
          <a:xfrm>
            <a:off x="573080" y="1366214"/>
            <a:ext cx="10615509" cy="1"/>
          </a:xfrm>
          <a:prstGeom prst="line">
            <a:avLst/>
          </a:prstGeom>
          <a:ln w="19050">
            <a:solidFill>
              <a:srgbClr val="0066FF"/>
            </a:solidFill>
            <a:miter/>
          </a:ln>
        </p:spPr>
        <p:txBody>
          <a:bodyPr lIns="45719" rIns="45719"/>
          <a:lstStyle/>
          <a:p>
            <a:pPr/>
          </a:p>
        </p:txBody>
      </p:sp>
      <p:sp>
        <p:nvSpPr>
          <p:cNvPr id="749" name="Text Placeholder 13"/>
          <p:cNvSpPr/>
          <p:nvPr>
            <p:ph type="body" sz="quarter" idx="17"/>
          </p:nvPr>
        </p:nvSpPr>
        <p:spPr>
          <a:xfrm>
            <a:off x="573080" y="368824"/>
            <a:ext cx="10615509"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750" name="Text Placeholder 13"/>
          <p:cNvSpPr/>
          <p:nvPr>
            <p:ph type="body" sz="quarter" idx="18"/>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
        <p:nvSpPr>
          <p:cNvPr id="751" name="Text Placeholder 13"/>
          <p:cNvSpPr/>
          <p:nvPr>
            <p:ph type="body" sz="quarter" idx="19"/>
          </p:nvPr>
        </p:nvSpPr>
        <p:spPr>
          <a:xfrm>
            <a:off x="6964905" y="2322432"/>
            <a:ext cx="4223684"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752" name="Text Placeholder 13"/>
          <p:cNvSpPr/>
          <p:nvPr>
            <p:ph type="body" sz="quarter" idx="20"/>
          </p:nvPr>
        </p:nvSpPr>
        <p:spPr>
          <a:xfrm>
            <a:off x="6964905" y="3861429"/>
            <a:ext cx="4223684" cy="660709"/>
          </a:xfrm>
          <a:prstGeom prst="rect">
            <a:avLst/>
          </a:prstGeom>
        </p:spPr>
        <p:txBody>
          <a:bodyPr/>
          <a:lstStyle/>
          <a:p>
            <a:pPr marL="342900" indent="-342900" defTabSz="914400">
              <a:spcBef>
                <a:spcPts val="1000"/>
              </a:spcBef>
              <a:buSzPct val="200000"/>
              <a:buFontTx/>
              <a:buAutoNum type="arabicPeriod" startAt="1"/>
              <a:defRPr sz="1200"/>
            </a:pPr>
          </a:p>
        </p:txBody>
      </p:sp>
      <p:sp>
        <p:nvSpPr>
          <p:cNvPr id="753" name="Text Placeholder 13"/>
          <p:cNvSpPr/>
          <p:nvPr>
            <p:ph type="body" sz="quarter" idx="21"/>
          </p:nvPr>
        </p:nvSpPr>
        <p:spPr>
          <a:xfrm>
            <a:off x="6964905" y="5400428"/>
            <a:ext cx="4223684" cy="660709"/>
          </a:xfrm>
          <a:prstGeom prst="rect">
            <a:avLst/>
          </a:prstGeom>
        </p:spPr>
        <p:txBody>
          <a:bodyPr/>
          <a:lstStyle/>
          <a:p>
            <a:pPr marL="342900" indent="-342900" defTabSz="914400">
              <a:spcBef>
                <a:spcPts val="1000"/>
              </a:spcBef>
              <a:buSzPct val="200000"/>
              <a:buFontTx/>
              <a:buAutoNum type="arabicPeriod" startAt="1"/>
              <a:defRPr sz="1200"/>
            </a:pPr>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type="tx" showMasterSp="0" showMasterPhAnim="1">
  <p:cSld name="1_Custom Layout">
    <p:spTree>
      <p:nvGrpSpPr>
        <p:cNvPr id="1" name=""/>
        <p:cNvGrpSpPr/>
        <p:nvPr/>
      </p:nvGrpSpPr>
      <p:grpSpPr>
        <a:xfrm>
          <a:off x="0" y="0"/>
          <a:ext cx="0" cy="0"/>
          <a:chOff x="0" y="0"/>
          <a:chExt cx="0" cy="0"/>
        </a:xfrm>
      </p:grpSpPr>
      <p:sp>
        <p:nvSpPr>
          <p:cNvPr id="760"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763" name="Footer Placeholder 4"/>
          <p:cNvGrpSpPr/>
          <p:nvPr/>
        </p:nvGrpSpPr>
        <p:grpSpPr>
          <a:xfrm>
            <a:off x="0" y="6699952"/>
            <a:ext cx="1957492" cy="165148"/>
            <a:chOff x="0" y="0"/>
            <a:chExt cx="1957491" cy="165147"/>
          </a:xfrm>
        </p:grpSpPr>
        <p:sp>
          <p:nvSpPr>
            <p:cNvPr id="761"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762"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764" name="Picture 17" descr="Picture 17"/>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765" name="Straight Connector 49"/>
          <p:cNvSpPr/>
          <p:nvPr/>
        </p:nvSpPr>
        <p:spPr>
          <a:xfrm>
            <a:off x="573080" y="1366214"/>
            <a:ext cx="10615509" cy="1"/>
          </a:xfrm>
          <a:prstGeom prst="line">
            <a:avLst/>
          </a:prstGeom>
          <a:ln w="19050">
            <a:solidFill>
              <a:srgbClr val="0066FF"/>
            </a:solidFill>
            <a:miter/>
          </a:ln>
        </p:spPr>
        <p:txBody>
          <a:bodyPr lIns="45719" rIns="45719"/>
          <a:lstStyle/>
          <a:p>
            <a:pPr/>
          </a:p>
        </p:txBody>
      </p:sp>
      <p:sp>
        <p:nvSpPr>
          <p:cNvPr id="766" name="Body Level One…"/>
          <p:cNvSpPr txBox="1"/>
          <p:nvPr>
            <p:ph type="body" sz="quarter" idx="1"/>
          </p:nvPr>
        </p:nvSpPr>
        <p:spPr>
          <a:xfrm>
            <a:off x="573079" y="368823"/>
            <a:ext cx="10615510" cy="463662"/>
          </a:xfrm>
          <a:prstGeom prst="rect">
            <a:avLst/>
          </a:prstGeom>
        </p:spPr>
        <p:txBody>
          <a:bodyPr/>
          <a:lstStyle>
            <a:lvl1pPr marL="0" indent="0" defTabSz="914400">
              <a:spcBef>
                <a:spcPts val="1000"/>
              </a:spcBef>
              <a:buSzTx/>
              <a:buFontTx/>
              <a:buNone/>
              <a:defRPr b="1" sz="2700">
                <a:solidFill>
                  <a:schemeClr val="accent1"/>
                </a:solidFill>
              </a:defRPr>
            </a:lvl1pPr>
            <a:lvl2pPr marL="0" indent="342900" defTabSz="914400">
              <a:spcBef>
                <a:spcPts val="1000"/>
              </a:spcBef>
              <a:buSzTx/>
              <a:buFontTx/>
              <a:buNone/>
              <a:defRPr b="1" sz="2700">
                <a:solidFill>
                  <a:schemeClr val="accent1"/>
                </a:solidFill>
              </a:defRPr>
            </a:lvl2pPr>
            <a:lvl3pPr marL="0" indent="685800" defTabSz="914400">
              <a:spcBef>
                <a:spcPts val="1000"/>
              </a:spcBef>
              <a:buSzTx/>
              <a:buFontTx/>
              <a:buNone/>
              <a:defRPr b="1" sz="2700">
                <a:solidFill>
                  <a:schemeClr val="accent1"/>
                </a:solidFill>
              </a:defRPr>
            </a:lvl3pPr>
            <a:lvl4pPr marL="0" indent="1028700" defTabSz="914400">
              <a:spcBef>
                <a:spcPts val="1000"/>
              </a:spcBef>
              <a:buSzTx/>
              <a:buFontTx/>
              <a:buNone/>
              <a:defRPr b="1" sz="2700">
                <a:solidFill>
                  <a:schemeClr val="accent1"/>
                </a:solidFill>
              </a:defRPr>
            </a:lvl4pPr>
            <a:lvl5pPr marL="0" indent="1371600" defTabSz="914400">
              <a:spcBef>
                <a:spcPts val="1000"/>
              </a:spcBef>
              <a:buSzTx/>
              <a:buFontTx/>
              <a:buNone/>
              <a:defRPr b="1" sz="27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767" name="Text Placeholder 13"/>
          <p:cNvSpPr/>
          <p:nvPr>
            <p:ph type="body" sz="quarter" idx="13"/>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
        <p:nvSpPr>
          <p:cNvPr id="768" name="Text Placeholder 13"/>
          <p:cNvSpPr/>
          <p:nvPr>
            <p:ph type="body" sz="quarter" idx="14"/>
          </p:nvPr>
        </p:nvSpPr>
        <p:spPr>
          <a:xfrm>
            <a:off x="631396" y="3976658"/>
            <a:ext cx="2950005" cy="463662"/>
          </a:xfrm>
          <a:prstGeom prst="rect">
            <a:avLst/>
          </a:prstGeom>
        </p:spPr>
        <p:txBody>
          <a:bodyPr/>
          <a:lstStyle/>
          <a:p>
            <a:pPr marL="0" indent="0" defTabSz="914400">
              <a:spcBef>
                <a:spcPts val="1000"/>
              </a:spcBef>
              <a:buSzTx/>
              <a:buFontTx/>
              <a:buNone/>
              <a:defRPr b="1" sz="2400"/>
            </a:pPr>
          </a:p>
        </p:txBody>
      </p:sp>
      <p:sp>
        <p:nvSpPr>
          <p:cNvPr id="769" name="Text Placeholder 13"/>
          <p:cNvSpPr/>
          <p:nvPr>
            <p:ph type="body" sz="quarter" idx="15"/>
          </p:nvPr>
        </p:nvSpPr>
        <p:spPr>
          <a:xfrm>
            <a:off x="631396" y="4460818"/>
            <a:ext cx="2950005" cy="463662"/>
          </a:xfrm>
          <a:prstGeom prst="rect">
            <a:avLst/>
          </a:prstGeom>
        </p:spPr>
        <p:txBody>
          <a:bodyPr/>
          <a:lstStyle/>
          <a:p>
            <a:pPr marL="0" indent="0" defTabSz="914400">
              <a:spcBef>
                <a:spcPts val="1000"/>
              </a:spcBef>
              <a:buSzTx/>
              <a:buFontTx/>
              <a:buNone/>
              <a:defRPr sz="1000"/>
            </a:pPr>
          </a:p>
        </p:txBody>
      </p:sp>
      <p:sp>
        <p:nvSpPr>
          <p:cNvPr id="770" name="Text Placeholder 13"/>
          <p:cNvSpPr/>
          <p:nvPr>
            <p:ph type="body" sz="quarter" idx="16"/>
          </p:nvPr>
        </p:nvSpPr>
        <p:spPr>
          <a:xfrm>
            <a:off x="4262628" y="3976658"/>
            <a:ext cx="2946556" cy="463662"/>
          </a:xfrm>
          <a:prstGeom prst="rect">
            <a:avLst/>
          </a:prstGeom>
        </p:spPr>
        <p:txBody>
          <a:bodyPr/>
          <a:lstStyle/>
          <a:p>
            <a:pPr marL="0" indent="0" defTabSz="914400">
              <a:spcBef>
                <a:spcPts val="1000"/>
              </a:spcBef>
              <a:buSzTx/>
              <a:buFontTx/>
              <a:buNone/>
              <a:defRPr b="1" sz="2400"/>
            </a:pPr>
          </a:p>
        </p:txBody>
      </p:sp>
      <p:sp>
        <p:nvSpPr>
          <p:cNvPr id="771" name="Text Placeholder 13"/>
          <p:cNvSpPr/>
          <p:nvPr>
            <p:ph type="body" sz="quarter" idx="17"/>
          </p:nvPr>
        </p:nvSpPr>
        <p:spPr>
          <a:xfrm>
            <a:off x="4262628" y="4460818"/>
            <a:ext cx="2946556" cy="463662"/>
          </a:xfrm>
          <a:prstGeom prst="rect">
            <a:avLst/>
          </a:prstGeom>
        </p:spPr>
        <p:txBody>
          <a:bodyPr/>
          <a:lstStyle/>
          <a:p>
            <a:pPr marL="0" indent="0" defTabSz="914400">
              <a:spcBef>
                <a:spcPts val="1000"/>
              </a:spcBef>
              <a:buSzTx/>
              <a:buFontTx/>
              <a:buNone/>
              <a:defRPr sz="1000"/>
            </a:pPr>
          </a:p>
        </p:txBody>
      </p:sp>
      <p:sp>
        <p:nvSpPr>
          <p:cNvPr id="772" name="Text Placeholder 13"/>
          <p:cNvSpPr/>
          <p:nvPr>
            <p:ph type="body" sz="quarter" idx="18"/>
          </p:nvPr>
        </p:nvSpPr>
        <p:spPr>
          <a:xfrm>
            <a:off x="7874981" y="3974408"/>
            <a:ext cx="3080152" cy="463662"/>
          </a:xfrm>
          <a:prstGeom prst="rect">
            <a:avLst/>
          </a:prstGeom>
        </p:spPr>
        <p:txBody>
          <a:bodyPr/>
          <a:lstStyle/>
          <a:p>
            <a:pPr marL="0" indent="0" defTabSz="914400">
              <a:spcBef>
                <a:spcPts val="1000"/>
              </a:spcBef>
              <a:buSzTx/>
              <a:buFontTx/>
              <a:buNone/>
              <a:defRPr b="1" sz="2400"/>
            </a:pPr>
          </a:p>
        </p:txBody>
      </p:sp>
      <p:sp>
        <p:nvSpPr>
          <p:cNvPr id="773" name="Text Placeholder 13"/>
          <p:cNvSpPr/>
          <p:nvPr>
            <p:ph type="body" sz="quarter" idx="19"/>
          </p:nvPr>
        </p:nvSpPr>
        <p:spPr>
          <a:xfrm>
            <a:off x="7874979" y="4458568"/>
            <a:ext cx="3080150" cy="463662"/>
          </a:xfrm>
          <a:prstGeom prst="rect">
            <a:avLst/>
          </a:prstGeom>
        </p:spPr>
        <p:txBody>
          <a:bodyPr/>
          <a:lstStyle/>
          <a:p>
            <a:pPr marL="0" indent="0" defTabSz="914400">
              <a:spcBef>
                <a:spcPts val="1000"/>
              </a:spcBef>
              <a:buSzTx/>
              <a:buFontTx/>
              <a:buNone/>
              <a:defRPr sz="1000"/>
            </a:pPr>
          </a:p>
        </p:txBody>
      </p:sp>
      <p:sp>
        <p:nvSpPr>
          <p:cNvPr id="774" name="Oval 44"/>
          <p:cNvSpPr/>
          <p:nvPr/>
        </p:nvSpPr>
        <p:spPr>
          <a:xfrm>
            <a:off x="620890" y="2681213"/>
            <a:ext cx="1002927" cy="1002927"/>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775" name="Picture Placeholder 2"/>
          <p:cNvSpPr/>
          <p:nvPr>
            <p:ph type="pic" sz="quarter" idx="20"/>
          </p:nvPr>
        </p:nvSpPr>
        <p:spPr>
          <a:xfrm>
            <a:off x="620890" y="2803452"/>
            <a:ext cx="1002928" cy="732461"/>
          </a:xfrm>
          <a:prstGeom prst="rect">
            <a:avLst/>
          </a:prstGeom>
        </p:spPr>
        <p:txBody>
          <a:bodyPr lIns="91439" rIns="91439">
            <a:noAutofit/>
          </a:bodyPr>
          <a:lstStyle/>
          <a:p>
            <a:pPr/>
          </a:p>
        </p:txBody>
      </p:sp>
      <p:sp>
        <p:nvSpPr>
          <p:cNvPr id="776" name="Oval 53"/>
          <p:cNvSpPr/>
          <p:nvPr/>
        </p:nvSpPr>
        <p:spPr>
          <a:xfrm>
            <a:off x="4262628" y="2681213"/>
            <a:ext cx="1002927" cy="1002927"/>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777" name="Picture Placeholder 2"/>
          <p:cNvSpPr/>
          <p:nvPr>
            <p:ph type="pic" sz="quarter" idx="21"/>
          </p:nvPr>
        </p:nvSpPr>
        <p:spPr>
          <a:xfrm>
            <a:off x="4262628" y="2803452"/>
            <a:ext cx="1002928" cy="732461"/>
          </a:xfrm>
          <a:prstGeom prst="rect">
            <a:avLst/>
          </a:prstGeom>
        </p:spPr>
        <p:txBody>
          <a:bodyPr lIns="91439" rIns="91439">
            <a:noAutofit/>
          </a:bodyPr>
          <a:lstStyle/>
          <a:p>
            <a:pPr/>
          </a:p>
        </p:txBody>
      </p:sp>
      <p:sp>
        <p:nvSpPr>
          <p:cNvPr id="778" name="Oval 55"/>
          <p:cNvSpPr/>
          <p:nvPr/>
        </p:nvSpPr>
        <p:spPr>
          <a:xfrm>
            <a:off x="7874979" y="2681213"/>
            <a:ext cx="1002927" cy="1002927"/>
          </a:xfrm>
          <a:prstGeom prst="ellipse">
            <a:avLst/>
          </a:prstGeom>
          <a:solidFill>
            <a:schemeClr val="accent1"/>
          </a:solidFill>
          <a:ln w="12700">
            <a:miter lim="400000"/>
          </a:ln>
        </p:spPr>
        <p:txBody>
          <a:bodyPr lIns="45719" rIns="45719" anchor="ctr"/>
          <a:lstStyle/>
          <a:p>
            <a:pPr algn="ctr" defTabSz="825500">
              <a:defRPr sz="2900">
                <a:solidFill>
                  <a:srgbClr val="FFFFFF"/>
                </a:solidFill>
              </a:defRPr>
            </a:pPr>
          </a:p>
        </p:txBody>
      </p:sp>
      <p:sp>
        <p:nvSpPr>
          <p:cNvPr id="779" name="Picture Placeholder 2"/>
          <p:cNvSpPr/>
          <p:nvPr>
            <p:ph type="pic" sz="quarter" idx="22"/>
          </p:nvPr>
        </p:nvSpPr>
        <p:spPr>
          <a:xfrm>
            <a:off x="7874979" y="2803452"/>
            <a:ext cx="1002928" cy="732461"/>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type="tx" showMasterSp="0" showMasterPhAnim="1">
  <p:cSld name="4_Custom Layout">
    <p:spTree>
      <p:nvGrpSpPr>
        <p:cNvPr id="1" name=""/>
        <p:cNvGrpSpPr/>
        <p:nvPr/>
      </p:nvGrpSpPr>
      <p:grpSpPr>
        <a:xfrm>
          <a:off x="0" y="0"/>
          <a:ext cx="0" cy="0"/>
          <a:chOff x="0" y="0"/>
          <a:chExt cx="0" cy="0"/>
        </a:xfrm>
      </p:grpSpPr>
      <p:sp>
        <p:nvSpPr>
          <p:cNvPr id="786"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789" name="Footer Placeholder 4"/>
          <p:cNvGrpSpPr/>
          <p:nvPr/>
        </p:nvGrpSpPr>
        <p:grpSpPr>
          <a:xfrm>
            <a:off x="0" y="6699952"/>
            <a:ext cx="1957492" cy="165148"/>
            <a:chOff x="0" y="0"/>
            <a:chExt cx="1957491" cy="165147"/>
          </a:xfrm>
        </p:grpSpPr>
        <p:sp>
          <p:nvSpPr>
            <p:cNvPr id="787"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788"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790" name="Picture 14" descr="Picture 14"/>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791" name="Picture Placeholder 2"/>
          <p:cNvSpPr/>
          <p:nvPr>
            <p:ph type="pic" sz="quarter" idx="13"/>
          </p:nvPr>
        </p:nvSpPr>
        <p:spPr>
          <a:xfrm>
            <a:off x="688410" y="2543278"/>
            <a:ext cx="1130325" cy="825501"/>
          </a:xfrm>
          <a:prstGeom prst="rect">
            <a:avLst/>
          </a:prstGeom>
        </p:spPr>
        <p:txBody>
          <a:bodyPr lIns="91439" rIns="91439">
            <a:noAutofit/>
          </a:bodyPr>
          <a:lstStyle/>
          <a:p>
            <a:pPr/>
          </a:p>
        </p:txBody>
      </p:sp>
      <p:sp>
        <p:nvSpPr>
          <p:cNvPr id="792" name="Picture Placeholder 2"/>
          <p:cNvSpPr/>
          <p:nvPr>
            <p:ph type="pic" sz="quarter" idx="14"/>
          </p:nvPr>
        </p:nvSpPr>
        <p:spPr>
          <a:xfrm>
            <a:off x="4274685" y="2557640"/>
            <a:ext cx="1130326" cy="825501"/>
          </a:xfrm>
          <a:prstGeom prst="rect">
            <a:avLst/>
          </a:prstGeom>
        </p:spPr>
        <p:txBody>
          <a:bodyPr lIns="91439" rIns="91439">
            <a:noAutofit/>
          </a:bodyPr>
          <a:lstStyle/>
          <a:p>
            <a:pPr/>
          </a:p>
        </p:txBody>
      </p:sp>
      <p:sp>
        <p:nvSpPr>
          <p:cNvPr id="793" name="Body Level One…"/>
          <p:cNvSpPr txBox="1"/>
          <p:nvPr>
            <p:ph type="body" sz="quarter" idx="1"/>
          </p:nvPr>
        </p:nvSpPr>
        <p:spPr>
          <a:xfrm>
            <a:off x="631397" y="3519458"/>
            <a:ext cx="2950004" cy="463662"/>
          </a:xfrm>
          <a:prstGeom prst="rect">
            <a:avLst/>
          </a:prstGeom>
        </p:spPr>
        <p:txBody>
          <a:bodyPr/>
          <a:lstStyle>
            <a:lvl1pPr marL="0" indent="0" defTabSz="914400">
              <a:spcBef>
                <a:spcPts val="1000"/>
              </a:spcBef>
              <a:buSzTx/>
              <a:buFontTx/>
              <a:buNone/>
              <a:defRPr b="1" sz="2400"/>
            </a:lvl1pPr>
            <a:lvl2pPr marL="0" indent="342900" defTabSz="914400">
              <a:spcBef>
                <a:spcPts val="1000"/>
              </a:spcBef>
              <a:buSzTx/>
              <a:buFontTx/>
              <a:buNone/>
              <a:defRPr b="1" sz="2400"/>
            </a:lvl2pPr>
            <a:lvl3pPr marL="0" indent="685800" defTabSz="914400">
              <a:spcBef>
                <a:spcPts val="1000"/>
              </a:spcBef>
              <a:buSzTx/>
              <a:buFontTx/>
              <a:buNone/>
              <a:defRPr b="1" sz="2400"/>
            </a:lvl3pPr>
            <a:lvl4pPr marL="0" indent="1028700" defTabSz="914400">
              <a:spcBef>
                <a:spcPts val="1000"/>
              </a:spcBef>
              <a:buSzTx/>
              <a:buFontTx/>
              <a:buNone/>
              <a:defRPr b="1" sz="2400"/>
            </a:lvl4pPr>
            <a:lvl5pPr marL="0" indent="1371600" defTabSz="914400">
              <a:spcBef>
                <a:spcPts val="10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794" name="Text Placeholder 13"/>
          <p:cNvSpPr/>
          <p:nvPr>
            <p:ph type="body" sz="quarter" idx="15"/>
          </p:nvPr>
        </p:nvSpPr>
        <p:spPr>
          <a:xfrm>
            <a:off x="631396" y="4003618"/>
            <a:ext cx="2950005" cy="463662"/>
          </a:xfrm>
          <a:prstGeom prst="rect">
            <a:avLst/>
          </a:prstGeom>
        </p:spPr>
        <p:txBody>
          <a:bodyPr/>
          <a:lstStyle/>
          <a:p>
            <a:pPr marL="0" indent="0" defTabSz="914400">
              <a:spcBef>
                <a:spcPts val="1000"/>
              </a:spcBef>
              <a:buSzTx/>
              <a:buFontTx/>
              <a:buNone/>
              <a:defRPr sz="1000"/>
            </a:pPr>
          </a:p>
        </p:txBody>
      </p:sp>
      <p:sp>
        <p:nvSpPr>
          <p:cNvPr id="795" name="Text Placeholder 13"/>
          <p:cNvSpPr/>
          <p:nvPr>
            <p:ph type="body" sz="quarter" idx="16"/>
          </p:nvPr>
        </p:nvSpPr>
        <p:spPr>
          <a:xfrm>
            <a:off x="4262628" y="3519458"/>
            <a:ext cx="2946556" cy="463662"/>
          </a:xfrm>
          <a:prstGeom prst="rect">
            <a:avLst/>
          </a:prstGeom>
        </p:spPr>
        <p:txBody>
          <a:bodyPr/>
          <a:lstStyle/>
          <a:p>
            <a:pPr marL="0" indent="0" defTabSz="914400">
              <a:spcBef>
                <a:spcPts val="1000"/>
              </a:spcBef>
              <a:buSzTx/>
              <a:buFontTx/>
              <a:buNone/>
              <a:defRPr b="1" sz="2400"/>
            </a:pPr>
          </a:p>
        </p:txBody>
      </p:sp>
      <p:sp>
        <p:nvSpPr>
          <p:cNvPr id="796" name="Text Placeholder 13"/>
          <p:cNvSpPr/>
          <p:nvPr>
            <p:ph type="body" sz="quarter" idx="17"/>
          </p:nvPr>
        </p:nvSpPr>
        <p:spPr>
          <a:xfrm>
            <a:off x="4262628" y="4003618"/>
            <a:ext cx="2946556" cy="463662"/>
          </a:xfrm>
          <a:prstGeom prst="rect">
            <a:avLst/>
          </a:prstGeom>
        </p:spPr>
        <p:txBody>
          <a:bodyPr/>
          <a:lstStyle/>
          <a:p>
            <a:pPr marL="0" indent="0" defTabSz="914400">
              <a:spcBef>
                <a:spcPts val="1000"/>
              </a:spcBef>
              <a:buSzTx/>
              <a:buFontTx/>
              <a:buNone/>
              <a:defRPr sz="1000"/>
            </a:pPr>
          </a:p>
        </p:txBody>
      </p:sp>
      <p:sp>
        <p:nvSpPr>
          <p:cNvPr id="797" name="Picture Placeholder 2"/>
          <p:cNvSpPr/>
          <p:nvPr>
            <p:ph type="pic" sz="quarter" idx="18"/>
          </p:nvPr>
        </p:nvSpPr>
        <p:spPr>
          <a:xfrm>
            <a:off x="7887037" y="2555390"/>
            <a:ext cx="1130325" cy="825501"/>
          </a:xfrm>
          <a:prstGeom prst="rect">
            <a:avLst/>
          </a:prstGeom>
        </p:spPr>
        <p:txBody>
          <a:bodyPr lIns="91439" rIns="91439">
            <a:noAutofit/>
          </a:bodyPr>
          <a:lstStyle/>
          <a:p>
            <a:pPr/>
          </a:p>
        </p:txBody>
      </p:sp>
      <p:sp>
        <p:nvSpPr>
          <p:cNvPr id="798" name="Text Placeholder 13"/>
          <p:cNvSpPr/>
          <p:nvPr>
            <p:ph type="body" sz="quarter" idx="19"/>
          </p:nvPr>
        </p:nvSpPr>
        <p:spPr>
          <a:xfrm>
            <a:off x="7874981" y="3517208"/>
            <a:ext cx="3080152" cy="463662"/>
          </a:xfrm>
          <a:prstGeom prst="rect">
            <a:avLst/>
          </a:prstGeom>
        </p:spPr>
        <p:txBody>
          <a:bodyPr/>
          <a:lstStyle/>
          <a:p>
            <a:pPr marL="0" indent="0" defTabSz="914400">
              <a:spcBef>
                <a:spcPts val="1000"/>
              </a:spcBef>
              <a:buSzTx/>
              <a:buFontTx/>
              <a:buNone/>
              <a:defRPr b="1" sz="2400"/>
            </a:pPr>
          </a:p>
        </p:txBody>
      </p:sp>
      <p:sp>
        <p:nvSpPr>
          <p:cNvPr id="799" name="Text Placeholder 13"/>
          <p:cNvSpPr/>
          <p:nvPr>
            <p:ph type="body" sz="quarter" idx="20"/>
          </p:nvPr>
        </p:nvSpPr>
        <p:spPr>
          <a:xfrm>
            <a:off x="7874979" y="4001368"/>
            <a:ext cx="3080150" cy="463662"/>
          </a:xfrm>
          <a:prstGeom prst="rect">
            <a:avLst/>
          </a:prstGeom>
        </p:spPr>
        <p:txBody>
          <a:bodyPr/>
          <a:lstStyle/>
          <a:p>
            <a:pPr marL="0" indent="0" defTabSz="914400">
              <a:spcBef>
                <a:spcPts val="1000"/>
              </a:spcBef>
              <a:buSzTx/>
              <a:buFontTx/>
              <a:buNone/>
              <a:defRPr sz="1000"/>
            </a:pPr>
          </a:p>
        </p:txBody>
      </p:sp>
      <p:sp>
        <p:nvSpPr>
          <p:cNvPr id="800" name="Straight Connector 49"/>
          <p:cNvSpPr/>
          <p:nvPr/>
        </p:nvSpPr>
        <p:spPr>
          <a:xfrm>
            <a:off x="573080" y="1366214"/>
            <a:ext cx="10615509" cy="1"/>
          </a:xfrm>
          <a:prstGeom prst="line">
            <a:avLst/>
          </a:prstGeom>
          <a:ln w="19050">
            <a:solidFill>
              <a:srgbClr val="0066FF"/>
            </a:solidFill>
            <a:miter/>
          </a:ln>
        </p:spPr>
        <p:txBody>
          <a:bodyPr lIns="45719" rIns="45719"/>
          <a:lstStyle/>
          <a:p>
            <a:pPr/>
          </a:p>
        </p:txBody>
      </p:sp>
      <p:sp>
        <p:nvSpPr>
          <p:cNvPr id="801" name="Text Placeholder 13"/>
          <p:cNvSpPr/>
          <p:nvPr>
            <p:ph type="body" sz="quarter" idx="21"/>
          </p:nvPr>
        </p:nvSpPr>
        <p:spPr>
          <a:xfrm>
            <a:off x="573080" y="368824"/>
            <a:ext cx="10615509"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802" name="Text Placeholder 13"/>
          <p:cNvSpPr/>
          <p:nvPr>
            <p:ph type="body" sz="quarter" idx="22"/>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type="tx" showMasterSp="0" showMasterPhAnim="1">
  <p:cSld name="11_Custom Layout">
    <p:spTree>
      <p:nvGrpSpPr>
        <p:cNvPr id="1" name=""/>
        <p:cNvGrpSpPr/>
        <p:nvPr/>
      </p:nvGrpSpPr>
      <p:grpSpPr>
        <a:xfrm>
          <a:off x="0" y="0"/>
          <a:ext cx="0" cy="0"/>
          <a:chOff x="0" y="0"/>
          <a:chExt cx="0" cy="0"/>
        </a:xfrm>
      </p:grpSpPr>
      <p:sp>
        <p:nvSpPr>
          <p:cNvPr id="809"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812" name="Footer Placeholder 4"/>
          <p:cNvGrpSpPr/>
          <p:nvPr/>
        </p:nvGrpSpPr>
        <p:grpSpPr>
          <a:xfrm>
            <a:off x="0" y="6699952"/>
            <a:ext cx="1957492" cy="165148"/>
            <a:chOff x="0" y="0"/>
            <a:chExt cx="1957491" cy="165147"/>
          </a:xfrm>
        </p:grpSpPr>
        <p:sp>
          <p:nvSpPr>
            <p:cNvPr id="810"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811"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813" name="Picture 26" descr="Picture 26"/>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814" name="Shape 442"/>
          <p:cNvSpPr/>
          <p:nvPr/>
        </p:nvSpPr>
        <p:spPr>
          <a:xfrm flipH="1">
            <a:off x="4167470" y="1415142"/>
            <a:ext cx="2" cy="4849339"/>
          </a:xfrm>
          <a:prstGeom prst="line">
            <a:avLst/>
          </a:prstGeom>
          <a:ln w="12700">
            <a:solidFill>
              <a:srgbClr val="A6AAA9"/>
            </a:solidFill>
            <a:custDash>
              <a:ds d="200000" sp="200000"/>
            </a:custDash>
            <a:miter lim="400000"/>
          </a:ln>
        </p:spPr>
        <p:txBody>
          <a:bodyPr lIns="45719" rIns="45719"/>
          <a:lstStyle/>
          <a:p>
            <a:pPr/>
          </a:p>
        </p:txBody>
      </p:sp>
      <p:grpSp>
        <p:nvGrpSpPr>
          <p:cNvPr id="820" name="Group 6"/>
          <p:cNvGrpSpPr/>
          <p:nvPr/>
        </p:nvGrpSpPr>
        <p:grpSpPr>
          <a:xfrm>
            <a:off x="579723" y="2483920"/>
            <a:ext cx="10092694" cy="3329886"/>
            <a:chOff x="0" y="0"/>
            <a:chExt cx="10092692" cy="3329885"/>
          </a:xfrm>
        </p:grpSpPr>
        <p:sp>
          <p:nvSpPr>
            <p:cNvPr id="815" name="Shape 438"/>
            <p:cNvSpPr/>
            <p:nvPr/>
          </p:nvSpPr>
          <p:spPr>
            <a:xfrm>
              <a:off x="0" y="-1"/>
              <a:ext cx="10092693" cy="1"/>
            </a:xfrm>
            <a:prstGeom prst="line">
              <a:avLst/>
            </a:prstGeom>
            <a:noFill/>
            <a:ln w="12700" cap="flat">
              <a:solidFill>
                <a:srgbClr val="A6AAA9"/>
              </a:solidFill>
              <a:custDash>
                <a:ds d="200000" sp="200000"/>
              </a:custDash>
              <a:miter lim="400000"/>
            </a:ln>
            <a:effectLst/>
          </p:spPr>
          <p:txBody>
            <a:bodyPr wrap="square" lIns="45719" tIns="45719" rIns="45719" bIns="45719" numCol="1" anchor="t">
              <a:noAutofit/>
            </a:bodyPr>
            <a:lstStyle/>
            <a:p>
              <a:pPr/>
            </a:p>
          </p:txBody>
        </p:sp>
        <p:sp>
          <p:nvSpPr>
            <p:cNvPr id="816" name="Shape 439"/>
            <p:cNvSpPr/>
            <p:nvPr/>
          </p:nvSpPr>
          <p:spPr>
            <a:xfrm>
              <a:off x="0" y="832471"/>
              <a:ext cx="10092693" cy="1"/>
            </a:xfrm>
            <a:prstGeom prst="line">
              <a:avLst/>
            </a:prstGeom>
            <a:noFill/>
            <a:ln w="12700" cap="flat">
              <a:solidFill>
                <a:srgbClr val="A6AAA9"/>
              </a:solidFill>
              <a:custDash>
                <a:ds d="200000" sp="200000"/>
              </a:custDash>
              <a:miter lim="400000"/>
            </a:ln>
            <a:effectLst/>
          </p:spPr>
          <p:txBody>
            <a:bodyPr wrap="square" lIns="45719" tIns="45719" rIns="45719" bIns="45719" numCol="1" anchor="t">
              <a:noAutofit/>
            </a:bodyPr>
            <a:lstStyle/>
            <a:p>
              <a:pPr/>
            </a:p>
          </p:txBody>
        </p:sp>
        <p:sp>
          <p:nvSpPr>
            <p:cNvPr id="817" name="Shape 440"/>
            <p:cNvSpPr/>
            <p:nvPr/>
          </p:nvSpPr>
          <p:spPr>
            <a:xfrm>
              <a:off x="0" y="1664942"/>
              <a:ext cx="10092693" cy="1"/>
            </a:xfrm>
            <a:prstGeom prst="line">
              <a:avLst/>
            </a:prstGeom>
            <a:noFill/>
            <a:ln w="12700" cap="flat">
              <a:solidFill>
                <a:srgbClr val="A6AAA9"/>
              </a:solidFill>
              <a:custDash>
                <a:ds d="200000" sp="200000"/>
              </a:custDash>
              <a:miter lim="400000"/>
            </a:ln>
            <a:effectLst/>
          </p:spPr>
          <p:txBody>
            <a:bodyPr wrap="square" lIns="45719" tIns="45719" rIns="45719" bIns="45719" numCol="1" anchor="t">
              <a:noAutofit/>
            </a:bodyPr>
            <a:lstStyle/>
            <a:p>
              <a:pPr/>
            </a:p>
          </p:txBody>
        </p:sp>
        <p:sp>
          <p:nvSpPr>
            <p:cNvPr id="818" name="Shape 441"/>
            <p:cNvSpPr/>
            <p:nvPr/>
          </p:nvSpPr>
          <p:spPr>
            <a:xfrm>
              <a:off x="0" y="2497414"/>
              <a:ext cx="10092693" cy="1"/>
            </a:xfrm>
            <a:prstGeom prst="line">
              <a:avLst/>
            </a:prstGeom>
            <a:noFill/>
            <a:ln w="12700" cap="flat">
              <a:solidFill>
                <a:srgbClr val="A6AAA9"/>
              </a:solidFill>
              <a:custDash>
                <a:ds d="200000" sp="200000"/>
              </a:custDash>
              <a:miter lim="400000"/>
            </a:ln>
            <a:effectLst/>
          </p:spPr>
          <p:txBody>
            <a:bodyPr wrap="square" lIns="45719" tIns="45719" rIns="45719" bIns="45719" numCol="1" anchor="t">
              <a:noAutofit/>
            </a:bodyPr>
            <a:lstStyle/>
            <a:p>
              <a:pPr/>
            </a:p>
          </p:txBody>
        </p:sp>
        <p:sp>
          <p:nvSpPr>
            <p:cNvPr id="819" name="Shape 443"/>
            <p:cNvSpPr/>
            <p:nvPr/>
          </p:nvSpPr>
          <p:spPr>
            <a:xfrm>
              <a:off x="0" y="3329885"/>
              <a:ext cx="10092693" cy="1"/>
            </a:xfrm>
            <a:prstGeom prst="line">
              <a:avLst/>
            </a:prstGeom>
            <a:noFill/>
            <a:ln w="12700" cap="flat">
              <a:solidFill>
                <a:srgbClr val="A6AAA9"/>
              </a:solidFill>
              <a:custDash>
                <a:ds d="200000" sp="200000"/>
              </a:custDash>
              <a:miter lim="400000"/>
            </a:ln>
            <a:effectLst/>
          </p:spPr>
          <p:txBody>
            <a:bodyPr wrap="square" lIns="45719" tIns="45719" rIns="45719" bIns="45719" numCol="1" anchor="t">
              <a:noAutofit/>
            </a:bodyPr>
            <a:lstStyle/>
            <a:p>
              <a:pPr/>
            </a:p>
          </p:txBody>
        </p:sp>
      </p:grpSp>
      <p:sp>
        <p:nvSpPr>
          <p:cNvPr id="821" name="Straight Connector 22"/>
          <p:cNvSpPr/>
          <p:nvPr/>
        </p:nvSpPr>
        <p:spPr>
          <a:xfrm>
            <a:off x="573080" y="1366214"/>
            <a:ext cx="10615509" cy="1"/>
          </a:xfrm>
          <a:prstGeom prst="line">
            <a:avLst/>
          </a:prstGeom>
          <a:ln w="19050">
            <a:solidFill>
              <a:srgbClr val="0066FF"/>
            </a:solidFill>
            <a:miter/>
          </a:ln>
        </p:spPr>
        <p:txBody>
          <a:bodyPr lIns="45719" rIns="45719"/>
          <a:lstStyle/>
          <a:p>
            <a:pPr/>
          </a:p>
        </p:txBody>
      </p:sp>
      <p:sp>
        <p:nvSpPr>
          <p:cNvPr id="822" name="Body Level One…"/>
          <p:cNvSpPr txBox="1"/>
          <p:nvPr>
            <p:ph type="body" sz="quarter" idx="1"/>
          </p:nvPr>
        </p:nvSpPr>
        <p:spPr>
          <a:xfrm>
            <a:off x="573081" y="1942374"/>
            <a:ext cx="3385986" cy="306132"/>
          </a:xfrm>
          <a:prstGeom prst="rect">
            <a:avLst/>
          </a:prstGeom>
        </p:spPr>
        <p:txBody>
          <a:bodyPr/>
          <a:lstStyle>
            <a:lvl1pPr marL="0" indent="0" defTabSz="914400">
              <a:spcBef>
                <a:spcPts val="1000"/>
              </a:spcBef>
              <a:buSzTx/>
              <a:buFontTx/>
              <a:buNone/>
              <a:defRPr sz="1200">
                <a:solidFill>
                  <a:schemeClr val="accent1"/>
                </a:solidFill>
              </a:defRPr>
            </a:lvl1pPr>
            <a:lvl2pPr marL="0" indent="342900" defTabSz="914400">
              <a:spcBef>
                <a:spcPts val="1000"/>
              </a:spcBef>
              <a:buSzTx/>
              <a:buFontTx/>
              <a:buNone/>
              <a:defRPr sz="1200">
                <a:solidFill>
                  <a:schemeClr val="accent1"/>
                </a:solidFill>
              </a:defRPr>
            </a:lvl2pPr>
            <a:lvl3pPr marL="0" indent="685800" defTabSz="914400">
              <a:spcBef>
                <a:spcPts val="1000"/>
              </a:spcBef>
              <a:buSzTx/>
              <a:buFontTx/>
              <a:buNone/>
              <a:defRPr sz="1200">
                <a:solidFill>
                  <a:schemeClr val="accent1"/>
                </a:solidFill>
              </a:defRPr>
            </a:lvl3pPr>
            <a:lvl4pPr marL="0" indent="1028700" defTabSz="914400">
              <a:spcBef>
                <a:spcPts val="1000"/>
              </a:spcBef>
              <a:buSzTx/>
              <a:buFontTx/>
              <a:buNone/>
              <a:defRPr sz="1200">
                <a:solidFill>
                  <a:schemeClr val="accent1"/>
                </a:solidFill>
              </a:defRPr>
            </a:lvl4pPr>
            <a:lvl5pPr marL="0" indent="1371600" defTabSz="914400">
              <a:spcBef>
                <a:spcPts val="1000"/>
              </a:spcBef>
              <a:buSzTx/>
              <a:buFontTx/>
              <a:buNone/>
              <a:defRPr sz="12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823" name="Text Placeholder 13"/>
          <p:cNvSpPr/>
          <p:nvPr>
            <p:ph type="body" sz="quarter" idx="13"/>
          </p:nvPr>
        </p:nvSpPr>
        <p:spPr>
          <a:xfrm>
            <a:off x="573080" y="2767242"/>
            <a:ext cx="3385987" cy="306132"/>
          </a:xfrm>
          <a:prstGeom prst="rect">
            <a:avLst/>
          </a:prstGeom>
        </p:spPr>
        <p:txBody>
          <a:bodyPr/>
          <a:lstStyle/>
          <a:p>
            <a:pPr marL="0" indent="0" defTabSz="914400">
              <a:spcBef>
                <a:spcPts val="1000"/>
              </a:spcBef>
              <a:buSzTx/>
              <a:buFontTx/>
              <a:buNone/>
              <a:defRPr sz="1200">
                <a:solidFill>
                  <a:schemeClr val="accent1"/>
                </a:solidFill>
              </a:defRPr>
            </a:pPr>
          </a:p>
        </p:txBody>
      </p:sp>
      <p:sp>
        <p:nvSpPr>
          <p:cNvPr id="824" name="Text Placeholder 13"/>
          <p:cNvSpPr/>
          <p:nvPr>
            <p:ph type="body" sz="quarter" idx="14"/>
          </p:nvPr>
        </p:nvSpPr>
        <p:spPr>
          <a:xfrm>
            <a:off x="575911" y="3618527"/>
            <a:ext cx="3385987" cy="306132"/>
          </a:xfrm>
          <a:prstGeom prst="rect">
            <a:avLst/>
          </a:prstGeom>
        </p:spPr>
        <p:txBody>
          <a:bodyPr/>
          <a:lstStyle/>
          <a:p>
            <a:pPr marL="0" indent="0" defTabSz="914400">
              <a:spcBef>
                <a:spcPts val="1000"/>
              </a:spcBef>
              <a:buSzTx/>
              <a:buFontTx/>
              <a:buNone/>
              <a:defRPr sz="1200">
                <a:solidFill>
                  <a:schemeClr val="accent1"/>
                </a:solidFill>
              </a:defRPr>
            </a:pPr>
          </a:p>
        </p:txBody>
      </p:sp>
      <p:sp>
        <p:nvSpPr>
          <p:cNvPr id="825" name="Text Placeholder 13"/>
          <p:cNvSpPr/>
          <p:nvPr>
            <p:ph type="body" sz="quarter" idx="15"/>
          </p:nvPr>
        </p:nvSpPr>
        <p:spPr>
          <a:xfrm>
            <a:off x="609500" y="4450996"/>
            <a:ext cx="3385987" cy="306132"/>
          </a:xfrm>
          <a:prstGeom prst="rect">
            <a:avLst/>
          </a:prstGeom>
        </p:spPr>
        <p:txBody>
          <a:bodyPr/>
          <a:lstStyle/>
          <a:p>
            <a:pPr marL="0" indent="0" defTabSz="914400">
              <a:spcBef>
                <a:spcPts val="1000"/>
              </a:spcBef>
              <a:buSzTx/>
              <a:buFontTx/>
              <a:buNone/>
              <a:defRPr sz="1200">
                <a:solidFill>
                  <a:schemeClr val="accent1"/>
                </a:solidFill>
              </a:defRPr>
            </a:pPr>
          </a:p>
        </p:txBody>
      </p:sp>
      <p:sp>
        <p:nvSpPr>
          <p:cNvPr id="826" name="Text Placeholder 13"/>
          <p:cNvSpPr/>
          <p:nvPr>
            <p:ph type="body" sz="quarter" idx="16"/>
          </p:nvPr>
        </p:nvSpPr>
        <p:spPr>
          <a:xfrm>
            <a:off x="609499" y="5281262"/>
            <a:ext cx="3385987" cy="306132"/>
          </a:xfrm>
          <a:prstGeom prst="rect">
            <a:avLst/>
          </a:prstGeom>
        </p:spPr>
        <p:txBody>
          <a:bodyPr/>
          <a:lstStyle/>
          <a:p>
            <a:pPr marL="0" indent="0" defTabSz="914400">
              <a:spcBef>
                <a:spcPts val="1000"/>
              </a:spcBef>
              <a:buSzTx/>
              <a:buFontTx/>
              <a:buNone/>
              <a:defRPr sz="1200">
                <a:solidFill>
                  <a:schemeClr val="accent1"/>
                </a:solidFill>
              </a:defRPr>
            </a:pPr>
          </a:p>
        </p:txBody>
      </p:sp>
      <p:sp>
        <p:nvSpPr>
          <p:cNvPr id="827" name="Text Placeholder 13"/>
          <p:cNvSpPr/>
          <p:nvPr>
            <p:ph type="body" sz="quarter" idx="17"/>
          </p:nvPr>
        </p:nvSpPr>
        <p:spPr>
          <a:xfrm>
            <a:off x="4581530" y="1948576"/>
            <a:ext cx="5964373" cy="299927"/>
          </a:xfrm>
          <a:prstGeom prst="rect">
            <a:avLst/>
          </a:prstGeom>
        </p:spPr>
        <p:txBody>
          <a:bodyPr/>
          <a:lstStyle/>
          <a:p>
            <a:pPr marL="0" indent="0" defTabSz="914400">
              <a:spcBef>
                <a:spcPts val="1000"/>
              </a:spcBef>
              <a:buSzTx/>
              <a:buFontTx/>
              <a:buNone/>
              <a:defRPr sz="1000"/>
            </a:pPr>
          </a:p>
        </p:txBody>
      </p:sp>
      <p:sp>
        <p:nvSpPr>
          <p:cNvPr id="828" name="Text Placeholder 13"/>
          <p:cNvSpPr/>
          <p:nvPr>
            <p:ph type="body" sz="quarter" idx="18"/>
          </p:nvPr>
        </p:nvSpPr>
        <p:spPr>
          <a:xfrm>
            <a:off x="4581530" y="2773446"/>
            <a:ext cx="5964373" cy="299927"/>
          </a:xfrm>
          <a:prstGeom prst="rect">
            <a:avLst/>
          </a:prstGeom>
        </p:spPr>
        <p:txBody>
          <a:bodyPr/>
          <a:lstStyle/>
          <a:p>
            <a:pPr marL="0" indent="0" defTabSz="914400">
              <a:spcBef>
                <a:spcPts val="1000"/>
              </a:spcBef>
              <a:buSzTx/>
              <a:buFontTx/>
              <a:buNone/>
              <a:defRPr sz="1000"/>
            </a:pPr>
          </a:p>
        </p:txBody>
      </p:sp>
      <p:sp>
        <p:nvSpPr>
          <p:cNvPr id="829" name="Text Placeholder 13"/>
          <p:cNvSpPr/>
          <p:nvPr>
            <p:ph type="body" sz="quarter" idx="19"/>
          </p:nvPr>
        </p:nvSpPr>
        <p:spPr>
          <a:xfrm>
            <a:off x="4584358" y="3624731"/>
            <a:ext cx="5964373" cy="299927"/>
          </a:xfrm>
          <a:prstGeom prst="rect">
            <a:avLst/>
          </a:prstGeom>
        </p:spPr>
        <p:txBody>
          <a:bodyPr/>
          <a:lstStyle/>
          <a:p>
            <a:pPr marL="0" indent="0" defTabSz="914400">
              <a:spcBef>
                <a:spcPts val="1000"/>
              </a:spcBef>
              <a:buSzTx/>
              <a:buFontTx/>
              <a:buNone/>
              <a:defRPr sz="1000"/>
            </a:pPr>
          </a:p>
        </p:txBody>
      </p:sp>
      <p:sp>
        <p:nvSpPr>
          <p:cNvPr id="830" name="Text Placeholder 13"/>
          <p:cNvSpPr/>
          <p:nvPr>
            <p:ph type="body" sz="quarter" idx="20"/>
          </p:nvPr>
        </p:nvSpPr>
        <p:spPr>
          <a:xfrm>
            <a:off x="4617949" y="4457200"/>
            <a:ext cx="5964373" cy="299927"/>
          </a:xfrm>
          <a:prstGeom prst="rect">
            <a:avLst/>
          </a:prstGeom>
        </p:spPr>
        <p:txBody>
          <a:bodyPr/>
          <a:lstStyle/>
          <a:p>
            <a:pPr marL="0" indent="0" defTabSz="914400">
              <a:spcBef>
                <a:spcPts val="1000"/>
              </a:spcBef>
              <a:buSzTx/>
              <a:buFontTx/>
              <a:buNone/>
              <a:defRPr sz="1000"/>
            </a:pPr>
          </a:p>
        </p:txBody>
      </p:sp>
      <p:sp>
        <p:nvSpPr>
          <p:cNvPr id="831" name="Text Placeholder 13"/>
          <p:cNvSpPr/>
          <p:nvPr>
            <p:ph type="body" sz="quarter" idx="21"/>
          </p:nvPr>
        </p:nvSpPr>
        <p:spPr>
          <a:xfrm>
            <a:off x="4617946" y="5287466"/>
            <a:ext cx="5964373" cy="299927"/>
          </a:xfrm>
          <a:prstGeom prst="rect">
            <a:avLst/>
          </a:prstGeom>
        </p:spPr>
        <p:txBody>
          <a:bodyPr/>
          <a:lstStyle/>
          <a:p>
            <a:pPr marL="0" indent="0" defTabSz="914400">
              <a:spcBef>
                <a:spcPts val="1000"/>
              </a:spcBef>
              <a:buSzTx/>
              <a:buFontTx/>
              <a:buNone/>
              <a:defRPr sz="1000"/>
            </a:pPr>
          </a:p>
        </p:txBody>
      </p:sp>
      <p:sp>
        <p:nvSpPr>
          <p:cNvPr id="832" name="Text Placeholder 13"/>
          <p:cNvSpPr/>
          <p:nvPr>
            <p:ph type="body" sz="quarter" idx="22"/>
          </p:nvPr>
        </p:nvSpPr>
        <p:spPr>
          <a:xfrm>
            <a:off x="573080" y="368824"/>
            <a:ext cx="10615509" cy="463661"/>
          </a:xfrm>
          <a:prstGeom prst="rect">
            <a:avLst/>
          </a:prstGeom>
        </p:spPr>
        <p:txBody>
          <a:bodyPr/>
          <a:lstStyle/>
          <a:p>
            <a:pPr marL="0" indent="0" defTabSz="914400">
              <a:spcBef>
                <a:spcPts val="1000"/>
              </a:spcBef>
              <a:buSzTx/>
              <a:buFontTx/>
              <a:buNone/>
              <a:defRPr b="1" sz="2700">
                <a:solidFill>
                  <a:schemeClr val="accent1"/>
                </a:solidFill>
              </a:defRPr>
            </a:pPr>
          </a:p>
        </p:txBody>
      </p:sp>
      <p:sp>
        <p:nvSpPr>
          <p:cNvPr id="833" name="Text Placeholder 13"/>
          <p:cNvSpPr/>
          <p:nvPr>
            <p:ph type="body" sz="quarter" idx="23"/>
          </p:nvPr>
        </p:nvSpPr>
        <p:spPr>
          <a:xfrm>
            <a:off x="573080" y="832485"/>
            <a:ext cx="10615509" cy="463662"/>
          </a:xfrm>
          <a:prstGeom prst="rect">
            <a:avLst/>
          </a:prstGeom>
        </p:spPr>
        <p:txBody>
          <a:bodyPr/>
          <a:lstStyle/>
          <a:p>
            <a:pPr marL="0" indent="0" defTabSz="914400">
              <a:spcBef>
                <a:spcPts val="1000"/>
              </a:spcBef>
              <a:buSzTx/>
              <a:buFontTx/>
              <a:buNone/>
              <a:defRPr b="1" sz="1600"/>
            </a:pPr>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type="tx" showMasterSp="0" showMasterPhAnim="1">
  <p:cSld name="12_Custom Layout">
    <p:spTree>
      <p:nvGrpSpPr>
        <p:cNvPr id="1" name=""/>
        <p:cNvGrpSpPr/>
        <p:nvPr/>
      </p:nvGrpSpPr>
      <p:grpSpPr>
        <a:xfrm>
          <a:off x="0" y="0"/>
          <a:ext cx="0" cy="0"/>
          <a:chOff x="0" y="0"/>
          <a:chExt cx="0" cy="0"/>
        </a:xfrm>
      </p:grpSpPr>
      <p:sp>
        <p:nvSpPr>
          <p:cNvPr id="840"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843" name="Footer Placeholder 4"/>
          <p:cNvGrpSpPr/>
          <p:nvPr/>
        </p:nvGrpSpPr>
        <p:grpSpPr>
          <a:xfrm>
            <a:off x="0" y="6699952"/>
            <a:ext cx="1957492" cy="165148"/>
            <a:chOff x="0" y="0"/>
            <a:chExt cx="1957491" cy="165147"/>
          </a:xfrm>
        </p:grpSpPr>
        <p:sp>
          <p:nvSpPr>
            <p:cNvPr id="841"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842"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844" name="Picture 8" descr="Picture 8"/>
          <p:cNvPicPr>
            <a:picLocks noChangeAspect="1"/>
          </p:cNvPicPr>
          <p:nvPr/>
        </p:nvPicPr>
        <p:blipFill>
          <a:blip r:embed="rId2">
            <a:alphaModFix amt="20000"/>
            <a:extLst/>
          </a:blip>
          <a:srcRect l="10481" t="3021" r="0" b="0"/>
          <a:stretch>
            <a:fillRect/>
          </a:stretch>
        </p:blipFill>
        <p:spPr>
          <a:xfrm>
            <a:off x="-1" y="-2"/>
            <a:ext cx="2557465" cy="2820179"/>
          </a:xfrm>
          <a:prstGeom prst="rect">
            <a:avLst/>
          </a:prstGeom>
          <a:ln w="12700">
            <a:miter lim="400000"/>
          </a:ln>
        </p:spPr>
      </p:pic>
      <p:sp>
        <p:nvSpPr>
          <p:cNvPr id="845" name="Straight Connector 22"/>
          <p:cNvSpPr/>
          <p:nvPr/>
        </p:nvSpPr>
        <p:spPr>
          <a:xfrm>
            <a:off x="573080" y="1366214"/>
            <a:ext cx="10363398" cy="1"/>
          </a:xfrm>
          <a:prstGeom prst="line">
            <a:avLst/>
          </a:prstGeom>
          <a:ln w="19050">
            <a:solidFill>
              <a:srgbClr val="0066FF"/>
            </a:solidFill>
            <a:miter/>
          </a:ln>
        </p:spPr>
        <p:txBody>
          <a:bodyPr lIns="45719" rIns="45719"/>
          <a:lstStyle/>
          <a:p>
            <a:pPr/>
          </a:p>
        </p:txBody>
      </p:sp>
      <p:sp>
        <p:nvSpPr>
          <p:cNvPr id="846" name="Body Level One…"/>
          <p:cNvSpPr txBox="1"/>
          <p:nvPr>
            <p:ph type="body" sz="quarter" idx="1"/>
          </p:nvPr>
        </p:nvSpPr>
        <p:spPr>
          <a:xfrm>
            <a:off x="573079" y="368823"/>
            <a:ext cx="10363398" cy="463662"/>
          </a:xfrm>
          <a:prstGeom prst="rect">
            <a:avLst/>
          </a:prstGeom>
        </p:spPr>
        <p:txBody>
          <a:bodyPr/>
          <a:lstStyle>
            <a:lvl1pPr marL="0" indent="0" defTabSz="914400">
              <a:spcBef>
                <a:spcPts val="1000"/>
              </a:spcBef>
              <a:buSzTx/>
              <a:buFontTx/>
              <a:buNone/>
              <a:defRPr b="1" sz="2700">
                <a:solidFill>
                  <a:srgbClr val="0066FF"/>
                </a:solidFill>
              </a:defRPr>
            </a:lvl1pPr>
            <a:lvl2pPr marL="0" indent="342900" defTabSz="914400">
              <a:spcBef>
                <a:spcPts val="1000"/>
              </a:spcBef>
              <a:buSzTx/>
              <a:buFontTx/>
              <a:buNone/>
              <a:defRPr b="1" sz="2700">
                <a:solidFill>
                  <a:srgbClr val="0066FF"/>
                </a:solidFill>
              </a:defRPr>
            </a:lvl2pPr>
            <a:lvl3pPr marL="0" indent="685800" defTabSz="914400">
              <a:spcBef>
                <a:spcPts val="1000"/>
              </a:spcBef>
              <a:buSzTx/>
              <a:buFontTx/>
              <a:buNone/>
              <a:defRPr b="1" sz="2700">
                <a:solidFill>
                  <a:srgbClr val="0066FF"/>
                </a:solidFill>
              </a:defRPr>
            </a:lvl3pPr>
            <a:lvl4pPr marL="0" indent="1028700" defTabSz="914400">
              <a:spcBef>
                <a:spcPts val="1000"/>
              </a:spcBef>
              <a:buSzTx/>
              <a:buFontTx/>
              <a:buNone/>
              <a:defRPr b="1" sz="2700">
                <a:solidFill>
                  <a:srgbClr val="0066FF"/>
                </a:solidFill>
              </a:defRPr>
            </a:lvl4pPr>
            <a:lvl5pPr marL="0" indent="1371600" defTabSz="914400">
              <a:spcBef>
                <a:spcPts val="1000"/>
              </a:spcBef>
              <a:buSzTx/>
              <a:buFontTx/>
              <a:buNone/>
              <a:defRPr b="1" sz="2700">
                <a:solidFill>
                  <a:srgbClr val="0066FF"/>
                </a:solidFill>
              </a:defRPr>
            </a:lvl5pPr>
          </a:lstStyle>
          <a:p>
            <a:pPr/>
            <a:r>
              <a:t>Body Level One</a:t>
            </a:r>
          </a:p>
          <a:p>
            <a:pPr lvl="1"/>
            <a:r>
              <a:t>Body Level Two</a:t>
            </a:r>
          </a:p>
          <a:p>
            <a:pPr lvl="2"/>
            <a:r>
              <a:t>Body Level Three</a:t>
            </a:r>
          </a:p>
          <a:p>
            <a:pPr lvl="3"/>
            <a:r>
              <a:t>Body Level Four</a:t>
            </a:r>
          </a:p>
          <a:p>
            <a:pPr lvl="4"/>
            <a:r>
              <a:t>Body Level Five</a:t>
            </a:r>
          </a:p>
        </p:txBody>
      </p:sp>
      <p:sp>
        <p:nvSpPr>
          <p:cNvPr id="847" name="Text Placeholder 13"/>
          <p:cNvSpPr/>
          <p:nvPr>
            <p:ph type="body" sz="quarter" idx="13"/>
          </p:nvPr>
        </p:nvSpPr>
        <p:spPr>
          <a:xfrm>
            <a:off x="573081" y="832485"/>
            <a:ext cx="10363398" cy="463662"/>
          </a:xfrm>
          <a:prstGeom prst="rect">
            <a:avLst/>
          </a:prstGeom>
        </p:spPr>
        <p:txBody>
          <a:bodyPr/>
          <a:lstStyle/>
          <a:p>
            <a:pPr marL="0" indent="0" defTabSz="914400">
              <a:spcBef>
                <a:spcPts val="1000"/>
              </a:spcBef>
              <a:buSzTx/>
              <a:buFontTx/>
              <a:buNone/>
              <a:defRPr b="1" sz="1600"/>
            </a:pPr>
          </a:p>
        </p:txBody>
      </p:sp>
      <p:graphicFrame>
        <p:nvGraphicFramePr>
          <p:cNvPr id="848" name="Table 25"/>
          <p:cNvGraphicFramePr/>
          <p:nvPr/>
        </p:nvGraphicFramePr>
        <p:xfrm>
          <a:off x="614487" y="2878052"/>
          <a:ext cx="10322978" cy="310999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916296"/>
                <a:gridCol w="1481336"/>
                <a:gridCol w="1481336"/>
                <a:gridCol w="1481336"/>
                <a:gridCol w="1481336"/>
                <a:gridCol w="1481336"/>
              </a:tblGrid>
              <a:tr h="345555">
                <a:tc>
                  <a:txBody>
                    <a:bodyPr/>
                    <a:lstStyle/>
                    <a:p>
                      <a:pPr algn="l">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c>
                  <a:txBody>
                    <a:bodyPr/>
                    <a:lstStyle/>
                    <a:p>
                      <a:pPr algn="l">
                        <a:defRPr b="0" sz="1800">
                          <a:solidFill>
                            <a:srgbClr val="000000"/>
                          </a:solidFill>
                        </a:defRPr>
                      </a:pPr>
                      <a:r>
                        <a:rPr b="1" sz="1100">
                          <a:solidFill>
                            <a:srgbClr val="FFFFFF"/>
                          </a:solidFill>
                        </a:rPr>
                        <a:t>Heading</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tcPr>
                </a:tc>
              </a:tr>
              <a:tr h="345555">
                <a:tc>
                  <a:txBody>
                    <a:bodyPr/>
                    <a:lstStyle/>
                    <a:p>
                      <a:pPr algn="l">
                        <a:defRPr sz="1800"/>
                      </a:pPr>
                      <a:r>
                        <a:rPr sz="1100"/>
                        <a:t>Type here</a:t>
                      </a: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r h="345555">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c>
                  <a:txBody>
                    <a:bodyPr/>
                    <a:lstStyle/>
                    <a:p>
                      <a:pPr algn="l">
                        <a:defRPr sz="1100"/>
                      </a:pPr>
                    </a:p>
                  </a:txBody>
                  <a:tcPr marL="38516" marR="38516" marT="38516" marB="38516" anchor="ctr" anchorCtr="0" horzOverflow="overflow">
                    <a:lnL w="12700">
                      <a:solidFill>
                        <a:srgbClr val="000000"/>
                      </a:solidFill>
                      <a:prstDash val="dot"/>
                    </a:lnL>
                    <a:lnR w="12700">
                      <a:solidFill>
                        <a:srgbClr val="000000"/>
                      </a:solidFill>
                      <a:prstDash val="dot"/>
                    </a:lnR>
                    <a:lnT w="12700">
                      <a:solidFill>
                        <a:srgbClr val="000000"/>
                      </a:solidFill>
                      <a:prstDash val="dot"/>
                    </a:lnT>
                    <a:lnB w="12700">
                      <a:solidFill>
                        <a:srgbClr val="000000"/>
                      </a:solidFill>
                      <a:prstDash val="dot"/>
                    </a:lnB>
                    <a:noFill/>
                  </a:tcPr>
                </a:tc>
              </a:tr>
            </a:tbl>
          </a:graphicData>
        </a:graphic>
      </p:graphicFrame>
      <p:sp>
        <p:nvSpPr>
          <p:cNvPr id="849" name="Text Placeholder 13"/>
          <p:cNvSpPr/>
          <p:nvPr>
            <p:ph type="body" sz="quarter" idx="14"/>
          </p:nvPr>
        </p:nvSpPr>
        <p:spPr>
          <a:xfrm>
            <a:off x="573080" y="1697340"/>
            <a:ext cx="10363397" cy="405220"/>
          </a:xfrm>
          <a:prstGeom prst="rect">
            <a:avLst/>
          </a:prstGeom>
        </p:spPr>
        <p:txBody>
          <a:bodyPr/>
          <a:lstStyle/>
          <a:p>
            <a:pPr marL="0" indent="0" defTabSz="914400">
              <a:spcBef>
                <a:spcPts val="1000"/>
              </a:spcBef>
              <a:buSzTx/>
              <a:buFontTx/>
              <a:buNone/>
              <a:defRPr b="1" sz="1600">
                <a:solidFill>
                  <a:srgbClr val="0066FF"/>
                </a:solidFill>
              </a:defRPr>
            </a:pPr>
          </a:p>
        </p:txBody>
      </p:sp>
      <p:sp>
        <p:nvSpPr>
          <p:cNvPr id="850" name="Text Placeholder 13"/>
          <p:cNvSpPr/>
          <p:nvPr>
            <p:ph type="body" sz="quarter" idx="15"/>
          </p:nvPr>
        </p:nvSpPr>
        <p:spPr>
          <a:xfrm>
            <a:off x="573080" y="2201616"/>
            <a:ext cx="10363397" cy="462074"/>
          </a:xfrm>
          <a:prstGeom prst="rect">
            <a:avLst/>
          </a:prstGeom>
        </p:spPr>
        <p:txBody>
          <a:bodyPr/>
          <a:lstStyle/>
          <a:p>
            <a:pPr marL="0" indent="0" defTabSz="914400">
              <a:spcBef>
                <a:spcPts val="1000"/>
              </a:spcBef>
              <a:buSzTx/>
              <a:buFontTx/>
              <a:buNone/>
              <a:defRPr sz="1000"/>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16_Custom Layout">
    <p:spTree>
      <p:nvGrpSpPr>
        <p:cNvPr id="1" name=""/>
        <p:cNvGrpSpPr/>
        <p:nvPr/>
      </p:nvGrpSpPr>
      <p:grpSpPr>
        <a:xfrm>
          <a:off x="0" y="0"/>
          <a:ext cx="0" cy="0"/>
          <a:chOff x="0" y="0"/>
          <a:chExt cx="0" cy="0"/>
        </a:xfrm>
      </p:grpSpPr>
      <p:sp>
        <p:nvSpPr>
          <p:cNvPr id="62" name="Body Level One…"/>
          <p:cNvSpPr txBox="1"/>
          <p:nvPr>
            <p:ph type="body" sz="quarter" idx="1"/>
          </p:nvPr>
        </p:nvSpPr>
        <p:spPr>
          <a:xfrm>
            <a:off x="448384" y="1821680"/>
            <a:ext cx="10991058" cy="405220"/>
          </a:xfrm>
          <a:prstGeom prst="rect">
            <a:avLst/>
          </a:prstGeom>
        </p:spPr>
        <p:txBody>
          <a:bodyPr/>
          <a:lstStyle>
            <a:lvl1pPr marL="0" indent="0">
              <a:buSzTx/>
              <a:buFontTx/>
              <a:buNone/>
              <a:defRPr b="1" sz="1600">
                <a:solidFill>
                  <a:schemeClr val="accent1"/>
                </a:solidFill>
              </a:defRPr>
            </a:lvl1pPr>
            <a:lvl2pPr marL="0" indent="342900">
              <a:buSzTx/>
              <a:buFontTx/>
              <a:buNone/>
              <a:defRPr b="1" sz="1600">
                <a:solidFill>
                  <a:schemeClr val="accent1"/>
                </a:solidFill>
              </a:defRPr>
            </a:lvl2pPr>
            <a:lvl3pPr marL="0" indent="685800">
              <a:buSzTx/>
              <a:buFontTx/>
              <a:buNone/>
              <a:defRPr b="1" sz="1600">
                <a:solidFill>
                  <a:schemeClr val="accent1"/>
                </a:solidFill>
              </a:defRPr>
            </a:lvl3pPr>
            <a:lvl4pPr marL="0" indent="1028700">
              <a:buSzTx/>
              <a:buFontTx/>
              <a:buNone/>
              <a:defRPr b="1" sz="1600">
                <a:solidFill>
                  <a:schemeClr val="accent1"/>
                </a:solidFill>
              </a:defRPr>
            </a:lvl4pPr>
            <a:lvl5pPr marL="0" indent="1371600">
              <a:buSzTx/>
              <a:buFontTx/>
              <a:buNone/>
              <a:defRPr b="1"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63" name="Text Placeholder 13"/>
          <p:cNvSpPr/>
          <p:nvPr>
            <p:ph type="body" idx="13"/>
          </p:nvPr>
        </p:nvSpPr>
        <p:spPr>
          <a:xfrm>
            <a:off x="448384" y="2325951"/>
            <a:ext cx="10991058" cy="4019824"/>
          </a:xfrm>
          <a:prstGeom prst="rect">
            <a:avLst/>
          </a:prstGeom>
        </p:spPr>
        <p:txBody>
          <a:bodyPr/>
          <a:lstStyle/>
          <a:p>
            <a:pPr marL="0" indent="0">
              <a:buSzTx/>
              <a:buFontTx/>
              <a:buNone/>
              <a:defRPr sz="1000"/>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
        <p:nvSpPr>
          <p:cNvPr id="65" name="Text Placeholder 13"/>
          <p:cNvSpPr/>
          <p:nvPr>
            <p:ph type="body" sz="quarter" idx="14"/>
          </p:nvPr>
        </p:nvSpPr>
        <p:spPr>
          <a:xfrm>
            <a:off x="448384" y="368824"/>
            <a:ext cx="10991058" cy="463661"/>
          </a:xfrm>
          <a:prstGeom prst="rect">
            <a:avLst/>
          </a:prstGeom>
        </p:spPr>
        <p:txBody>
          <a:bodyPr/>
          <a:lstStyle/>
          <a:p>
            <a:pPr marL="0" indent="0">
              <a:buSzTx/>
              <a:buFontTx/>
              <a:buNone/>
              <a:defRPr b="1" sz="2700">
                <a:solidFill>
                  <a:schemeClr val="accent1"/>
                </a:solidFill>
              </a:defRPr>
            </a:pPr>
          </a:p>
        </p:txBody>
      </p:sp>
      <p:sp>
        <p:nvSpPr>
          <p:cNvPr id="66" name="Text Placeholder 13"/>
          <p:cNvSpPr/>
          <p:nvPr>
            <p:ph type="body" sz="quarter" idx="15"/>
          </p:nvPr>
        </p:nvSpPr>
        <p:spPr>
          <a:xfrm>
            <a:off x="448384" y="832485"/>
            <a:ext cx="10991058" cy="463662"/>
          </a:xfrm>
          <a:prstGeom prst="rect">
            <a:avLst/>
          </a:prstGeom>
        </p:spPr>
        <p:txBody>
          <a:bodyPr/>
          <a:lstStyle/>
          <a:p>
            <a:pPr marL="0" indent="0">
              <a:buSzTx/>
              <a:buFontTx/>
              <a:buNone/>
              <a:defRPr b="1" sz="1600"/>
            </a:pPr>
          </a:p>
        </p:txBody>
      </p:sp>
      <p:sp>
        <p:nvSpPr>
          <p:cNvPr id="67" name="Straight Connector 31"/>
          <p:cNvSpPr/>
          <p:nvPr/>
        </p:nvSpPr>
        <p:spPr>
          <a:xfrm>
            <a:off x="448384" y="1366214"/>
            <a:ext cx="10991058" cy="1"/>
          </a:xfrm>
          <a:prstGeom prst="line">
            <a:avLst/>
          </a:prstGeom>
          <a:ln w="19050">
            <a:solidFill>
              <a:srgbClr val="0066FF"/>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type="tx" showMasterSp="0" showMasterPhAnim="1">
  <p:cSld name="1_Blank">
    <p:spTree>
      <p:nvGrpSpPr>
        <p:cNvPr id="1" name=""/>
        <p:cNvGrpSpPr/>
        <p:nvPr/>
      </p:nvGrpSpPr>
      <p:grpSpPr>
        <a:xfrm>
          <a:off x="0" y="0"/>
          <a:ext cx="0" cy="0"/>
          <a:chOff x="0" y="0"/>
          <a:chExt cx="0" cy="0"/>
        </a:xfrm>
      </p:grpSpPr>
      <p:sp>
        <p:nvSpPr>
          <p:cNvPr id="857"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860" name="Footer Placeholder 4"/>
          <p:cNvGrpSpPr/>
          <p:nvPr/>
        </p:nvGrpSpPr>
        <p:grpSpPr>
          <a:xfrm>
            <a:off x="0" y="6699952"/>
            <a:ext cx="1957492" cy="165148"/>
            <a:chOff x="0" y="0"/>
            <a:chExt cx="1957491" cy="165147"/>
          </a:xfrm>
        </p:grpSpPr>
        <p:sp>
          <p:nvSpPr>
            <p:cNvPr id="858"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859"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type="tx" showMasterSp="0" showMasterPhAnim="1">
  <p:cSld name="Black background">
    <p:spTree>
      <p:nvGrpSpPr>
        <p:cNvPr id="1" name=""/>
        <p:cNvGrpSpPr/>
        <p:nvPr/>
      </p:nvGrpSpPr>
      <p:grpSpPr>
        <a:xfrm>
          <a:off x="0" y="0"/>
          <a:ext cx="0" cy="0"/>
          <a:chOff x="0" y="0"/>
          <a:chExt cx="0" cy="0"/>
        </a:xfrm>
      </p:grpSpPr>
      <p:sp>
        <p:nvSpPr>
          <p:cNvPr id="867"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870" name="Footer Placeholder 4"/>
          <p:cNvGrpSpPr/>
          <p:nvPr/>
        </p:nvGrpSpPr>
        <p:grpSpPr>
          <a:xfrm>
            <a:off x="0" y="6699952"/>
            <a:ext cx="1957492" cy="165148"/>
            <a:chOff x="0" y="0"/>
            <a:chExt cx="1957491" cy="165147"/>
          </a:xfrm>
        </p:grpSpPr>
        <p:sp>
          <p:nvSpPr>
            <p:cNvPr id="868"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869"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871" name="Rectangle 9"/>
          <p:cNvSpPr/>
          <p:nvPr/>
        </p:nvSpPr>
        <p:spPr>
          <a:xfrm>
            <a:off x="1" y="0"/>
            <a:ext cx="11474614" cy="6858000"/>
          </a:xfrm>
          <a:prstGeom prst="rect">
            <a:avLst/>
          </a:prstGeom>
          <a:solidFill>
            <a:srgbClr val="040C1B"/>
          </a:solidFill>
          <a:ln w="12700">
            <a:miter lim="400000"/>
          </a:ln>
        </p:spPr>
        <p:txBody>
          <a:bodyPr lIns="45719" rIns="45719" anchor="ctr"/>
          <a:lstStyle/>
          <a:p>
            <a:pPr algn="ctr">
              <a:defRPr sz="1300"/>
            </a:pPr>
          </a:p>
        </p:txBody>
      </p:sp>
      <p:pic>
        <p:nvPicPr>
          <p:cNvPr id="872" name="Picture 6" descr="Picture 6"/>
          <p:cNvPicPr>
            <a:picLocks noChangeAspect="1"/>
          </p:cNvPicPr>
          <p:nvPr/>
        </p:nvPicPr>
        <p:blipFill>
          <a:blip r:embed="rId2">
            <a:extLst/>
          </a:blip>
          <a:srcRect l="10481" t="3021" r="0" b="0"/>
          <a:stretch>
            <a:fillRect/>
          </a:stretch>
        </p:blipFill>
        <p:spPr>
          <a:xfrm>
            <a:off x="-1" y="-2"/>
            <a:ext cx="2557465" cy="2820179"/>
          </a:xfrm>
          <a:prstGeom prst="rect">
            <a:avLst/>
          </a:prstGeom>
          <a:ln w="12700">
            <a:miter lim="400000"/>
          </a:ln>
        </p:spPr>
      </p:pic>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type="tx" showMasterSp="0" showMasterPhAnim="1">
  <p:cSld name="FOUNDeRY &quot;F&quot;">
    <p:spTree>
      <p:nvGrpSpPr>
        <p:cNvPr id="1" name=""/>
        <p:cNvGrpSpPr/>
        <p:nvPr/>
      </p:nvGrpSpPr>
      <p:grpSpPr>
        <a:xfrm>
          <a:off x="0" y="0"/>
          <a:ext cx="0" cy="0"/>
          <a:chOff x="0" y="0"/>
          <a:chExt cx="0" cy="0"/>
        </a:xfrm>
      </p:grpSpPr>
      <p:sp>
        <p:nvSpPr>
          <p:cNvPr id="879"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882" name="Footer Placeholder 4"/>
          <p:cNvGrpSpPr/>
          <p:nvPr/>
        </p:nvGrpSpPr>
        <p:grpSpPr>
          <a:xfrm>
            <a:off x="0" y="6699952"/>
            <a:ext cx="1957492" cy="165148"/>
            <a:chOff x="0" y="0"/>
            <a:chExt cx="1957491" cy="165147"/>
          </a:xfrm>
        </p:grpSpPr>
        <p:sp>
          <p:nvSpPr>
            <p:cNvPr id="880"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881"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883" name="Picture 6" descr="Picture 6"/>
          <p:cNvPicPr>
            <a:picLocks noChangeAspect="1"/>
          </p:cNvPicPr>
          <p:nvPr/>
        </p:nvPicPr>
        <p:blipFill>
          <a:blip r:embed="rId2">
            <a:alphaModFix amt="20000"/>
            <a:extLst/>
          </a:blip>
          <a:srcRect l="10481" t="3021" r="0" b="0"/>
          <a:stretch>
            <a:fillRect/>
          </a:stretch>
        </p:blipFill>
        <p:spPr>
          <a:xfrm>
            <a:off x="2" y="-9955"/>
            <a:ext cx="3438087" cy="2843449"/>
          </a:xfrm>
          <a:prstGeom prst="rect">
            <a:avLst/>
          </a:prstGeom>
          <a:ln w="12700">
            <a:miter lim="400000"/>
          </a:ln>
        </p:spPr>
      </p:pic>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890"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893" name="Footer Placeholder 4"/>
          <p:cNvGrpSpPr/>
          <p:nvPr/>
        </p:nvGrpSpPr>
        <p:grpSpPr>
          <a:xfrm>
            <a:off x="0" y="6699952"/>
            <a:ext cx="1957492" cy="165148"/>
            <a:chOff x="0" y="0"/>
            <a:chExt cx="1957491" cy="165147"/>
          </a:xfrm>
        </p:grpSpPr>
        <p:sp>
          <p:nvSpPr>
            <p:cNvPr id="891"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892"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894" name="Title Text"/>
          <p:cNvSpPr txBox="1"/>
          <p:nvPr>
            <p:ph type="title"/>
          </p:nvPr>
        </p:nvSpPr>
        <p:spPr>
          <a:xfrm>
            <a:off x="1524000" y="1122362"/>
            <a:ext cx="9144000" cy="2387601"/>
          </a:xfrm>
          <a:prstGeom prst="rect">
            <a:avLst/>
          </a:prstGeom>
        </p:spPr>
        <p:txBody>
          <a:bodyPr anchor="b"/>
          <a:lstStyle>
            <a:lvl1pPr algn="ctr" defTabSz="914400">
              <a:defRPr sz="6000"/>
            </a:lvl1pPr>
          </a:lstStyle>
          <a:p>
            <a:pPr/>
            <a:r>
              <a:t>Title Text</a:t>
            </a:r>
          </a:p>
        </p:txBody>
      </p:sp>
      <p:sp>
        <p:nvSpPr>
          <p:cNvPr id="895" name="Body Level One…"/>
          <p:cNvSpPr txBox="1"/>
          <p:nvPr>
            <p:ph type="body" sz="quarter" idx="1"/>
          </p:nvPr>
        </p:nvSpPr>
        <p:spPr>
          <a:xfrm>
            <a:off x="1524000" y="3602037"/>
            <a:ext cx="9144000" cy="1655763"/>
          </a:xfrm>
          <a:prstGeom prst="rect">
            <a:avLst/>
          </a:prstGeom>
        </p:spPr>
        <p:txBody>
          <a:bodyPr/>
          <a:lstStyle>
            <a:lvl1pPr marL="0" indent="0" algn="ctr" defTabSz="914400">
              <a:spcBef>
                <a:spcPts val="1000"/>
              </a:spcBef>
              <a:buSzTx/>
              <a:buFontTx/>
              <a:buNone/>
              <a:defRPr sz="2400"/>
            </a:lvl1pPr>
            <a:lvl2pPr marL="0" indent="457200" algn="ctr" defTabSz="914400">
              <a:spcBef>
                <a:spcPts val="1000"/>
              </a:spcBef>
              <a:buSzTx/>
              <a:buFontTx/>
              <a:buNone/>
              <a:defRPr sz="2400"/>
            </a:lvl2pPr>
            <a:lvl3pPr marL="0" indent="914400" algn="ctr" defTabSz="914400">
              <a:spcBef>
                <a:spcPts val="1000"/>
              </a:spcBef>
              <a:buSzTx/>
              <a:buFontTx/>
              <a:buNone/>
              <a:defRPr sz="2400"/>
            </a:lvl3pPr>
            <a:lvl4pPr marL="0" indent="1371600" algn="ctr" defTabSz="914400">
              <a:spcBef>
                <a:spcPts val="1000"/>
              </a:spcBef>
              <a:buSzTx/>
              <a:buFontTx/>
              <a:buNone/>
              <a:defRPr sz="2400"/>
            </a:lvl4pPr>
            <a:lvl5pPr marL="0" indent="1828800" algn="ctr" defTabSz="914400">
              <a:spcBef>
                <a:spcPts val="1000"/>
              </a:spcBef>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spTree>
      <p:nvGrpSpPr>
        <p:cNvPr id="1" name=""/>
        <p:cNvGrpSpPr/>
        <p:nvPr/>
      </p:nvGrpSpPr>
      <p:grpSpPr>
        <a:xfrm>
          <a:off x="0" y="0"/>
          <a:ext cx="0" cy="0"/>
          <a:chOff x="0" y="0"/>
          <a:chExt cx="0" cy="0"/>
        </a:xfrm>
      </p:grpSpPr>
      <p:sp>
        <p:nvSpPr>
          <p:cNvPr id="902"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905" name="Footer Placeholder 4"/>
          <p:cNvGrpSpPr/>
          <p:nvPr/>
        </p:nvGrpSpPr>
        <p:grpSpPr>
          <a:xfrm>
            <a:off x="0" y="6699952"/>
            <a:ext cx="1957492" cy="165148"/>
            <a:chOff x="0" y="0"/>
            <a:chExt cx="1957491" cy="165147"/>
          </a:xfrm>
        </p:grpSpPr>
        <p:sp>
          <p:nvSpPr>
            <p:cNvPr id="903"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904"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906" name="Title Text"/>
          <p:cNvSpPr txBox="1"/>
          <p:nvPr>
            <p:ph type="title"/>
          </p:nvPr>
        </p:nvSpPr>
        <p:spPr>
          <a:xfrm>
            <a:off x="838200" y="365128"/>
            <a:ext cx="10515600" cy="1325563"/>
          </a:xfrm>
          <a:prstGeom prst="rect">
            <a:avLst/>
          </a:prstGeom>
        </p:spPr>
        <p:txBody>
          <a:bodyPr/>
          <a:lstStyle>
            <a:lvl1pPr defTabSz="914400"/>
          </a:lstStyle>
          <a:p>
            <a:pPr/>
            <a:r>
              <a:t>Title Text</a:t>
            </a:r>
          </a:p>
        </p:txBody>
      </p:sp>
      <p:sp>
        <p:nvSpPr>
          <p:cNvPr id="907" name="Body Level One…"/>
          <p:cNvSpPr txBox="1"/>
          <p:nvPr>
            <p:ph type="body" idx="1"/>
          </p:nvPr>
        </p:nvSpPr>
        <p:spPr>
          <a:xfrm>
            <a:off x="838200" y="1825625"/>
            <a:ext cx="10515600" cy="4351338"/>
          </a:xfrm>
          <a:prstGeom prst="rect">
            <a:avLst/>
          </a:prstGeom>
        </p:spPr>
        <p:txBody>
          <a:bodyPr/>
          <a:lstStyle>
            <a:lvl1pPr marL="228600" indent="-228600" defTabSz="914400">
              <a:spcBef>
                <a:spcPts val="1000"/>
              </a:spcBef>
              <a:defRPr sz="2800"/>
            </a:lvl1pPr>
            <a:lvl2pPr marL="723900" indent="-266700" defTabSz="914400">
              <a:spcBef>
                <a:spcPts val="1000"/>
              </a:spcBef>
              <a:defRPr sz="2800"/>
            </a:lvl2pPr>
            <a:lvl3pPr marL="1234439" indent="-320039" defTabSz="914400">
              <a:spcBef>
                <a:spcPts val="1000"/>
              </a:spcBef>
              <a:defRPr sz="2800"/>
            </a:lvl3pPr>
            <a:lvl4pPr marL="1727200" indent="-355600" defTabSz="914400">
              <a:spcBef>
                <a:spcPts val="1000"/>
              </a:spcBef>
              <a:defRPr sz="2800"/>
            </a:lvl4pPr>
            <a:lvl5pPr marL="2184400" indent="-355600" defTabSz="914400">
              <a:spcBef>
                <a:spcPts val="1000"/>
              </a:spcBef>
              <a:defRPr sz="28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914"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917" name="Footer Placeholder 4"/>
          <p:cNvGrpSpPr/>
          <p:nvPr/>
        </p:nvGrpSpPr>
        <p:grpSpPr>
          <a:xfrm>
            <a:off x="0" y="6699952"/>
            <a:ext cx="1957492" cy="165148"/>
            <a:chOff x="0" y="0"/>
            <a:chExt cx="1957491" cy="165147"/>
          </a:xfrm>
        </p:grpSpPr>
        <p:sp>
          <p:nvSpPr>
            <p:cNvPr id="915"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916"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918" name="Title Text"/>
          <p:cNvSpPr txBox="1"/>
          <p:nvPr>
            <p:ph type="title"/>
          </p:nvPr>
        </p:nvSpPr>
        <p:spPr>
          <a:xfrm>
            <a:off x="831850" y="1709740"/>
            <a:ext cx="10515601" cy="2852738"/>
          </a:xfrm>
          <a:prstGeom prst="rect">
            <a:avLst/>
          </a:prstGeom>
        </p:spPr>
        <p:txBody>
          <a:bodyPr anchor="b"/>
          <a:lstStyle>
            <a:lvl1pPr defTabSz="914400">
              <a:defRPr sz="6000"/>
            </a:lvl1pPr>
          </a:lstStyle>
          <a:p>
            <a:pPr/>
            <a:r>
              <a:t>Title Text</a:t>
            </a:r>
          </a:p>
        </p:txBody>
      </p:sp>
      <p:sp>
        <p:nvSpPr>
          <p:cNvPr id="919" name="Body Level One…"/>
          <p:cNvSpPr txBox="1"/>
          <p:nvPr>
            <p:ph type="body" sz="quarter" idx="1"/>
          </p:nvPr>
        </p:nvSpPr>
        <p:spPr>
          <a:xfrm>
            <a:off x="831850" y="4589465"/>
            <a:ext cx="10515601" cy="1500189"/>
          </a:xfrm>
          <a:prstGeom prst="rect">
            <a:avLst/>
          </a:prstGeom>
        </p:spPr>
        <p:txBody>
          <a:bodyPr/>
          <a:lstStyle>
            <a:lvl1pPr marL="0" indent="0" defTabSz="914400">
              <a:spcBef>
                <a:spcPts val="1000"/>
              </a:spcBef>
              <a:buSzTx/>
              <a:buFontTx/>
              <a:buNone/>
              <a:defRPr sz="2400">
                <a:solidFill>
                  <a:srgbClr val="888888"/>
                </a:solidFill>
              </a:defRPr>
            </a:lvl1pPr>
            <a:lvl2pPr marL="0" indent="457200" defTabSz="914400">
              <a:spcBef>
                <a:spcPts val="1000"/>
              </a:spcBef>
              <a:buSzTx/>
              <a:buFontTx/>
              <a:buNone/>
              <a:defRPr sz="2400">
                <a:solidFill>
                  <a:srgbClr val="888888"/>
                </a:solidFill>
              </a:defRPr>
            </a:lvl2pPr>
            <a:lvl3pPr marL="0" indent="914400" defTabSz="914400">
              <a:spcBef>
                <a:spcPts val="1000"/>
              </a:spcBef>
              <a:buSzTx/>
              <a:buFontTx/>
              <a:buNone/>
              <a:defRPr sz="2400">
                <a:solidFill>
                  <a:srgbClr val="888888"/>
                </a:solidFill>
              </a:defRPr>
            </a:lvl3pPr>
            <a:lvl4pPr marL="0" indent="1371600" defTabSz="914400">
              <a:spcBef>
                <a:spcPts val="1000"/>
              </a:spcBef>
              <a:buSzTx/>
              <a:buFontTx/>
              <a:buNone/>
              <a:defRPr sz="2400">
                <a:solidFill>
                  <a:srgbClr val="888888"/>
                </a:solidFill>
              </a:defRPr>
            </a:lvl4pPr>
            <a:lvl5pPr marL="0" indent="1828800" defTabSz="914400">
              <a:spcBef>
                <a:spcPts val="1000"/>
              </a:spcBef>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926"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929" name="Footer Placeholder 4"/>
          <p:cNvGrpSpPr/>
          <p:nvPr/>
        </p:nvGrpSpPr>
        <p:grpSpPr>
          <a:xfrm>
            <a:off x="0" y="6699952"/>
            <a:ext cx="1957492" cy="165148"/>
            <a:chOff x="0" y="0"/>
            <a:chExt cx="1957491" cy="165147"/>
          </a:xfrm>
        </p:grpSpPr>
        <p:sp>
          <p:nvSpPr>
            <p:cNvPr id="927"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928"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930" name="Title Text"/>
          <p:cNvSpPr txBox="1"/>
          <p:nvPr>
            <p:ph type="title"/>
          </p:nvPr>
        </p:nvSpPr>
        <p:spPr>
          <a:xfrm>
            <a:off x="838200" y="365128"/>
            <a:ext cx="10515600" cy="1325563"/>
          </a:xfrm>
          <a:prstGeom prst="rect">
            <a:avLst/>
          </a:prstGeom>
        </p:spPr>
        <p:txBody>
          <a:bodyPr/>
          <a:lstStyle>
            <a:lvl1pPr defTabSz="914400"/>
          </a:lstStyle>
          <a:p>
            <a:pPr/>
            <a:r>
              <a:t>Title Text</a:t>
            </a:r>
          </a:p>
        </p:txBody>
      </p:sp>
      <p:sp>
        <p:nvSpPr>
          <p:cNvPr id="931" name="Body Level One…"/>
          <p:cNvSpPr txBox="1"/>
          <p:nvPr>
            <p:ph type="body" sz="half" idx="1"/>
          </p:nvPr>
        </p:nvSpPr>
        <p:spPr>
          <a:xfrm>
            <a:off x="838200" y="1825625"/>
            <a:ext cx="5156200" cy="4351338"/>
          </a:xfrm>
          <a:prstGeom prst="rect">
            <a:avLst/>
          </a:prstGeom>
        </p:spPr>
        <p:txBody>
          <a:bodyPr/>
          <a:lstStyle>
            <a:lvl1pPr marL="228600" indent="-228600" defTabSz="914400">
              <a:spcBef>
                <a:spcPts val="1000"/>
              </a:spcBef>
              <a:defRPr sz="2800"/>
            </a:lvl1pPr>
            <a:lvl2pPr marL="723900" indent="-266700" defTabSz="914400">
              <a:spcBef>
                <a:spcPts val="1000"/>
              </a:spcBef>
              <a:defRPr sz="2800"/>
            </a:lvl2pPr>
            <a:lvl3pPr marL="1234439" indent="-320039" defTabSz="914400">
              <a:spcBef>
                <a:spcPts val="1000"/>
              </a:spcBef>
              <a:defRPr sz="2800"/>
            </a:lvl3pPr>
            <a:lvl4pPr marL="1727200" indent="-355600" defTabSz="914400">
              <a:spcBef>
                <a:spcPts val="1000"/>
              </a:spcBef>
              <a:defRPr sz="2800"/>
            </a:lvl4pPr>
            <a:lvl5pPr marL="2184400" indent="-355600" defTabSz="914400">
              <a:spcBef>
                <a:spcPts val="1000"/>
              </a:spcBef>
              <a:defRPr sz="28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938"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941" name="Footer Placeholder 4"/>
          <p:cNvGrpSpPr/>
          <p:nvPr/>
        </p:nvGrpSpPr>
        <p:grpSpPr>
          <a:xfrm>
            <a:off x="0" y="6699952"/>
            <a:ext cx="1957492" cy="165148"/>
            <a:chOff x="0" y="0"/>
            <a:chExt cx="1957491" cy="165147"/>
          </a:xfrm>
        </p:grpSpPr>
        <p:sp>
          <p:nvSpPr>
            <p:cNvPr id="939"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940"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942" name="Title Text"/>
          <p:cNvSpPr txBox="1"/>
          <p:nvPr>
            <p:ph type="title"/>
          </p:nvPr>
        </p:nvSpPr>
        <p:spPr>
          <a:xfrm>
            <a:off x="840317" y="365128"/>
            <a:ext cx="10515601" cy="1325563"/>
          </a:xfrm>
          <a:prstGeom prst="rect">
            <a:avLst/>
          </a:prstGeom>
        </p:spPr>
        <p:txBody>
          <a:bodyPr/>
          <a:lstStyle>
            <a:lvl1pPr defTabSz="914400"/>
          </a:lstStyle>
          <a:p>
            <a:pPr/>
            <a:r>
              <a:t>Title Text</a:t>
            </a:r>
          </a:p>
        </p:txBody>
      </p:sp>
      <p:sp>
        <p:nvSpPr>
          <p:cNvPr id="943" name="Body Level One…"/>
          <p:cNvSpPr txBox="1"/>
          <p:nvPr>
            <p:ph type="body" sz="quarter" idx="1"/>
          </p:nvPr>
        </p:nvSpPr>
        <p:spPr>
          <a:xfrm>
            <a:off x="840318" y="1681163"/>
            <a:ext cx="5158318" cy="823913"/>
          </a:xfrm>
          <a:prstGeom prst="rect">
            <a:avLst/>
          </a:prstGeom>
        </p:spPr>
        <p:txBody>
          <a:bodyPr anchor="b"/>
          <a:lstStyle>
            <a:lvl1pPr marL="0" indent="0" defTabSz="914400">
              <a:spcBef>
                <a:spcPts val="1000"/>
              </a:spcBef>
              <a:buSzTx/>
              <a:buFontTx/>
              <a:buNone/>
              <a:defRPr b="1" sz="2400"/>
            </a:lvl1pPr>
            <a:lvl2pPr marL="0" indent="457200" defTabSz="914400">
              <a:spcBef>
                <a:spcPts val="1000"/>
              </a:spcBef>
              <a:buSzTx/>
              <a:buFontTx/>
              <a:buNone/>
              <a:defRPr b="1" sz="2400"/>
            </a:lvl2pPr>
            <a:lvl3pPr marL="0" indent="914400" defTabSz="914400">
              <a:spcBef>
                <a:spcPts val="1000"/>
              </a:spcBef>
              <a:buSzTx/>
              <a:buFontTx/>
              <a:buNone/>
              <a:defRPr b="1" sz="2400"/>
            </a:lvl3pPr>
            <a:lvl4pPr marL="0" indent="1371600" defTabSz="914400">
              <a:spcBef>
                <a:spcPts val="1000"/>
              </a:spcBef>
              <a:buSzTx/>
              <a:buFontTx/>
              <a:buNone/>
              <a:defRPr b="1" sz="2400"/>
            </a:lvl4pPr>
            <a:lvl5pPr marL="0" indent="1828800" defTabSz="914400">
              <a:spcBef>
                <a:spcPts val="10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944" name="Text Placeholder 4"/>
          <p:cNvSpPr/>
          <p:nvPr>
            <p:ph type="body" sz="quarter" idx="13"/>
          </p:nvPr>
        </p:nvSpPr>
        <p:spPr>
          <a:xfrm>
            <a:off x="6172200" y="1681163"/>
            <a:ext cx="5183717" cy="823913"/>
          </a:xfrm>
          <a:prstGeom prst="rect">
            <a:avLst/>
          </a:prstGeom>
        </p:spPr>
        <p:txBody>
          <a:bodyPr anchor="b"/>
          <a:lstStyle/>
          <a:p>
            <a:pPr marL="0" indent="0" defTabSz="914400">
              <a:spcBef>
                <a:spcPts val="1000"/>
              </a:spcBef>
              <a:buSzTx/>
              <a:buFontTx/>
              <a:buNone/>
              <a:defRPr b="1" sz="2400"/>
            </a:pPr>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951"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954" name="Footer Placeholder 4"/>
          <p:cNvGrpSpPr/>
          <p:nvPr/>
        </p:nvGrpSpPr>
        <p:grpSpPr>
          <a:xfrm>
            <a:off x="0" y="6699952"/>
            <a:ext cx="1957492" cy="165148"/>
            <a:chOff x="0" y="0"/>
            <a:chExt cx="1957491" cy="165147"/>
          </a:xfrm>
        </p:grpSpPr>
        <p:sp>
          <p:nvSpPr>
            <p:cNvPr id="952"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953"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955" name="Title Text"/>
          <p:cNvSpPr txBox="1"/>
          <p:nvPr>
            <p:ph type="title"/>
          </p:nvPr>
        </p:nvSpPr>
        <p:spPr>
          <a:xfrm>
            <a:off x="838200" y="365128"/>
            <a:ext cx="10515600" cy="1325563"/>
          </a:xfrm>
          <a:prstGeom prst="rect">
            <a:avLst/>
          </a:prstGeom>
        </p:spPr>
        <p:txBody>
          <a:bodyPr/>
          <a:lstStyle>
            <a:lvl1pPr defTabSz="914400"/>
          </a:lstStyle>
          <a:p>
            <a:pPr/>
            <a:r>
              <a:t>Title Text</a:t>
            </a:r>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962"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965" name="Footer Placeholder 4"/>
          <p:cNvGrpSpPr/>
          <p:nvPr/>
        </p:nvGrpSpPr>
        <p:grpSpPr>
          <a:xfrm>
            <a:off x="0" y="6699952"/>
            <a:ext cx="1957492" cy="165148"/>
            <a:chOff x="0" y="0"/>
            <a:chExt cx="1957491" cy="165147"/>
          </a:xfrm>
        </p:grpSpPr>
        <p:sp>
          <p:nvSpPr>
            <p:cNvPr id="963"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964"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FOUNDeRY'S Mandate">
    <p:spTree>
      <p:nvGrpSpPr>
        <p:cNvPr id="1" name=""/>
        <p:cNvGrpSpPr/>
        <p:nvPr/>
      </p:nvGrpSpPr>
      <p:grpSpPr>
        <a:xfrm>
          <a:off x="0" y="0"/>
          <a:ext cx="0" cy="0"/>
          <a:chOff x="0" y="0"/>
          <a:chExt cx="0" cy="0"/>
        </a:xfrm>
      </p:grpSpPr>
      <p:sp>
        <p:nvSpPr>
          <p:cNvPr id="74"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75" name="Body Level One…"/>
          <p:cNvSpPr txBox="1"/>
          <p:nvPr>
            <p:ph type="body" sz="quarter" idx="1"/>
          </p:nvPr>
        </p:nvSpPr>
        <p:spPr>
          <a:xfrm>
            <a:off x="6875133" y="2029380"/>
            <a:ext cx="2556532" cy="1671016"/>
          </a:xfrm>
          <a:prstGeom prst="rect">
            <a:avLst/>
          </a:prstGeom>
        </p:spPr>
        <p:txBody>
          <a:bodyPr/>
          <a:lstStyle>
            <a:lvl1pPr marL="0" indent="0">
              <a:buSzTx/>
              <a:buFontTx/>
              <a:buNone/>
              <a:defRPr sz="1200">
                <a:solidFill>
                  <a:srgbClr val="0066FF"/>
                </a:solidFill>
              </a:defRPr>
            </a:lvl1pPr>
            <a:lvl2pPr marL="0" indent="342900">
              <a:buSzTx/>
              <a:buFontTx/>
              <a:buNone/>
              <a:defRPr sz="1200">
                <a:solidFill>
                  <a:srgbClr val="0066FF"/>
                </a:solidFill>
              </a:defRPr>
            </a:lvl2pPr>
            <a:lvl3pPr marL="0" indent="685800">
              <a:buSzTx/>
              <a:buFontTx/>
              <a:buNone/>
              <a:defRPr sz="1200">
                <a:solidFill>
                  <a:srgbClr val="0066FF"/>
                </a:solidFill>
              </a:defRPr>
            </a:lvl3pPr>
            <a:lvl4pPr marL="0" indent="1028700">
              <a:buSzTx/>
              <a:buFontTx/>
              <a:buNone/>
              <a:defRPr sz="1200">
                <a:solidFill>
                  <a:srgbClr val="0066FF"/>
                </a:solidFill>
              </a:defRPr>
            </a:lvl4pPr>
            <a:lvl5pPr marL="0" indent="1371600">
              <a:buSzTx/>
              <a:buFontTx/>
              <a:buNone/>
              <a:defRPr sz="1200">
                <a:solidFill>
                  <a:srgbClr val="0066FF"/>
                </a:solidFill>
              </a:defRPr>
            </a:lvl5pPr>
          </a:lstStyle>
          <a:p>
            <a:pPr/>
            <a:r>
              <a:t>Body Level One</a:t>
            </a:r>
          </a:p>
          <a:p>
            <a:pPr lvl="1"/>
            <a:r>
              <a:t>Body Level Two</a:t>
            </a:r>
          </a:p>
          <a:p>
            <a:pPr lvl="2"/>
            <a:r>
              <a:t>Body Level Three</a:t>
            </a:r>
          </a:p>
          <a:p>
            <a:pPr lvl="3"/>
            <a:r>
              <a:t>Body Level Four</a:t>
            </a:r>
          </a:p>
          <a:p>
            <a:pPr lvl="4"/>
            <a:r>
              <a:t>Body Level Five</a:t>
            </a:r>
          </a:p>
        </p:txBody>
      </p:sp>
      <p:sp>
        <p:nvSpPr>
          <p:cNvPr id="76" name="Text Placeholder 13"/>
          <p:cNvSpPr/>
          <p:nvPr>
            <p:ph type="body" sz="quarter" idx="13"/>
          </p:nvPr>
        </p:nvSpPr>
        <p:spPr>
          <a:xfrm>
            <a:off x="448384" y="368824"/>
            <a:ext cx="10991058" cy="463661"/>
          </a:xfrm>
          <a:prstGeom prst="rect">
            <a:avLst/>
          </a:prstGeom>
        </p:spPr>
        <p:txBody>
          <a:bodyPr/>
          <a:lstStyle/>
          <a:p>
            <a:pPr marL="0" indent="0">
              <a:buSzTx/>
              <a:buFontTx/>
              <a:buNone/>
              <a:defRPr b="1" sz="2700">
                <a:solidFill>
                  <a:schemeClr val="accent1"/>
                </a:solidFill>
              </a:defRPr>
            </a:pPr>
          </a:p>
        </p:txBody>
      </p:sp>
      <p:sp>
        <p:nvSpPr>
          <p:cNvPr id="77" name="Text Placeholder 13"/>
          <p:cNvSpPr/>
          <p:nvPr>
            <p:ph type="body" sz="quarter" idx="14"/>
          </p:nvPr>
        </p:nvSpPr>
        <p:spPr>
          <a:xfrm>
            <a:off x="448384" y="832485"/>
            <a:ext cx="10991058" cy="463662"/>
          </a:xfrm>
          <a:prstGeom prst="rect">
            <a:avLst/>
          </a:prstGeom>
        </p:spPr>
        <p:txBody>
          <a:bodyPr/>
          <a:lstStyle/>
          <a:p>
            <a:pPr marL="0" indent="0">
              <a:buSzTx/>
              <a:buFontTx/>
              <a:buNone/>
              <a:defRPr b="1" sz="1600"/>
            </a:pPr>
          </a:p>
        </p:txBody>
      </p:sp>
      <p:sp>
        <p:nvSpPr>
          <p:cNvPr id="78" name="Straight Connector 19"/>
          <p:cNvSpPr/>
          <p:nvPr/>
        </p:nvSpPr>
        <p:spPr>
          <a:xfrm>
            <a:off x="448384" y="1366214"/>
            <a:ext cx="10991058" cy="1"/>
          </a:xfrm>
          <a:prstGeom prst="line">
            <a:avLst/>
          </a:prstGeom>
          <a:ln w="19050">
            <a:solidFill>
              <a:srgbClr val="0066FF"/>
            </a:solidFill>
            <a:miter/>
          </a:ln>
        </p:spPr>
        <p:txBody>
          <a:bodyPr lIns="45719" rIns="45719"/>
          <a:lstStyle/>
          <a:p>
            <a:pPr/>
          </a:p>
        </p:txBody>
      </p:sp>
      <p:pic>
        <p:nvPicPr>
          <p:cNvPr id="79" name="Picture 20" descr="Picture 20"/>
          <p:cNvPicPr>
            <a:picLocks noChangeAspect="1"/>
          </p:cNvPicPr>
          <p:nvPr/>
        </p:nvPicPr>
        <p:blipFill>
          <a:blip r:embed="rId2">
            <a:extLst/>
          </a:blip>
          <a:stretch>
            <a:fillRect/>
          </a:stretch>
        </p:blipFill>
        <p:spPr>
          <a:xfrm>
            <a:off x="600483" y="1926999"/>
            <a:ext cx="5720741" cy="4317721"/>
          </a:xfrm>
          <a:prstGeom prst="rect">
            <a:avLst/>
          </a:prstGeom>
          <a:ln w="12700">
            <a:miter lim="400000"/>
          </a:ln>
        </p:spPr>
      </p:pic>
      <p:pic>
        <p:nvPicPr>
          <p:cNvPr id="80" name="Picture 21" descr="Picture 21"/>
          <p:cNvPicPr>
            <a:picLocks noChangeAspect="1"/>
          </p:cNvPicPr>
          <p:nvPr/>
        </p:nvPicPr>
        <p:blipFill>
          <a:blip r:embed="rId3">
            <a:extLst/>
          </a:blip>
          <a:stretch>
            <a:fillRect/>
          </a:stretch>
        </p:blipFill>
        <p:spPr>
          <a:xfrm>
            <a:off x="5917112" y="2213523"/>
            <a:ext cx="960000" cy="936766"/>
          </a:xfrm>
          <a:prstGeom prst="rect">
            <a:avLst/>
          </a:prstGeom>
          <a:ln w="12700">
            <a:miter lim="400000"/>
          </a:ln>
        </p:spPr>
      </p:pic>
      <p:sp>
        <p:nvSpPr>
          <p:cNvPr id="81" name="Text Placeholder 7"/>
          <p:cNvSpPr/>
          <p:nvPr>
            <p:ph type="body" sz="quarter" idx="15"/>
          </p:nvPr>
        </p:nvSpPr>
        <p:spPr>
          <a:xfrm>
            <a:off x="1220096" y="3215505"/>
            <a:ext cx="4481513" cy="1422401"/>
          </a:xfrm>
          <a:prstGeom prst="rect">
            <a:avLst/>
          </a:prstGeom>
        </p:spPr>
        <p:txBody>
          <a:bodyPr/>
          <a:lstStyle/>
          <a:p>
            <a:pPr marL="457200" indent="-457200">
              <a:buSzPct val="200000"/>
              <a:buFontTx/>
              <a:buAutoNum type="arabicPeriod" startAt="1"/>
              <a:defRPr sz="1200"/>
            </a:pPr>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972"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975" name="Footer Placeholder 4"/>
          <p:cNvGrpSpPr/>
          <p:nvPr/>
        </p:nvGrpSpPr>
        <p:grpSpPr>
          <a:xfrm>
            <a:off x="0" y="6699952"/>
            <a:ext cx="1957492" cy="165148"/>
            <a:chOff x="0" y="0"/>
            <a:chExt cx="1957491" cy="165147"/>
          </a:xfrm>
        </p:grpSpPr>
        <p:sp>
          <p:nvSpPr>
            <p:cNvPr id="973"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974"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976" name="Title Text"/>
          <p:cNvSpPr txBox="1"/>
          <p:nvPr>
            <p:ph type="title"/>
          </p:nvPr>
        </p:nvSpPr>
        <p:spPr>
          <a:xfrm>
            <a:off x="840318" y="457200"/>
            <a:ext cx="3932768" cy="1600200"/>
          </a:xfrm>
          <a:prstGeom prst="rect">
            <a:avLst/>
          </a:prstGeom>
        </p:spPr>
        <p:txBody>
          <a:bodyPr anchor="b"/>
          <a:lstStyle>
            <a:lvl1pPr defTabSz="914400">
              <a:defRPr sz="3200"/>
            </a:lvl1pPr>
          </a:lstStyle>
          <a:p>
            <a:pPr/>
            <a:r>
              <a:t>Title Text</a:t>
            </a:r>
          </a:p>
        </p:txBody>
      </p:sp>
      <p:sp>
        <p:nvSpPr>
          <p:cNvPr id="977" name="Body Level One…"/>
          <p:cNvSpPr txBox="1"/>
          <p:nvPr>
            <p:ph type="body" sz="half" idx="1"/>
          </p:nvPr>
        </p:nvSpPr>
        <p:spPr>
          <a:xfrm>
            <a:off x="5183716" y="987428"/>
            <a:ext cx="6172201" cy="4873626"/>
          </a:xfrm>
          <a:prstGeom prst="rect">
            <a:avLst/>
          </a:prstGeom>
        </p:spPr>
        <p:txBody>
          <a:bodyPr/>
          <a:lstStyle>
            <a:lvl1pPr marL="228600" indent="-228600" defTabSz="914400">
              <a:spcBef>
                <a:spcPts val="1000"/>
              </a:spcBef>
              <a:defRPr sz="3200"/>
            </a:lvl1pPr>
            <a:lvl2pPr marL="718457" indent="-261257" defTabSz="914400">
              <a:spcBef>
                <a:spcPts val="1000"/>
              </a:spcBef>
              <a:defRPr sz="3200"/>
            </a:lvl2pPr>
            <a:lvl3pPr marL="1219200" indent="-304800" defTabSz="914400">
              <a:spcBef>
                <a:spcPts val="1000"/>
              </a:spcBef>
              <a:defRPr sz="3200"/>
            </a:lvl3pPr>
            <a:lvl4pPr marL="1737360" indent="-365760" defTabSz="914400">
              <a:spcBef>
                <a:spcPts val="1000"/>
              </a:spcBef>
              <a:defRPr sz="3200"/>
            </a:lvl4pPr>
            <a:lvl5pPr marL="2194560" indent="-365760" defTabSz="914400">
              <a:spcBef>
                <a:spcPts val="10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978" name="Text Placeholder 3"/>
          <p:cNvSpPr/>
          <p:nvPr>
            <p:ph type="body" sz="quarter" idx="13"/>
          </p:nvPr>
        </p:nvSpPr>
        <p:spPr>
          <a:xfrm>
            <a:off x="840318" y="2057400"/>
            <a:ext cx="3932768" cy="3811588"/>
          </a:xfrm>
          <a:prstGeom prst="rect">
            <a:avLst/>
          </a:prstGeom>
        </p:spPr>
        <p:txBody>
          <a:bodyPr/>
          <a:lstStyle/>
          <a:p>
            <a:pPr marL="0" indent="0" defTabSz="914400">
              <a:spcBef>
                <a:spcPts val="1000"/>
              </a:spcBef>
              <a:buSzTx/>
              <a:buFontTx/>
              <a:buNone/>
              <a:defRPr sz="1600"/>
            </a:pPr>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985" name="Slide Number"/>
          <p:cNvSpPr txBox="1"/>
          <p:nvPr>
            <p:ph type="sldNum" sz="quarter" idx="2"/>
          </p:nvPr>
        </p:nvSpPr>
        <p:spPr>
          <a:xfrm>
            <a:off x="11546143" y="6356353"/>
            <a:ext cx="224022" cy="218441"/>
          </a:xfrm>
          <a:prstGeom prst="rect">
            <a:avLst/>
          </a:prstGeom>
        </p:spPr>
        <p:txBody>
          <a:bodyPr/>
          <a:lstStyle>
            <a:lvl1pPr>
              <a:defRPr>
                <a:latin typeface="+mn-lt"/>
                <a:ea typeface="+mn-ea"/>
                <a:cs typeface="+mn-cs"/>
                <a:sym typeface="Calibri"/>
              </a:defRPr>
            </a:lvl1pPr>
          </a:lstStyle>
          <a:p>
            <a:pPr/>
            <a:fld id="{86CB4B4D-7CA3-9044-876B-883B54F8677D}" type="slidenum"/>
          </a:p>
        </p:txBody>
      </p:sp>
      <p:grpSp>
        <p:nvGrpSpPr>
          <p:cNvPr id="988" name="Footer Placeholder 4"/>
          <p:cNvGrpSpPr/>
          <p:nvPr/>
        </p:nvGrpSpPr>
        <p:grpSpPr>
          <a:xfrm>
            <a:off x="0" y="6699952"/>
            <a:ext cx="1957492" cy="165148"/>
            <a:chOff x="0" y="0"/>
            <a:chExt cx="1957491" cy="165147"/>
          </a:xfrm>
        </p:grpSpPr>
        <p:sp>
          <p:nvSpPr>
            <p:cNvPr id="986"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987"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sp>
        <p:nvSpPr>
          <p:cNvPr id="989" name="Title Text"/>
          <p:cNvSpPr txBox="1"/>
          <p:nvPr>
            <p:ph type="title"/>
          </p:nvPr>
        </p:nvSpPr>
        <p:spPr>
          <a:xfrm>
            <a:off x="840318" y="457200"/>
            <a:ext cx="3932768" cy="1600200"/>
          </a:xfrm>
          <a:prstGeom prst="rect">
            <a:avLst/>
          </a:prstGeom>
        </p:spPr>
        <p:txBody>
          <a:bodyPr anchor="b"/>
          <a:lstStyle>
            <a:lvl1pPr defTabSz="914400">
              <a:defRPr sz="3200"/>
            </a:lvl1pPr>
          </a:lstStyle>
          <a:p>
            <a:pPr/>
            <a:r>
              <a:t>Title Text</a:t>
            </a:r>
          </a:p>
        </p:txBody>
      </p:sp>
      <p:sp>
        <p:nvSpPr>
          <p:cNvPr id="990" name="Picture Placeholder 2"/>
          <p:cNvSpPr/>
          <p:nvPr>
            <p:ph type="pic" sz="half" idx="13"/>
          </p:nvPr>
        </p:nvSpPr>
        <p:spPr>
          <a:xfrm>
            <a:off x="5183716" y="987428"/>
            <a:ext cx="6172201" cy="4873626"/>
          </a:xfrm>
          <a:prstGeom prst="rect">
            <a:avLst/>
          </a:prstGeom>
        </p:spPr>
        <p:txBody>
          <a:bodyPr lIns="91439" rIns="91439">
            <a:noAutofit/>
          </a:bodyPr>
          <a:lstStyle/>
          <a:p>
            <a:pPr/>
          </a:p>
        </p:txBody>
      </p:sp>
      <p:sp>
        <p:nvSpPr>
          <p:cNvPr id="991" name="Body Level One…"/>
          <p:cNvSpPr txBox="1"/>
          <p:nvPr>
            <p:ph type="body" sz="quarter" idx="1"/>
          </p:nvPr>
        </p:nvSpPr>
        <p:spPr>
          <a:xfrm>
            <a:off x="840318" y="2057400"/>
            <a:ext cx="3932768" cy="3811588"/>
          </a:xfrm>
          <a:prstGeom prst="rect">
            <a:avLst/>
          </a:prstGeom>
        </p:spPr>
        <p:txBody>
          <a:bodyPr/>
          <a:lstStyle>
            <a:lvl1pPr marL="0" indent="0" defTabSz="914400">
              <a:spcBef>
                <a:spcPts val="1000"/>
              </a:spcBef>
              <a:buSzTx/>
              <a:buFontTx/>
              <a:buNone/>
              <a:defRPr sz="1600"/>
            </a:lvl1pPr>
            <a:lvl2pPr marL="0" indent="457200" defTabSz="914400">
              <a:spcBef>
                <a:spcPts val="1000"/>
              </a:spcBef>
              <a:buSzTx/>
              <a:buFontTx/>
              <a:buNone/>
              <a:defRPr sz="1600"/>
            </a:lvl2pPr>
            <a:lvl3pPr marL="0" indent="914400" defTabSz="914400">
              <a:spcBef>
                <a:spcPts val="1000"/>
              </a:spcBef>
              <a:buSzTx/>
              <a:buFontTx/>
              <a:buNone/>
              <a:defRPr sz="1600"/>
            </a:lvl3pPr>
            <a:lvl4pPr marL="0" indent="1371600" defTabSz="914400">
              <a:spcBef>
                <a:spcPts val="1000"/>
              </a:spcBef>
              <a:buSzTx/>
              <a:buFontTx/>
              <a:buNone/>
              <a:defRPr sz="1600"/>
            </a:lvl4pPr>
            <a:lvl5pPr marL="0" indent="1828800" defTabSz="914400">
              <a:spcBef>
                <a:spcPts val="1000"/>
              </a:spcBef>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FOUNDeRY Principles">
    <p:spTree>
      <p:nvGrpSpPr>
        <p:cNvPr id="1" name=""/>
        <p:cNvGrpSpPr/>
        <p:nvPr/>
      </p:nvGrpSpPr>
      <p:grpSpPr>
        <a:xfrm>
          <a:off x="0" y="0"/>
          <a:ext cx="0" cy="0"/>
          <a:chOff x="0" y="0"/>
          <a:chExt cx="0" cy="0"/>
        </a:xfrm>
      </p:grpSpPr>
      <p:sp>
        <p:nvSpPr>
          <p:cNvPr id="88"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89" name="Shape 252"/>
          <p:cNvSpPr/>
          <p:nvPr/>
        </p:nvSpPr>
        <p:spPr>
          <a:xfrm>
            <a:off x="2541705" y="2581644"/>
            <a:ext cx="835786" cy="95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8977" y="17387"/>
                  <a:pt x="1777" y="10187"/>
                  <a:pt x="0" y="0"/>
                </a:cubicBezTo>
              </a:path>
            </a:pathLst>
          </a:custGeom>
          <a:ln w="44450" cap="rnd">
            <a:solidFill>
              <a:schemeClr val="accent1"/>
            </a:solidFill>
            <a:custDash>
              <a:ds d="100000" sp="200000"/>
            </a:custDash>
          </a:ln>
        </p:spPr>
        <p:txBody>
          <a:bodyPr lIns="45719" rIns="45719"/>
          <a:lstStyle/>
          <a:p>
            <a:pPr>
              <a:defRPr sz="600"/>
            </a:pPr>
          </a:p>
        </p:txBody>
      </p:sp>
      <p:sp>
        <p:nvSpPr>
          <p:cNvPr id="90" name="Shape 253"/>
          <p:cNvSpPr/>
          <p:nvPr/>
        </p:nvSpPr>
        <p:spPr>
          <a:xfrm>
            <a:off x="5317238" y="2994375"/>
            <a:ext cx="890521" cy="8798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203" y="20837"/>
                  <a:pt x="18403" y="13637"/>
                  <a:pt x="21600" y="0"/>
                </a:cubicBezTo>
              </a:path>
            </a:pathLst>
          </a:custGeom>
          <a:ln w="44450" cap="rnd">
            <a:solidFill>
              <a:schemeClr val="accent1"/>
            </a:solidFill>
            <a:custDash>
              <a:ds d="100000" sp="200000"/>
            </a:custDash>
          </a:ln>
        </p:spPr>
        <p:txBody>
          <a:bodyPr lIns="45719" rIns="45719"/>
          <a:lstStyle/>
          <a:p>
            <a:pPr>
              <a:defRPr sz="600"/>
            </a:pPr>
          </a:p>
        </p:txBody>
      </p:sp>
      <p:sp>
        <p:nvSpPr>
          <p:cNvPr id="91" name="Shape 254"/>
          <p:cNvSpPr/>
          <p:nvPr/>
        </p:nvSpPr>
        <p:spPr>
          <a:xfrm>
            <a:off x="4123804" y="4602484"/>
            <a:ext cx="397150" cy="1030668"/>
          </a:xfrm>
          <a:custGeom>
            <a:avLst/>
            <a:gdLst/>
            <a:ahLst/>
            <a:cxnLst>
              <a:cxn ang="0">
                <a:pos x="wd2" y="hd2"/>
              </a:cxn>
              <a:cxn ang="5400000">
                <a:pos x="wd2" y="hd2"/>
              </a:cxn>
              <a:cxn ang="10800000">
                <a:pos x="wd2" y="hd2"/>
              </a:cxn>
              <a:cxn ang="16200000">
                <a:pos x="wd2" y="hd2"/>
              </a:cxn>
            </a:cxnLst>
            <a:rect l="0" t="0" r="r" b="b"/>
            <a:pathLst>
              <a:path w="18121" h="21600" fill="norm" stroke="1" extrusionOk="0">
                <a:moveTo>
                  <a:pt x="0" y="21600"/>
                </a:moveTo>
                <a:cubicBezTo>
                  <a:pt x="16294" y="15917"/>
                  <a:pt x="21600" y="8717"/>
                  <a:pt x="15917" y="0"/>
                </a:cubicBezTo>
              </a:path>
            </a:pathLst>
          </a:custGeom>
          <a:ln w="44450" cap="rnd">
            <a:solidFill>
              <a:schemeClr val="accent1"/>
            </a:solidFill>
            <a:custDash>
              <a:ds d="100000" sp="200000"/>
            </a:custDash>
          </a:ln>
        </p:spPr>
        <p:txBody>
          <a:bodyPr lIns="45719" rIns="45719"/>
          <a:lstStyle/>
          <a:p>
            <a:pPr>
              <a:defRPr sz="600"/>
            </a:pPr>
          </a:p>
        </p:txBody>
      </p:sp>
      <p:sp>
        <p:nvSpPr>
          <p:cNvPr id="92" name="Shape 255"/>
          <p:cNvSpPr/>
          <p:nvPr/>
        </p:nvSpPr>
        <p:spPr>
          <a:xfrm>
            <a:off x="6331606" y="4309607"/>
            <a:ext cx="1580945" cy="8716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2641" y="18909"/>
                  <a:pt x="5441" y="11709"/>
                  <a:pt x="0" y="0"/>
                </a:cubicBezTo>
              </a:path>
            </a:pathLst>
          </a:custGeom>
          <a:ln w="44450" cap="rnd">
            <a:solidFill>
              <a:schemeClr val="accent1"/>
            </a:solidFill>
            <a:custDash>
              <a:ds d="100000" sp="200000"/>
            </a:custDash>
          </a:ln>
        </p:spPr>
        <p:txBody>
          <a:bodyPr lIns="45719" rIns="45719"/>
          <a:lstStyle/>
          <a:p>
            <a:pPr>
              <a:defRPr sz="600"/>
            </a:pPr>
          </a:p>
        </p:txBody>
      </p:sp>
      <p:sp>
        <p:nvSpPr>
          <p:cNvPr id="93" name="Shape 256"/>
          <p:cNvSpPr/>
          <p:nvPr/>
        </p:nvSpPr>
        <p:spPr>
          <a:xfrm>
            <a:off x="6827091" y="3188815"/>
            <a:ext cx="1641822" cy="720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4955" y="9566"/>
                  <a:pt x="12155" y="2366"/>
                  <a:pt x="21600" y="0"/>
                </a:cubicBezTo>
              </a:path>
            </a:pathLst>
          </a:custGeom>
          <a:ln w="44450" cap="rnd">
            <a:solidFill>
              <a:schemeClr val="accent1"/>
            </a:solidFill>
            <a:custDash>
              <a:ds d="100000" sp="200000"/>
            </a:custDash>
          </a:ln>
        </p:spPr>
        <p:txBody>
          <a:bodyPr lIns="45719" rIns="45719"/>
          <a:lstStyle/>
          <a:p>
            <a:pPr>
              <a:defRPr sz="600"/>
            </a:pPr>
          </a:p>
        </p:txBody>
      </p:sp>
      <p:sp>
        <p:nvSpPr>
          <p:cNvPr id="94" name="Body Level One…"/>
          <p:cNvSpPr txBox="1"/>
          <p:nvPr>
            <p:ph type="body" sz="quarter" idx="1"/>
          </p:nvPr>
        </p:nvSpPr>
        <p:spPr>
          <a:xfrm>
            <a:off x="1324227" y="1835578"/>
            <a:ext cx="2015426" cy="806813"/>
          </a:xfrm>
          <a:prstGeom prst="rect">
            <a:avLst/>
          </a:prstGeom>
        </p:spPr>
        <p:txBody>
          <a:bodyPr/>
          <a:lstStyle>
            <a:lvl1pPr marL="0" indent="0">
              <a:buSzTx/>
              <a:buFontTx/>
              <a:buNone/>
              <a:defRPr sz="1000"/>
            </a:lvl1pPr>
            <a:lvl2pPr marL="0" indent="342900">
              <a:buSzTx/>
              <a:buFontTx/>
              <a:buNone/>
              <a:defRPr sz="1000"/>
            </a:lvl2pPr>
            <a:lvl3pPr marL="0" indent="685800">
              <a:buSzTx/>
              <a:buFontTx/>
              <a:buNone/>
              <a:defRPr sz="1000"/>
            </a:lvl3pPr>
            <a:lvl4pPr marL="0" indent="1028700">
              <a:buSzTx/>
              <a:buFontTx/>
              <a:buNone/>
              <a:defRPr sz="1000"/>
            </a:lvl4pPr>
            <a:lvl5pPr marL="0" indent="1371600">
              <a:buSzTx/>
              <a:buFontTx/>
              <a:buNone/>
              <a:defRPr sz="1000"/>
            </a:lvl5pPr>
          </a:lstStyle>
          <a:p>
            <a:pPr/>
            <a:r>
              <a:t>Body Level One</a:t>
            </a:r>
          </a:p>
          <a:p>
            <a:pPr lvl="1"/>
            <a:r>
              <a:t>Body Level Two</a:t>
            </a:r>
          </a:p>
          <a:p>
            <a:pPr lvl="2"/>
            <a:r>
              <a:t>Body Level Three</a:t>
            </a:r>
          </a:p>
          <a:p>
            <a:pPr lvl="3"/>
            <a:r>
              <a:t>Body Level Four</a:t>
            </a:r>
          </a:p>
          <a:p>
            <a:pPr lvl="4"/>
            <a:r>
              <a:t>Body Level Five</a:t>
            </a:r>
          </a:p>
        </p:txBody>
      </p:sp>
      <p:sp>
        <p:nvSpPr>
          <p:cNvPr id="95" name="Text Placeholder 13"/>
          <p:cNvSpPr/>
          <p:nvPr>
            <p:ph type="body" sz="quarter" idx="13"/>
          </p:nvPr>
        </p:nvSpPr>
        <p:spPr>
          <a:xfrm>
            <a:off x="5461920" y="2202085"/>
            <a:ext cx="2015425" cy="806813"/>
          </a:xfrm>
          <a:prstGeom prst="rect">
            <a:avLst/>
          </a:prstGeom>
        </p:spPr>
        <p:txBody>
          <a:bodyPr/>
          <a:lstStyle/>
          <a:p>
            <a:pPr marL="0" indent="0">
              <a:buSzTx/>
              <a:buFontTx/>
              <a:buNone/>
              <a:defRPr sz="1000"/>
            </a:pPr>
          </a:p>
        </p:txBody>
      </p:sp>
      <p:sp>
        <p:nvSpPr>
          <p:cNvPr id="96" name="Text Placeholder 13"/>
          <p:cNvSpPr/>
          <p:nvPr>
            <p:ph type="body" sz="quarter" idx="14"/>
          </p:nvPr>
        </p:nvSpPr>
        <p:spPr>
          <a:xfrm>
            <a:off x="8394592" y="2828980"/>
            <a:ext cx="2015426" cy="806813"/>
          </a:xfrm>
          <a:prstGeom prst="rect">
            <a:avLst/>
          </a:prstGeom>
        </p:spPr>
        <p:txBody>
          <a:bodyPr/>
          <a:lstStyle/>
          <a:p>
            <a:pPr marL="0" indent="0">
              <a:buSzTx/>
              <a:buFontTx/>
              <a:buNone/>
              <a:defRPr sz="1000"/>
            </a:pPr>
          </a:p>
        </p:txBody>
      </p:sp>
      <p:sp>
        <p:nvSpPr>
          <p:cNvPr id="97" name="Text Placeholder 13"/>
          <p:cNvSpPr/>
          <p:nvPr>
            <p:ph type="body" sz="quarter" idx="15"/>
          </p:nvPr>
        </p:nvSpPr>
        <p:spPr>
          <a:xfrm>
            <a:off x="775917" y="3650376"/>
            <a:ext cx="6180697" cy="806813"/>
          </a:xfrm>
          <a:prstGeom prst="rect">
            <a:avLst/>
          </a:prstGeom>
        </p:spPr>
        <p:txBody>
          <a:bodyPr/>
          <a:lstStyle/>
          <a:p>
            <a:pPr marL="0" indent="0">
              <a:buSzTx/>
              <a:buFontTx/>
              <a:buNone/>
              <a:defRPr sz="1000"/>
            </a:pPr>
          </a:p>
        </p:txBody>
      </p:sp>
      <p:sp>
        <p:nvSpPr>
          <p:cNvPr id="98" name="Text Placeholder 13"/>
          <p:cNvSpPr/>
          <p:nvPr>
            <p:ph type="body" sz="quarter" idx="16"/>
          </p:nvPr>
        </p:nvSpPr>
        <p:spPr>
          <a:xfrm>
            <a:off x="1305433" y="5608677"/>
            <a:ext cx="2733169" cy="576971"/>
          </a:xfrm>
          <a:prstGeom prst="rect">
            <a:avLst/>
          </a:prstGeom>
        </p:spPr>
        <p:txBody>
          <a:bodyPr/>
          <a:lstStyle/>
          <a:p>
            <a:pPr marL="0" indent="0">
              <a:buSzTx/>
              <a:buFontTx/>
              <a:buNone/>
              <a:defRPr sz="1000"/>
            </a:pPr>
          </a:p>
        </p:txBody>
      </p:sp>
      <p:sp>
        <p:nvSpPr>
          <p:cNvPr id="99" name="Text Placeholder 13"/>
          <p:cNvSpPr/>
          <p:nvPr>
            <p:ph type="body" sz="quarter" idx="17"/>
          </p:nvPr>
        </p:nvSpPr>
        <p:spPr>
          <a:xfrm>
            <a:off x="7944663" y="4978439"/>
            <a:ext cx="2310961" cy="806813"/>
          </a:xfrm>
          <a:prstGeom prst="rect">
            <a:avLst/>
          </a:prstGeom>
        </p:spPr>
        <p:txBody>
          <a:bodyPr/>
          <a:lstStyle/>
          <a:p>
            <a:pPr marL="0" indent="0">
              <a:buSzTx/>
              <a:buFontTx/>
              <a:buNone/>
              <a:defRPr sz="1000"/>
            </a:pPr>
          </a:p>
        </p:txBody>
      </p:sp>
      <p:sp>
        <p:nvSpPr>
          <p:cNvPr id="100" name="Text Placeholder 13"/>
          <p:cNvSpPr/>
          <p:nvPr>
            <p:ph type="body" sz="quarter" idx="18"/>
          </p:nvPr>
        </p:nvSpPr>
        <p:spPr>
          <a:xfrm>
            <a:off x="448384" y="368824"/>
            <a:ext cx="10991058" cy="463661"/>
          </a:xfrm>
          <a:prstGeom prst="rect">
            <a:avLst/>
          </a:prstGeom>
        </p:spPr>
        <p:txBody>
          <a:bodyPr/>
          <a:lstStyle/>
          <a:p>
            <a:pPr marL="0" indent="0">
              <a:buSzTx/>
              <a:buFontTx/>
              <a:buNone/>
              <a:defRPr b="1" sz="2700">
                <a:solidFill>
                  <a:schemeClr val="accent1"/>
                </a:solidFill>
              </a:defRPr>
            </a:pPr>
          </a:p>
        </p:txBody>
      </p:sp>
      <p:sp>
        <p:nvSpPr>
          <p:cNvPr id="101" name="Text Placeholder 13"/>
          <p:cNvSpPr/>
          <p:nvPr>
            <p:ph type="body" sz="quarter" idx="19"/>
          </p:nvPr>
        </p:nvSpPr>
        <p:spPr>
          <a:xfrm>
            <a:off x="448384" y="832485"/>
            <a:ext cx="10991058" cy="463662"/>
          </a:xfrm>
          <a:prstGeom prst="rect">
            <a:avLst/>
          </a:prstGeom>
        </p:spPr>
        <p:txBody>
          <a:bodyPr/>
          <a:lstStyle/>
          <a:p>
            <a:pPr marL="0" indent="0">
              <a:buSzTx/>
              <a:buFontTx/>
              <a:buNone/>
              <a:defRPr b="1" sz="1600"/>
            </a:pPr>
          </a:p>
        </p:txBody>
      </p:sp>
      <p:sp>
        <p:nvSpPr>
          <p:cNvPr id="102" name="Straight Connector 37"/>
          <p:cNvSpPr/>
          <p:nvPr/>
        </p:nvSpPr>
        <p:spPr>
          <a:xfrm>
            <a:off x="448384" y="1366214"/>
            <a:ext cx="10991058" cy="1"/>
          </a:xfrm>
          <a:prstGeom prst="line">
            <a:avLst/>
          </a:prstGeom>
          <a:ln w="19050">
            <a:solidFill>
              <a:srgbClr val="0066FF"/>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FOUNDeRY's Relevance">
    <p:spTree>
      <p:nvGrpSpPr>
        <p:cNvPr id="1" name=""/>
        <p:cNvGrpSpPr/>
        <p:nvPr/>
      </p:nvGrpSpPr>
      <p:grpSpPr>
        <a:xfrm>
          <a:off x="0" y="0"/>
          <a:ext cx="0" cy="0"/>
          <a:chOff x="0" y="0"/>
          <a:chExt cx="0" cy="0"/>
        </a:xfrm>
      </p:grpSpPr>
      <p:sp>
        <p:nvSpPr>
          <p:cNvPr id="109"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pic>
        <p:nvPicPr>
          <p:cNvPr id="110" name="Picture 7" descr="Picture 7"/>
          <p:cNvPicPr>
            <a:picLocks noChangeAspect="1"/>
          </p:cNvPicPr>
          <p:nvPr/>
        </p:nvPicPr>
        <p:blipFill>
          <a:blip r:embed="rId2">
            <a:extLst/>
          </a:blip>
          <a:stretch>
            <a:fillRect/>
          </a:stretch>
        </p:blipFill>
        <p:spPr>
          <a:xfrm>
            <a:off x="2215950" y="2011322"/>
            <a:ext cx="8972552" cy="3648085"/>
          </a:xfrm>
          <a:prstGeom prst="rect">
            <a:avLst/>
          </a:prstGeom>
          <a:ln w="12700">
            <a:miter lim="400000"/>
          </a:ln>
        </p:spPr>
      </p:pic>
      <p:sp>
        <p:nvSpPr>
          <p:cNvPr id="111" name="Body Level One…"/>
          <p:cNvSpPr txBox="1"/>
          <p:nvPr>
            <p:ph type="body" sz="quarter" idx="1"/>
          </p:nvPr>
        </p:nvSpPr>
        <p:spPr>
          <a:xfrm>
            <a:off x="608433" y="1674266"/>
            <a:ext cx="2015425" cy="806813"/>
          </a:xfrm>
          <a:prstGeom prst="rect">
            <a:avLst/>
          </a:prstGeom>
        </p:spPr>
        <p:txBody>
          <a:bodyPr/>
          <a:lstStyle>
            <a:lvl1pPr marL="0" indent="0" algn="ctr">
              <a:buSzTx/>
              <a:buFontTx/>
              <a:buNone/>
              <a:defRPr sz="1000"/>
            </a:lvl1pPr>
            <a:lvl2pPr marL="0" indent="342900" algn="ctr">
              <a:buSzTx/>
              <a:buFontTx/>
              <a:buNone/>
              <a:defRPr sz="1000"/>
            </a:lvl2pPr>
            <a:lvl3pPr marL="0" indent="685800" algn="ctr">
              <a:buSzTx/>
              <a:buFontTx/>
              <a:buNone/>
              <a:defRPr sz="1000"/>
            </a:lvl3pPr>
            <a:lvl4pPr marL="0" indent="1028700" algn="ctr">
              <a:buSzTx/>
              <a:buFontTx/>
              <a:buNone/>
              <a:defRPr sz="1000"/>
            </a:lvl4pPr>
            <a:lvl5pPr marL="0" indent="1371600" algn="ctr">
              <a:buSzTx/>
              <a:buFontTx/>
              <a:buNone/>
              <a:defRPr sz="1000"/>
            </a:lvl5pPr>
          </a:lstStyle>
          <a:p>
            <a:pPr/>
            <a:r>
              <a:t>Body Level One</a:t>
            </a:r>
          </a:p>
          <a:p>
            <a:pPr lvl="1"/>
            <a:r>
              <a:t>Body Level Two</a:t>
            </a:r>
          </a:p>
          <a:p>
            <a:pPr lvl="2"/>
            <a:r>
              <a:t>Body Level Three</a:t>
            </a:r>
          </a:p>
          <a:p>
            <a:pPr lvl="3"/>
            <a:r>
              <a:t>Body Level Four</a:t>
            </a:r>
          </a:p>
          <a:p>
            <a:pPr lvl="4"/>
            <a:r>
              <a:t>Body Level Five</a:t>
            </a:r>
          </a:p>
        </p:txBody>
      </p:sp>
      <p:sp>
        <p:nvSpPr>
          <p:cNvPr id="112" name="Text Placeholder 13"/>
          <p:cNvSpPr/>
          <p:nvPr>
            <p:ph type="body" sz="quarter" idx="13"/>
          </p:nvPr>
        </p:nvSpPr>
        <p:spPr>
          <a:xfrm>
            <a:off x="2588502" y="4130819"/>
            <a:ext cx="2704262" cy="282251"/>
          </a:xfrm>
          <a:prstGeom prst="rect">
            <a:avLst/>
          </a:prstGeom>
        </p:spPr>
        <p:txBody>
          <a:bodyPr/>
          <a:lstStyle/>
          <a:p>
            <a:pPr marL="0" indent="0" algn="ctr">
              <a:buSzTx/>
              <a:buFontTx/>
              <a:buNone/>
              <a:defRPr sz="1000">
                <a:solidFill>
                  <a:srgbClr val="FFFFFF"/>
                </a:solidFill>
              </a:defRPr>
            </a:pPr>
          </a:p>
        </p:txBody>
      </p:sp>
      <p:sp>
        <p:nvSpPr>
          <p:cNvPr id="113" name="Text Placeholder 13"/>
          <p:cNvSpPr/>
          <p:nvPr>
            <p:ph type="body" sz="quarter" idx="14"/>
          </p:nvPr>
        </p:nvSpPr>
        <p:spPr>
          <a:xfrm>
            <a:off x="608432" y="5732100"/>
            <a:ext cx="2015426" cy="639157"/>
          </a:xfrm>
          <a:prstGeom prst="rect">
            <a:avLst/>
          </a:prstGeom>
        </p:spPr>
        <p:txBody>
          <a:bodyPr/>
          <a:lstStyle/>
          <a:p>
            <a:pPr marL="0" indent="0" algn="ctr">
              <a:buSzTx/>
              <a:buFontTx/>
              <a:buNone/>
              <a:defRPr sz="1000"/>
            </a:pPr>
          </a:p>
        </p:txBody>
      </p:sp>
      <p:sp>
        <p:nvSpPr>
          <p:cNvPr id="114" name="Text Placeholder 13"/>
          <p:cNvSpPr/>
          <p:nvPr>
            <p:ph type="body" sz="quarter" idx="15"/>
          </p:nvPr>
        </p:nvSpPr>
        <p:spPr>
          <a:xfrm>
            <a:off x="8298267" y="4490997"/>
            <a:ext cx="2015425" cy="639157"/>
          </a:xfrm>
          <a:prstGeom prst="rect">
            <a:avLst/>
          </a:prstGeom>
        </p:spPr>
        <p:txBody>
          <a:bodyPr/>
          <a:lstStyle/>
          <a:p>
            <a:pPr marL="0" indent="0" algn="ctr">
              <a:buSzTx/>
              <a:buFontTx/>
              <a:buNone/>
              <a:defRPr sz="1000"/>
            </a:pPr>
          </a:p>
        </p:txBody>
      </p:sp>
      <p:sp>
        <p:nvSpPr>
          <p:cNvPr id="115" name="Text Placeholder 13"/>
          <p:cNvSpPr/>
          <p:nvPr>
            <p:ph type="body" sz="quarter" idx="16"/>
          </p:nvPr>
        </p:nvSpPr>
        <p:spPr>
          <a:xfrm>
            <a:off x="448384" y="368824"/>
            <a:ext cx="10991058" cy="463661"/>
          </a:xfrm>
          <a:prstGeom prst="rect">
            <a:avLst/>
          </a:prstGeom>
        </p:spPr>
        <p:txBody>
          <a:bodyPr/>
          <a:lstStyle/>
          <a:p>
            <a:pPr marL="0" indent="0">
              <a:buSzTx/>
              <a:buFontTx/>
              <a:buNone/>
              <a:defRPr b="1" sz="2700">
                <a:solidFill>
                  <a:schemeClr val="accent1"/>
                </a:solidFill>
              </a:defRPr>
            </a:pPr>
          </a:p>
        </p:txBody>
      </p:sp>
      <p:sp>
        <p:nvSpPr>
          <p:cNvPr id="116" name="Text Placeholder 13"/>
          <p:cNvSpPr/>
          <p:nvPr>
            <p:ph type="body" sz="quarter" idx="17"/>
          </p:nvPr>
        </p:nvSpPr>
        <p:spPr>
          <a:xfrm>
            <a:off x="448384" y="832485"/>
            <a:ext cx="10991058" cy="463662"/>
          </a:xfrm>
          <a:prstGeom prst="rect">
            <a:avLst/>
          </a:prstGeom>
        </p:spPr>
        <p:txBody>
          <a:bodyPr/>
          <a:lstStyle/>
          <a:p>
            <a:pPr marL="0" indent="0">
              <a:buSzTx/>
              <a:buFontTx/>
              <a:buNone/>
              <a:defRPr b="1" sz="1600"/>
            </a:pPr>
          </a:p>
        </p:txBody>
      </p:sp>
      <p:sp>
        <p:nvSpPr>
          <p:cNvPr id="117" name="Straight Connector 29"/>
          <p:cNvSpPr/>
          <p:nvPr/>
        </p:nvSpPr>
        <p:spPr>
          <a:xfrm>
            <a:off x="448384" y="1366214"/>
            <a:ext cx="10991058" cy="1"/>
          </a:xfrm>
          <a:prstGeom prst="line">
            <a:avLst/>
          </a:prstGeom>
          <a:ln w="19050">
            <a:solidFill>
              <a:srgbClr val="0066FF"/>
            </a:solidFill>
            <a:miter/>
          </a:ln>
        </p:spPr>
        <p:txBody>
          <a:bodyPr lIns="45719" rIns="45719"/>
          <a:lstStyle/>
          <a:p>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UNDeRY Community 1">
    <p:spTree>
      <p:nvGrpSpPr>
        <p:cNvPr id="1" name=""/>
        <p:cNvGrpSpPr/>
        <p:nvPr/>
      </p:nvGrpSpPr>
      <p:grpSpPr>
        <a:xfrm>
          <a:off x="0" y="0"/>
          <a:ext cx="0" cy="0"/>
          <a:chOff x="0" y="0"/>
          <a:chExt cx="0" cy="0"/>
        </a:xfrm>
      </p:grpSpPr>
      <p:sp>
        <p:nvSpPr>
          <p:cNvPr id="124" name="Slide Number"/>
          <p:cNvSpPr txBox="1"/>
          <p:nvPr>
            <p:ph type="sldNum" sz="quarter" idx="2"/>
          </p:nvPr>
        </p:nvSpPr>
        <p:spPr>
          <a:xfrm>
            <a:off x="11700082" y="6356353"/>
            <a:ext cx="231278" cy="214702"/>
          </a:xfrm>
          <a:prstGeom prst="rect">
            <a:avLst/>
          </a:prstGeom>
        </p:spPr>
        <p:txBody>
          <a:bodyPr/>
          <a:lstStyle/>
          <a:p>
            <a:pPr/>
            <a:fld id="{86CB4B4D-7CA3-9044-876B-883B54F8677D}" type="slidenum"/>
          </a:p>
        </p:txBody>
      </p:sp>
      <p:sp>
        <p:nvSpPr>
          <p:cNvPr id="125" name="Shape 278"/>
          <p:cNvSpPr/>
          <p:nvPr/>
        </p:nvSpPr>
        <p:spPr>
          <a:xfrm flipV="1">
            <a:off x="5687826" y="2219129"/>
            <a:ext cx="2" cy="2388465"/>
          </a:xfrm>
          <a:prstGeom prst="line">
            <a:avLst/>
          </a:prstGeom>
          <a:ln w="12700">
            <a:solidFill>
              <a:srgbClr val="A6AAA9"/>
            </a:solidFill>
            <a:custDash>
              <a:ds d="200000" sp="200000"/>
            </a:custDash>
            <a:miter lim="400000"/>
          </a:ln>
        </p:spPr>
        <p:txBody>
          <a:bodyPr lIns="45719" rIns="45719"/>
          <a:lstStyle/>
          <a:p>
            <a:pPr/>
          </a:p>
        </p:txBody>
      </p:sp>
      <p:sp>
        <p:nvSpPr>
          <p:cNvPr id="126" name="Shape 279"/>
          <p:cNvSpPr/>
          <p:nvPr/>
        </p:nvSpPr>
        <p:spPr>
          <a:xfrm flipV="1">
            <a:off x="2990170" y="2219129"/>
            <a:ext cx="2" cy="2388465"/>
          </a:xfrm>
          <a:prstGeom prst="line">
            <a:avLst/>
          </a:prstGeom>
          <a:ln w="12700">
            <a:solidFill>
              <a:srgbClr val="A6AAA9"/>
            </a:solidFill>
            <a:custDash>
              <a:ds d="200000" sp="200000"/>
            </a:custDash>
            <a:miter lim="400000"/>
          </a:ln>
        </p:spPr>
        <p:txBody>
          <a:bodyPr lIns="45719" rIns="45719"/>
          <a:lstStyle/>
          <a:p>
            <a:pPr/>
          </a:p>
        </p:txBody>
      </p:sp>
      <p:sp>
        <p:nvSpPr>
          <p:cNvPr id="127" name="Body Level One…"/>
          <p:cNvSpPr txBox="1"/>
          <p:nvPr>
            <p:ph type="body" sz="quarter" idx="1"/>
          </p:nvPr>
        </p:nvSpPr>
        <p:spPr>
          <a:xfrm>
            <a:off x="448384" y="2420111"/>
            <a:ext cx="2374670" cy="463661"/>
          </a:xfrm>
          <a:prstGeom prst="rect">
            <a:avLst/>
          </a:prstGeom>
        </p:spPr>
        <p:txBody>
          <a:bodyPr/>
          <a:lstStyle>
            <a:lvl1pPr marL="0" indent="0">
              <a:buSzTx/>
              <a:buFontTx/>
              <a:buNone/>
              <a:defRPr b="1" sz="2400"/>
            </a:lvl1pPr>
            <a:lvl2pPr marL="0" indent="342900">
              <a:buSzTx/>
              <a:buFontTx/>
              <a:buNone/>
              <a:defRPr b="1" sz="2400"/>
            </a:lvl2pPr>
            <a:lvl3pPr marL="0" indent="685800">
              <a:buSzTx/>
              <a:buFontTx/>
              <a:buNone/>
              <a:defRPr b="1" sz="2400"/>
            </a:lvl3pPr>
            <a:lvl4pPr marL="0" indent="1028700">
              <a:buSzTx/>
              <a:buFontTx/>
              <a:buNone/>
              <a:defRPr b="1" sz="2400"/>
            </a:lvl4pPr>
            <a:lvl5pPr marL="0" indent="13716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28" name="Text Placeholder 13"/>
          <p:cNvSpPr/>
          <p:nvPr>
            <p:ph type="body" sz="quarter" idx="13"/>
          </p:nvPr>
        </p:nvSpPr>
        <p:spPr>
          <a:xfrm>
            <a:off x="448384" y="2904270"/>
            <a:ext cx="2374670" cy="463662"/>
          </a:xfrm>
          <a:prstGeom prst="rect">
            <a:avLst/>
          </a:prstGeom>
        </p:spPr>
        <p:txBody>
          <a:bodyPr/>
          <a:lstStyle/>
          <a:p>
            <a:pPr marL="0" indent="0">
              <a:buSzTx/>
              <a:buFontTx/>
              <a:buNone/>
              <a:defRPr sz="1000"/>
            </a:pPr>
          </a:p>
        </p:txBody>
      </p:sp>
      <p:sp>
        <p:nvSpPr>
          <p:cNvPr id="129" name="Text Placeholder 13"/>
          <p:cNvSpPr/>
          <p:nvPr>
            <p:ph type="body" sz="quarter" idx="14"/>
          </p:nvPr>
        </p:nvSpPr>
        <p:spPr>
          <a:xfrm>
            <a:off x="3159665" y="2420111"/>
            <a:ext cx="2374670" cy="463661"/>
          </a:xfrm>
          <a:prstGeom prst="rect">
            <a:avLst/>
          </a:prstGeom>
        </p:spPr>
        <p:txBody>
          <a:bodyPr/>
          <a:lstStyle/>
          <a:p>
            <a:pPr marL="0" indent="0">
              <a:buSzTx/>
              <a:buFontTx/>
              <a:buNone/>
              <a:defRPr b="1" sz="2400"/>
            </a:pPr>
          </a:p>
        </p:txBody>
      </p:sp>
      <p:sp>
        <p:nvSpPr>
          <p:cNvPr id="130" name="Text Placeholder 13"/>
          <p:cNvSpPr/>
          <p:nvPr>
            <p:ph type="body" sz="quarter" idx="15"/>
          </p:nvPr>
        </p:nvSpPr>
        <p:spPr>
          <a:xfrm>
            <a:off x="3159665" y="2904270"/>
            <a:ext cx="2374670" cy="463662"/>
          </a:xfrm>
          <a:prstGeom prst="rect">
            <a:avLst/>
          </a:prstGeom>
        </p:spPr>
        <p:txBody>
          <a:bodyPr/>
          <a:lstStyle/>
          <a:p>
            <a:pPr marL="0" indent="0">
              <a:buSzTx/>
              <a:buFontTx/>
              <a:buNone/>
              <a:defRPr sz="1000"/>
            </a:pPr>
          </a:p>
        </p:txBody>
      </p:sp>
      <p:sp>
        <p:nvSpPr>
          <p:cNvPr id="131" name="Shape 278"/>
          <p:cNvSpPr/>
          <p:nvPr/>
        </p:nvSpPr>
        <p:spPr>
          <a:xfrm flipV="1">
            <a:off x="8413192" y="2219129"/>
            <a:ext cx="2" cy="2388465"/>
          </a:xfrm>
          <a:prstGeom prst="line">
            <a:avLst/>
          </a:prstGeom>
          <a:ln w="12700">
            <a:solidFill>
              <a:srgbClr val="A6AAA9"/>
            </a:solidFill>
            <a:custDash>
              <a:ds d="200000" sp="200000"/>
            </a:custDash>
            <a:miter lim="400000"/>
          </a:ln>
        </p:spPr>
        <p:txBody>
          <a:bodyPr lIns="45719" rIns="45719"/>
          <a:lstStyle/>
          <a:p>
            <a:pPr/>
          </a:p>
        </p:txBody>
      </p:sp>
      <p:sp>
        <p:nvSpPr>
          <p:cNvPr id="132" name="Text Placeholder 13"/>
          <p:cNvSpPr/>
          <p:nvPr>
            <p:ph type="body" sz="quarter" idx="16"/>
          </p:nvPr>
        </p:nvSpPr>
        <p:spPr>
          <a:xfrm>
            <a:off x="5858528" y="2432578"/>
            <a:ext cx="2374670" cy="463662"/>
          </a:xfrm>
          <a:prstGeom prst="rect">
            <a:avLst/>
          </a:prstGeom>
        </p:spPr>
        <p:txBody>
          <a:bodyPr/>
          <a:lstStyle/>
          <a:p>
            <a:pPr marL="0" indent="0">
              <a:buSzTx/>
              <a:buFontTx/>
              <a:buNone/>
              <a:defRPr b="1" sz="2400"/>
            </a:pPr>
          </a:p>
        </p:txBody>
      </p:sp>
      <p:sp>
        <p:nvSpPr>
          <p:cNvPr id="133" name="Text Placeholder 13"/>
          <p:cNvSpPr/>
          <p:nvPr>
            <p:ph type="body" sz="quarter" idx="17"/>
          </p:nvPr>
        </p:nvSpPr>
        <p:spPr>
          <a:xfrm>
            <a:off x="5858528" y="2916738"/>
            <a:ext cx="2374670" cy="463662"/>
          </a:xfrm>
          <a:prstGeom prst="rect">
            <a:avLst/>
          </a:prstGeom>
        </p:spPr>
        <p:txBody>
          <a:bodyPr/>
          <a:lstStyle/>
          <a:p>
            <a:pPr marL="0" indent="0">
              <a:buSzTx/>
              <a:buFontTx/>
              <a:buNone/>
              <a:defRPr sz="1000"/>
            </a:pPr>
          </a:p>
        </p:txBody>
      </p:sp>
      <p:sp>
        <p:nvSpPr>
          <p:cNvPr id="134" name="Text Placeholder 13"/>
          <p:cNvSpPr/>
          <p:nvPr>
            <p:ph type="body" sz="quarter" idx="18"/>
          </p:nvPr>
        </p:nvSpPr>
        <p:spPr>
          <a:xfrm>
            <a:off x="8579331" y="2432578"/>
            <a:ext cx="2374670" cy="463662"/>
          </a:xfrm>
          <a:prstGeom prst="rect">
            <a:avLst/>
          </a:prstGeom>
        </p:spPr>
        <p:txBody>
          <a:bodyPr/>
          <a:lstStyle/>
          <a:p>
            <a:pPr marL="0" indent="0">
              <a:buSzTx/>
              <a:buFontTx/>
              <a:buNone/>
              <a:defRPr b="1" sz="2400"/>
            </a:pPr>
          </a:p>
        </p:txBody>
      </p:sp>
      <p:sp>
        <p:nvSpPr>
          <p:cNvPr id="135" name="Text Placeholder 13"/>
          <p:cNvSpPr/>
          <p:nvPr>
            <p:ph type="body" sz="quarter" idx="19"/>
          </p:nvPr>
        </p:nvSpPr>
        <p:spPr>
          <a:xfrm>
            <a:off x="8579331" y="2916738"/>
            <a:ext cx="2374670" cy="463662"/>
          </a:xfrm>
          <a:prstGeom prst="rect">
            <a:avLst/>
          </a:prstGeom>
        </p:spPr>
        <p:txBody>
          <a:bodyPr/>
          <a:lstStyle/>
          <a:p>
            <a:pPr marL="0" indent="0">
              <a:buSzTx/>
              <a:buFontTx/>
              <a:buNone/>
              <a:defRPr sz="1000"/>
            </a:pPr>
          </a:p>
        </p:txBody>
      </p:sp>
      <p:sp>
        <p:nvSpPr>
          <p:cNvPr id="136" name="Text Placeholder 13"/>
          <p:cNvSpPr/>
          <p:nvPr>
            <p:ph type="body" sz="quarter" idx="20"/>
          </p:nvPr>
        </p:nvSpPr>
        <p:spPr>
          <a:xfrm>
            <a:off x="448384" y="368824"/>
            <a:ext cx="10991058" cy="463661"/>
          </a:xfrm>
          <a:prstGeom prst="rect">
            <a:avLst/>
          </a:prstGeom>
        </p:spPr>
        <p:txBody>
          <a:bodyPr/>
          <a:lstStyle/>
          <a:p>
            <a:pPr marL="0" indent="0">
              <a:buSzTx/>
              <a:buFontTx/>
              <a:buNone/>
              <a:defRPr b="1" sz="2700">
                <a:solidFill>
                  <a:schemeClr val="accent1"/>
                </a:solidFill>
              </a:defRPr>
            </a:pPr>
          </a:p>
        </p:txBody>
      </p:sp>
      <p:sp>
        <p:nvSpPr>
          <p:cNvPr id="137" name="Text Placeholder 13"/>
          <p:cNvSpPr/>
          <p:nvPr>
            <p:ph type="body" sz="quarter" idx="21"/>
          </p:nvPr>
        </p:nvSpPr>
        <p:spPr>
          <a:xfrm>
            <a:off x="448384" y="832485"/>
            <a:ext cx="10991058" cy="463662"/>
          </a:xfrm>
          <a:prstGeom prst="rect">
            <a:avLst/>
          </a:prstGeom>
        </p:spPr>
        <p:txBody>
          <a:bodyPr/>
          <a:lstStyle/>
          <a:p>
            <a:pPr marL="0" indent="0">
              <a:buSzTx/>
              <a:buFontTx/>
              <a:buNone/>
              <a:defRPr b="1" sz="1600"/>
            </a:pPr>
          </a:p>
        </p:txBody>
      </p:sp>
      <p:sp>
        <p:nvSpPr>
          <p:cNvPr id="138" name="Straight Connector 26"/>
          <p:cNvSpPr/>
          <p:nvPr/>
        </p:nvSpPr>
        <p:spPr>
          <a:xfrm>
            <a:off x="448384" y="1366214"/>
            <a:ext cx="10991058" cy="1"/>
          </a:xfrm>
          <a:prstGeom prst="line">
            <a:avLst/>
          </a:prstGeom>
          <a:ln w="19050">
            <a:solidFill>
              <a:srgbClr val="0066FF"/>
            </a:solidFill>
            <a:miter/>
          </a:ln>
        </p:spPr>
        <p:txBody>
          <a:bodyPr lIns="45719" rIns="45719"/>
          <a:lstStyle/>
          <a:p>
            <a:pP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 Id="rId49" Type="http://schemas.openxmlformats.org/officeDocument/2006/relationships/slideLayout" Target="../slideLayouts/slideLayout47.xml"/><Relationship Id="rId50" Type="http://schemas.openxmlformats.org/officeDocument/2006/relationships/slideLayout" Target="../slideLayouts/slideLayout48.xml"/><Relationship Id="rId51" Type="http://schemas.openxmlformats.org/officeDocument/2006/relationships/slideLayout" Target="../slideLayouts/slideLayout49.xml"/><Relationship Id="rId52" Type="http://schemas.openxmlformats.org/officeDocument/2006/relationships/slideLayout" Target="../slideLayouts/slideLayout50.xml"/><Relationship Id="rId53" Type="http://schemas.openxmlformats.org/officeDocument/2006/relationships/slideLayout" Target="../slideLayouts/slideLayout51.xml"/><Relationship Id="rId54" Type="http://schemas.openxmlformats.org/officeDocument/2006/relationships/slideLayout" Target="../slideLayouts/slideLayout52.xml"/><Relationship Id="rId55" Type="http://schemas.openxmlformats.org/officeDocument/2006/relationships/slideLayout" Target="../slideLayouts/slideLayout53.xml"/><Relationship Id="rId56" Type="http://schemas.openxmlformats.org/officeDocument/2006/relationships/slideLayout" Target="../slideLayouts/slideLayout54.xml"/><Relationship Id="rId57" Type="http://schemas.openxmlformats.org/officeDocument/2006/relationships/slideLayout" Target="../slideLayouts/slideLayout55.xml"/><Relationship Id="rId58" Type="http://schemas.openxmlformats.org/officeDocument/2006/relationships/slideLayout" Target="../slideLayouts/slideLayout56.xml"/><Relationship Id="rId59" Type="http://schemas.openxmlformats.org/officeDocument/2006/relationships/slideLayout" Target="../slideLayouts/slideLayout57.xml"/><Relationship Id="rId60" Type="http://schemas.openxmlformats.org/officeDocument/2006/relationships/slideLayout" Target="../slideLayouts/slideLayout58.xml"/><Relationship Id="rId61" Type="http://schemas.openxmlformats.org/officeDocument/2006/relationships/slideLayout" Target="../slideLayouts/slideLayout59.xml"/><Relationship Id="rId62" Type="http://schemas.openxmlformats.org/officeDocument/2006/relationships/slideLayout" Target="../slideLayouts/slideLayout60.xml"/><Relationship Id="rId63"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4" name="Footer Placeholder 4"/>
          <p:cNvGrpSpPr/>
          <p:nvPr/>
        </p:nvGrpSpPr>
        <p:grpSpPr>
          <a:xfrm>
            <a:off x="0" y="6699952"/>
            <a:ext cx="1957492" cy="165148"/>
            <a:chOff x="0" y="0"/>
            <a:chExt cx="1957491" cy="165147"/>
          </a:xfrm>
        </p:grpSpPr>
        <p:sp>
          <p:nvSpPr>
            <p:cNvPr id="2" name="Rectangle"/>
            <p:cNvSpPr/>
            <p:nvPr/>
          </p:nvSpPr>
          <p:spPr>
            <a:xfrm>
              <a:off x="0" y="7098"/>
              <a:ext cx="1957492" cy="150952"/>
            </a:xfrm>
            <a:prstGeom prst="rect">
              <a:avLst/>
            </a:prstGeom>
            <a:solidFill>
              <a:srgbClr val="F2F2F2"/>
            </a:solidFill>
            <a:ln w="12700" cap="flat">
              <a:noFill/>
              <a:miter lim="400000"/>
            </a:ln>
            <a:effectLst/>
          </p:spPr>
          <p:txBody>
            <a:bodyPr wrap="square" lIns="45719" tIns="45719" rIns="45719" bIns="45719" numCol="1" anchor="ctr">
              <a:noAutofit/>
            </a:bodyPr>
            <a:lstStyle/>
            <a:p>
              <a:pPr algn="r">
                <a:defRPr sz="600">
                  <a:solidFill>
                    <a:srgbClr val="11162A"/>
                  </a:solidFill>
                </a:defRPr>
              </a:pPr>
            </a:p>
          </p:txBody>
        </p:sp>
        <p:sp>
          <p:nvSpPr>
            <p:cNvPr id="3" name="Strictly Private and Confidential"/>
            <p:cNvSpPr txBox="1"/>
            <p:nvPr/>
          </p:nvSpPr>
          <p:spPr>
            <a:xfrm>
              <a:off x="0" y="-1"/>
              <a:ext cx="1957492" cy="1651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r">
                <a:defRPr sz="600">
                  <a:solidFill>
                    <a:srgbClr val="11162A"/>
                  </a:solidFill>
                </a:defRPr>
              </a:lvl1pPr>
            </a:lstStyle>
            <a:p>
              <a:pPr/>
              <a:r>
                <a:t>Strictly Private and Confidential</a:t>
              </a:r>
            </a:p>
          </p:txBody>
        </p:sp>
      </p:grpSp>
      <p:pic>
        <p:nvPicPr>
          <p:cNvPr id="5" name="Picture 12" descr="Picture 12"/>
          <p:cNvPicPr>
            <a:picLocks noChangeAspect="1"/>
          </p:cNvPicPr>
          <p:nvPr/>
        </p:nvPicPr>
        <p:blipFill>
          <a:blip r:embed="rId2">
            <a:extLst/>
          </a:blip>
          <a:stretch>
            <a:fillRect/>
          </a:stretch>
        </p:blipFill>
        <p:spPr>
          <a:xfrm flipH="1" flipV="1" rot="10800000">
            <a:off x="11675623" y="2023199"/>
            <a:ext cx="280193" cy="2811602"/>
          </a:xfrm>
          <a:prstGeom prst="rect">
            <a:avLst/>
          </a:prstGeom>
          <a:ln w="12700">
            <a:miter lim="400000"/>
          </a:ln>
        </p:spPr>
      </p:pic>
      <p:sp>
        <p:nvSpPr>
          <p:cNvPr id="6" name="Slide Number"/>
          <p:cNvSpPr txBox="1"/>
          <p:nvPr>
            <p:ph type="sldNum" sz="quarter" idx="2"/>
          </p:nvPr>
        </p:nvSpPr>
        <p:spPr>
          <a:xfrm>
            <a:off x="11542515" y="6356353"/>
            <a:ext cx="231277" cy="214702"/>
          </a:xfrm>
          <a:prstGeom prst="rect">
            <a:avLst/>
          </a:prstGeom>
          <a:ln w="12700">
            <a:miter lim="400000"/>
          </a:ln>
        </p:spPr>
        <p:txBody>
          <a:bodyPr wrap="none" lIns="45719" rIns="45719">
            <a:spAutoFit/>
          </a:bodyPr>
          <a:lstStyle>
            <a:lvl1pPr algn="ctr">
              <a:defRPr sz="900"/>
            </a:lvl1pPr>
          </a:lstStyle>
          <a:p>
            <a:pPr/>
            <a:fld id="{86CB4B4D-7CA3-9044-876B-883B54F8677D}" type="slidenum"/>
          </a:p>
        </p:txBody>
      </p:sp>
      <p:sp>
        <p:nvSpPr>
          <p:cNvPr id="7" name="Title Text"/>
          <p:cNvSpPr txBox="1"/>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8"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Lst>
  <p:transition xmlns:p14="http://schemas.microsoft.com/office/powerpoint/2010/main" spd="med" advClick="1"/>
  <p:txStyles>
    <p:titleStyle>
      <a:lvl1pPr marL="0" marR="0" indent="0" algn="l" defTabSz="685800" rtl="0" latinLnBrk="0">
        <a:lnSpc>
          <a:spcPct val="90000"/>
        </a:lnSpc>
        <a:spcBef>
          <a:spcPts val="0"/>
        </a:spcBef>
        <a:spcAft>
          <a:spcPts val="0"/>
        </a:spcAft>
        <a:buClrTx/>
        <a:buSzTx/>
        <a:buFontTx/>
        <a:buNone/>
        <a:tabLst/>
        <a:defRPr b="0" baseline="0" cap="none" i="0" spc="0" strike="noStrike" sz="4400" u="none">
          <a:ln>
            <a:noFill/>
          </a:ln>
          <a:solidFill>
            <a:schemeClr val="accent1"/>
          </a:solidFill>
          <a:uFillTx/>
          <a:latin typeface="Arial"/>
          <a:ea typeface="Arial"/>
          <a:cs typeface="Arial"/>
          <a:sym typeface="Arial"/>
        </a:defRPr>
      </a:lvl1pPr>
      <a:lvl2pPr marL="0" marR="0" indent="0" algn="l" defTabSz="685800" rtl="0" latinLnBrk="0">
        <a:lnSpc>
          <a:spcPct val="90000"/>
        </a:lnSpc>
        <a:spcBef>
          <a:spcPts val="0"/>
        </a:spcBef>
        <a:spcAft>
          <a:spcPts val="0"/>
        </a:spcAft>
        <a:buClrTx/>
        <a:buSzTx/>
        <a:buFontTx/>
        <a:buNone/>
        <a:tabLst/>
        <a:defRPr b="0" baseline="0" cap="none" i="0" spc="0" strike="noStrike" sz="4400" u="none">
          <a:ln>
            <a:noFill/>
          </a:ln>
          <a:solidFill>
            <a:schemeClr val="accent1"/>
          </a:solidFill>
          <a:uFillTx/>
          <a:latin typeface="Arial"/>
          <a:ea typeface="Arial"/>
          <a:cs typeface="Arial"/>
          <a:sym typeface="Arial"/>
        </a:defRPr>
      </a:lvl2pPr>
      <a:lvl3pPr marL="0" marR="0" indent="0" algn="l" defTabSz="685800" rtl="0" latinLnBrk="0">
        <a:lnSpc>
          <a:spcPct val="90000"/>
        </a:lnSpc>
        <a:spcBef>
          <a:spcPts val="0"/>
        </a:spcBef>
        <a:spcAft>
          <a:spcPts val="0"/>
        </a:spcAft>
        <a:buClrTx/>
        <a:buSzTx/>
        <a:buFontTx/>
        <a:buNone/>
        <a:tabLst/>
        <a:defRPr b="0" baseline="0" cap="none" i="0" spc="0" strike="noStrike" sz="4400" u="none">
          <a:ln>
            <a:noFill/>
          </a:ln>
          <a:solidFill>
            <a:schemeClr val="accent1"/>
          </a:solidFill>
          <a:uFillTx/>
          <a:latin typeface="Arial"/>
          <a:ea typeface="Arial"/>
          <a:cs typeface="Arial"/>
          <a:sym typeface="Arial"/>
        </a:defRPr>
      </a:lvl3pPr>
      <a:lvl4pPr marL="0" marR="0" indent="0" algn="l" defTabSz="685800" rtl="0" latinLnBrk="0">
        <a:lnSpc>
          <a:spcPct val="90000"/>
        </a:lnSpc>
        <a:spcBef>
          <a:spcPts val="0"/>
        </a:spcBef>
        <a:spcAft>
          <a:spcPts val="0"/>
        </a:spcAft>
        <a:buClrTx/>
        <a:buSzTx/>
        <a:buFontTx/>
        <a:buNone/>
        <a:tabLst/>
        <a:defRPr b="0" baseline="0" cap="none" i="0" spc="0" strike="noStrike" sz="4400" u="none">
          <a:ln>
            <a:noFill/>
          </a:ln>
          <a:solidFill>
            <a:schemeClr val="accent1"/>
          </a:solidFill>
          <a:uFillTx/>
          <a:latin typeface="Arial"/>
          <a:ea typeface="Arial"/>
          <a:cs typeface="Arial"/>
          <a:sym typeface="Arial"/>
        </a:defRPr>
      </a:lvl4pPr>
      <a:lvl5pPr marL="0" marR="0" indent="0" algn="l" defTabSz="685800" rtl="0" latinLnBrk="0">
        <a:lnSpc>
          <a:spcPct val="90000"/>
        </a:lnSpc>
        <a:spcBef>
          <a:spcPts val="0"/>
        </a:spcBef>
        <a:spcAft>
          <a:spcPts val="0"/>
        </a:spcAft>
        <a:buClrTx/>
        <a:buSzTx/>
        <a:buFontTx/>
        <a:buNone/>
        <a:tabLst/>
        <a:defRPr b="0" baseline="0" cap="none" i="0" spc="0" strike="noStrike" sz="4400" u="none">
          <a:ln>
            <a:noFill/>
          </a:ln>
          <a:solidFill>
            <a:schemeClr val="accent1"/>
          </a:solidFill>
          <a:uFillTx/>
          <a:latin typeface="Arial"/>
          <a:ea typeface="Arial"/>
          <a:cs typeface="Arial"/>
          <a:sym typeface="Arial"/>
        </a:defRPr>
      </a:lvl5pPr>
      <a:lvl6pPr marL="0" marR="0" indent="0" algn="l" defTabSz="685800" rtl="0" latinLnBrk="0">
        <a:lnSpc>
          <a:spcPct val="90000"/>
        </a:lnSpc>
        <a:spcBef>
          <a:spcPts val="0"/>
        </a:spcBef>
        <a:spcAft>
          <a:spcPts val="0"/>
        </a:spcAft>
        <a:buClrTx/>
        <a:buSzTx/>
        <a:buFontTx/>
        <a:buNone/>
        <a:tabLst/>
        <a:defRPr b="0" baseline="0" cap="none" i="0" spc="0" strike="noStrike" sz="4400" u="none">
          <a:ln>
            <a:noFill/>
          </a:ln>
          <a:solidFill>
            <a:schemeClr val="accent1"/>
          </a:solidFill>
          <a:uFillTx/>
          <a:latin typeface="Arial"/>
          <a:ea typeface="Arial"/>
          <a:cs typeface="Arial"/>
          <a:sym typeface="Arial"/>
        </a:defRPr>
      </a:lvl6pPr>
      <a:lvl7pPr marL="0" marR="0" indent="0" algn="l" defTabSz="685800" rtl="0" latinLnBrk="0">
        <a:lnSpc>
          <a:spcPct val="90000"/>
        </a:lnSpc>
        <a:spcBef>
          <a:spcPts val="0"/>
        </a:spcBef>
        <a:spcAft>
          <a:spcPts val="0"/>
        </a:spcAft>
        <a:buClrTx/>
        <a:buSzTx/>
        <a:buFontTx/>
        <a:buNone/>
        <a:tabLst/>
        <a:defRPr b="0" baseline="0" cap="none" i="0" spc="0" strike="noStrike" sz="4400" u="none">
          <a:ln>
            <a:noFill/>
          </a:ln>
          <a:solidFill>
            <a:schemeClr val="accent1"/>
          </a:solidFill>
          <a:uFillTx/>
          <a:latin typeface="Arial"/>
          <a:ea typeface="Arial"/>
          <a:cs typeface="Arial"/>
          <a:sym typeface="Arial"/>
        </a:defRPr>
      </a:lvl7pPr>
      <a:lvl8pPr marL="0" marR="0" indent="0" algn="l" defTabSz="685800" rtl="0" latinLnBrk="0">
        <a:lnSpc>
          <a:spcPct val="90000"/>
        </a:lnSpc>
        <a:spcBef>
          <a:spcPts val="0"/>
        </a:spcBef>
        <a:spcAft>
          <a:spcPts val="0"/>
        </a:spcAft>
        <a:buClrTx/>
        <a:buSzTx/>
        <a:buFontTx/>
        <a:buNone/>
        <a:tabLst/>
        <a:defRPr b="0" baseline="0" cap="none" i="0" spc="0" strike="noStrike" sz="4400" u="none">
          <a:ln>
            <a:noFill/>
          </a:ln>
          <a:solidFill>
            <a:schemeClr val="accent1"/>
          </a:solidFill>
          <a:uFillTx/>
          <a:latin typeface="Arial"/>
          <a:ea typeface="Arial"/>
          <a:cs typeface="Arial"/>
          <a:sym typeface="Arial"/>
        </a:defRPr>
      </a:lvl8pPr>
      <a:lvl9pPr marL="0" marR="0" indent="0" algn="l" defTabSz="685800" rtl="0" latinLnBrk="0">
        <a:lnSpc>
          <a:spcPct val="90000"/>
        </a:lnSpc>
        <a:spcBef>
          <a:spcPts val="0"/>
        </a:spcBef>
        <a:spcAft>
          <a:spcPts val="0"/>
        </a:spcAft>
        <a:buClrTx/>
        <a:buSzTx/>
        <a:buFontTx/>
        <a:buNone/>
        <a:tabLst/>
        <a:defRPr b="0" baseline="0" cap="none" i="0" spc="0" strike="noStrike" sz="4400" u="none">
          <a:ln>
            <a:noFill/>
          </a:ln>
          <a:solidFill>
            <a:schemeClr val="accent1"/>
          </a:solidFill>
          <a:uFillTx/>
          <a:latin typeface="Arial"/>
          <a:ea typeface="Arial"/>
          <a:cs typeface="Arial"/>
          <a:sym typeface="Arial"/>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Arial"/>
          <a:ea typeface="Arial"/>
          <a:cs typeface="Arial"/>
          <a:sym typeface="Arial"/>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Arial"/>
          <a:ea typeface="Arial"/>
          <a:cs typeface="Arial"/>
          <a:sym typeface="Arial"/>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Arial"/>
          <a:ea typeface="Arial"/>
          <a:cs typeface="Arial"/>
          <a:sym typeface="Arial"/>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Arial"/>
          <a:ea typeface="Arial"/>
          <a:cs typeface="Arial"/>
          <a:sym typeface="Arial"/>
        </a:defRPr>
      </a:lvl4pPr>
      <a:lvl5pPr marL="16485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Arial"/>
          <a:ea typeface="Arial"/>
          <a:cs typeface="Arial"/>
          <a:sym typeface="Arial"/>
        </a:defRPr>
      </a:lvl5pPr>
      <a:lvl6pPr marL="19914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Arial"/>
          <a:ea typeface="Arial"/>
          <a:cs typeface="Arial"/>
          <a:sym typeface="Arial"/>
        </a:defRPr>
      </a:lvl6pPr>
      <a:lvl7pPr marL="23343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Arial"/>
          <a:ea typeface="Arial"/>
          <a:cs typeface="Arial"/>
          <a:sym typeface="Arial"/>
        </a:defRPr>
      </a:lvl7pPr>
      <a:lvl8pPr marL="26772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Arial"/>
          <a:ea typeface="Arial"/>
          <a:cs typeface="Arial"/>
          <a:sym typeface="Arial"/>
        </a:defRPr>
      </a:lvl8pPr>
      <a:lvl9pPr marL="30201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ln>
            <a:noFill/>
          </a:ln>
          <a:solidFill>
            <a:srgbClr val="000000"/>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8.jpe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3.jpeg"/><Relationship Id="rId4" Type="http://schemas.openxmlformats.org/officeDocument/2006/relationships/image" Target="../media/image4.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5.jpeg"/><Relationship Id="rId4" Type="http://schemas.openxmlformats.org/officeDocument/2006/relationships/image" Target="../media/image6.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0" name="Slide Number Placeholder 1"/>
          <p:cNvSpPr txBox="1"/>
          <p:nvPr>
            <p:ph type="sldNum" sz="quarter" idx="2"/>
          </p:nvPr>
        </p:nvSpPr>
        <p:spPr>
          <a:xfrm>
            <a:off x="11574299" y="6356353"/>
            <a:ext cx="167709"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1" name="Text Placeholder 2"/>
          <p:cNvSpPr txBox="1"/>
          <p:nvPr>
            <p:ph type="subTitle" sz="quarter" idx="1"/>
          </p:nvPr>
        </p:nvSpPr>
        <p:spPr>
          <a:xfrm>
            <a:off x="3873470" y="5076530"/>
            <a:ext cx="7681677" cy="463662"/>
          </a:xfrm>
          <a:prstGeom prst="rect">
            <a:avLst/>
          </a:prstGeom>
        </p:spPr>
        <p:txBody>
          <a:bodyPr/>
          <a:lstStyle/>
          <a:p>
            <a:pPr/>
            <a:r>
              <a:t>Theo Bohnen</a:t>
            </a:r>
          </a:p>
        </p:txBody>
      </p:sp>
      <p:sp>
        <p:nvSpPr>
          <p:cNvPr id="1002" name="Text Placeholder 3"/>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lgn="r">
              <a:buSzTx/>
              <a:buFontTx/>
              <a:buNone/>
              <a:defRPr b="1" sz="1400">
                <a:solidFill>
                  <a:srgbClr val="FFFFFF"/>
                </a:solidFill>
              </a:defRPr>
            </a:lvl1pPr>
          </a:lstStyle>
          <a:p>
            <a:pPr/>
            <a:r>
              <a:t>@tbohnenjnr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7" name="Slide Number"/>
          <p:cNvSpPr txBox="1"/>
          <p:nvPr>
            <p:ph type="sldNum" sz="quarter" idx="2"/>
          </p:nvPr>
        </p:nvSpPr>
        <p:spPr>
          <a:xfrm>
            <a:off x="11542515" y="6356353"/>
            <a:ext cx="231277"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8" name="TEST DRIVEN DEVELOPMENT - TDD"/>
          <p:cNvSpPr txBox="1"/>
          <p:nvPr>
            <p:ph type="body" sz="quarter" idx="4294967295"/>
          </p:nvPr>
        </p:nvSpPr>
        <p:spPr>
          <a:xfrm>
            <a:off x="448384" y="368823"/>
            <a:ext cx="10991058" cy="617363"/>
          </a:xfrm>
          <a:prstGeom prst="rect">
            <a:avLst/>
          </a:prstGeom>
        </p:spPr>
        <p:txBody>
          <a:bodyPr/>
          <a:lstStyle>
            <a:lvl1pPr marL="0" indent="0">
              <a:buSzTx/>
              <a:buFontTx/>
              <a:buNone/>
              <a:defRPr b="1" sz="2700">
                <a:solidFill>
                  <a:schemeClr val="accent1"/>
                </a:solidFill>
              </a:defRPr>
            </a:lvl1pPr>
          </a:lstStyle>
          <a:p>
            <a:pPr/>
            <a:r>
              <a:t>TEST DRIVEN DEVELOPMENT - TDD</a:t>
            </a:r>
          </a:p>
        </p:txBody>
      </p:sp>
      <p:pic>
        <p:nvPicPr>
          <p:cNvPr id="1069" name="tdd_cycle.jpeg" descr="tdd_cycle.jpeg"/>
          <p:cNvPicPr>
            <a:picLocks noChangeAspect="1"/>
          </p:cNvPicPr>
          <p:nvPr/>
        </p:nvPicPr>
        <p:blipFill>
          <a:blip r:embed="rId3">
            <a:extLst/>
          </a:blip>
          <a:stretch>
            <a:fillRect/>
          </a:stretch>
        </p:blipFill>
        <p:spPr>
          <a:xfrm>
            <a:off x="3838802" y="1990429"/>
            <a:ext cx="3746501" cy="37465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3" name="Slide Number"/>
          <p:cNvSpPr txBox="1"/>
          <p:nvPr>
            <p:ph type="sldNum" sz="quarter" idx="2"/>
          </p:nvPr>
        </p:nvSpPr>
        <p:spPr>
          <a:xfrm>
            <a:off x="11546756" y="6356353"/>
            <a:ext cx="222795"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4" name="TextBox 15"/>
          <p:cNvSpPr txBox="1"/>
          <p:nvPr/>
        </p:nvSpPr>
        <p:spPr>
          <a:xfrm>
            <a:off x="797668" y="821408"/>
            <a:ext cx="9828769" cy="6098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FFFF"/>
                </a:solidFill>
              </a:defRPr>
            </a:lvl1pPr>
          </a:lstStyle>
          <a:p>
            <a:pPr/>
            <a:r>
              <a:t>WHAT KIND OF TESTS ARE THERE?</a:t>
            </a:r>
          </a:p>
        </p:txBody>
      </p:sp>
      <p:sp>
        <p:nvSpPr>
          <p:cNvPr id="1075" name="Shape 327"/>
          <p:cNvSpPr txBox="1"/>
          <p:nvPr/>
        </p:nvSpPr>
        <p:spPr>
          <a:xfrm>
            <a:off x="1430167" y="2499265"/>
            <a:ext cx="7232647" cy="1503870"/>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marL="140368" indent="-140368" defTabSz="342900">
              <a:buSzPct val="100000"/>
              <a:buChar char="•"/>
              <a:defRPr sz="2400">
                <a:solidFill>
                  <a:srgbClr val="FFFFFF"/>
                </a:solidFill>
              </a:defRPr>
            </a:pPr>
            <a:r>
              <a:t>Acceptance Tests</a:t>
            </a:r>
          </a:p>
          <a:p>
            <a:pPr marL="140368" indent="-140368" defTabSz="342900">
              <a:buSzPct val="100000"/>
              <a:buChar char="•"/>
              <a:defRPr sz="2400">
                <a:solidFill>
                  <a:srgbClr val="FFFFFF"/>
                </a:solidFill>
              </a:defRPr>
            </a:pPr>
            <a:r>
              <a:t>Integration Tests</a:t>
            </a:r>
          </a:p>
          <a:p>
            <a:pPr marL="140368" indent="-140368" defTabSz="342900">
              <a:buSzPct val="100000"/>
              <a:buChar char="•"/>
              <a:defRPr sz="2400">
                <a:solidFill>
                  <a:srgbClr val="FFFFFF"/>
                </a:solidFill>
              </a:defRPr>
            </a:pPr>
            <a:r>
              <a:t>Unit Tests</a:t>
            </a:r>
          </a:p>
          <a:p>
            <a:pPr marL="140368" indent="-140368" defTabSz="342900">
              <a:buSzPct val="100000"/>
              <a:buChar char="•"/>
              <a:defRPr sz="2400">
                <a:solidFill>
                  <a:srgbClr val="FFFFFF"/>
                </a:solidFill>
              </a:defRPr>
            </a:pPr>
            <a:r>
              <a:t>UI Tests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9" name="Slide Number"/>
          <p:cNvSpPr txBox="1"/>
          <p:nvPr>
            <p:ph type="sldNum" sz="quarter" idx="2"/>
          </p:nvPr>
        </p:nvSpPr>
        <p:spPr>
          <a:xfrm>
            <a:off x="11542515" y="6356353"/>
            <a:ext cx="231277"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80" name="TextBox 15"/>
          <p:cNvSpPr txBox="1"/>
          <p:nvPr/>
        </p:nvSpPr>
        <p:spPr>
          <a:xfrm>
            <a:off x="797668" y="821408"/>
            <a:ext cx="9828769" cy="6098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FFFF"/>
                </a:solidFill>
              </a:defRPr>
            </a:lvl1pPr>
          </a:lstStyle>
          <a:p>
            <a:pPr/>
            <a:r>
              <a:t>SO HOW DO WE TEST</a:t>
            </a:r>
          </a:p>
        </p:txBody>
      </p:sp>
      <p:sp>
        <p:nvSpPr>
          <p:cNvPr id="1081" name="Shape 327"/>
          <p:cNvSpPr txBox="1"/>
          <p:nvPr/>
        </p:nvSpPr>
        <p:spPr>
          <a:xfrm>
            <a:off x="1498034" y="2221092"/>
            <a:ext cx="7232647" cy="2570670"/>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marL="320842" indent="-320842" defTabSz="342900">
              <a:buSzPct val="100000"/>
              <a:buAutoNum type="arabicPeriod" startAt="1"/>
              <a:defRPr sz="2400">
                <a:solidFill>
                  <a:srgbClr val="FFFFFF"/>
                </a:solidFill>
              </a:defRPr>
            </a:pPr>
            <a:r>
              <a:t>Create an end to end Acceptance Test</a:t>
            </a:r>
          </a:p>
          <a:p>
            <a:pPr marL="320842" indent="-320842" defTabSz="342900">
              <a:buSzPct val="100000"/>
              <a:buAutoNum type="arabicPeriod" startAt="1"/>
              <a:defRPr sz="2400">
                <a:solidFill>
                  <a:srgbClr val="FFFFFF"/>
                </a:solidFill>
              </a:defRPr>
            </a:pPr>
            <a:r>
              <a:t>Start writing small unit tests per task of your feature, all the while working to making your acceptance test pass</a:t>
            </a:r>
          </a:p>
          <a:p>
            <a:pPr marL="320842" indent="-320842" defTabSz="342900">
              <a:buSzPct val="100000"/>
              <a:buAutoNum type="arabicPeriod" startAt="1"/>
              <a:defRPr sz="2400">
                <a:solidFill>
                  <a:srgbClr val="FFFFFF"/>
                </a:solidFill>
              </a:defRPr>
            </a:pPr>
            <a:r>
              <a:t>Once we’ve written all the tests, we can go back to the acceptance test and make sure it passed.</a:t>
            </a:r>
          </a:p>
          <a:p>
            <a:pPr marL="320842" indent="-320842" defTabSz="342900">
              <a:buSzPct val="100000"/>
              <a:buAutoNum type="arabicPeriod" startAt="1"/>
              <a:defRPr sz="2400">
                <a:solidFill>
                  <a:srgbClr val="FFFFFF"/>
                </a:solidFill>
              </a:defRPr>
            </a:pPr>
            <a:r>
              <a:t>Rinse and repeat per feature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86" name="TextBox 15"/>
          <p:cNvSpPr txBox="1"/>
          <p:nvPr/>
        </p:nvSpPr>
        <p:spPr>
          <a:xfrm>
            <a:off x="797668" y="821408"/>
            <a:ext cx="9828769" cy="6098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FFFF"/>
                </a:solidFill>
              </a:defRPr>
            </a:lvl1pPr>
          </a:lstStyle>
          <a:p>
            <a:pPr/>
            <a:r>
              <a:t>TESTING IN ETHEREUM</a:t>
            </a:r>
          </a:p>
        </p:txBody>
      </p:sp>
      <p:sp>
        <p:nvSpPr>
          <p:cNvPr id="1087" name="Shape 327"/>
          <p:cNvSpPr txBox="1"/>
          <p:nvPr/>
        </p:nvSpPr>
        <p:spPr>
          <a:xfrm>
            <a:off x="1037165" y="2854865"/>
            <a:ext cx="9496752" cy="1148270"/>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marL="320842" indent="-320842" defTabSz="342900">
              <a:buSzPct val="100000"/>
              <a:buAutoNum type="arabicPeriod" startAt="1"/>
              <a:defRPr sz="2400">
                <a:solidFill>
                  <a:srgbClr val="FFFFFF"/>
                </a:solidFill>
              </a:defRPr>
            </a:pPr>
            <a:r>
              <a:t>Jest / browser based tests</a:t>
            </a:r>
          </a:p>
          <a:p>
            <a:pPr marL="320842" indent="-320842" defTabSz="342900">
              <a:buSzPct val="100000"/>
              <a:buAutoNum type="arabicPeriod" startAt="1"/>
              <a:defRPr sz="2400">
                <a:solidFill>
                  <a:srgbClr val="FFFFFF"/>
                </a:solidFill>
              </a:defRPr>
            </a:pPr>
            <a:r>
              <a:t>Contract Tests</a:t>
            </a:r>
          </a:p>
          <a:p>
            <a:pPr marL="320842" indent="-320842" defTabSz="342900">
              <a:buSzPct val="100000"/>
              <a:buAutoNum type="arabicPeriod" startAt="1"/>
              <a:defRPr sz="2400">
                <a:solidFill>
                  <a:srgbClr val="FFFFFF"/>
                </a:solidFill>
              </a:defRPr>
            </a:pPr>
            <a:r>
              <a:t>Javascript Tests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1" name="Slide Number"/>
          <p:cNvSpPr txBox="1"/>
          <p:nvPr>
            <p:ph type="sldNum" sz="quarter" idx="2"/>
          </p:nvPr>
        </p:nvSpPr>
        <p:spPr>
          <a:xfrm>
            <a:off x="11542515" y="6356353"/>
            <a:ext cx="231277"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92" name="TextBox 15"/>
          <p:cNvSpPr txBox="1"/>
          <p:nvPr/>
        </p:nvSpPr>
        <p:spPr>
          <a:xfrm>
            <a:off x="797668" y="821408"/>
            <a:ext cx="9828769" cy="6098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FFFF"/>
                </a:solidFill>
              </a:defRPr>
            </a:lvl1pPr>
          </a:lstStyle>
          <a:p>
            <a:pPr/>
            <a:r>
              <a:t>TIPS</a:t>
            </a:r>
          </a:p>
        </p:txBody>
      </p:sp>
      <p:sp>
        <p:nvSpPr>
          <p:cNvPr id="1093" name="Shape 327"/>
          <p:cNvSpPr txBox="1"/>
          <p:nvPr/>
        </p:nvSpPr>
        <p:spPr>
          <a:xfrm>
            <a:off x="2120984" y="1941989"/>
            <a:ext cx="7232648" cy="4348670"/>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marL="140368" indent="-140368" defTabSz="342900">
              <a:buSzPct val="100000"/>
              <a:buChar char="•"/>
              <a:defRPr sz="2400">
                <a:solidFill>
                  <a:srgbClr val="FFFFFF"/>
                </a:solidFill>
              </a:defRPr>
            </a:pPr>
            <a:r>
              <a:t>It takes practice. A lot of it. No seriously, a lot. </a:t>
            </a:r>
          </a:p>
          <a:p>
            <a:pPr marL="140368" indent="-140368" defTabSz="342900">
              <a:buSzPct val="100000"/>
              <a:buChar char="•"/>
              <a:defRPr sz="2400">
                <a:solidFill>
                  <a:srgbClr val="FFFFFF"/>
                </a:solidFill>
              </a:defRPr>
            </a:pPr>
            <a:r>
              <a:t>If you don’t know where to start, that’s okay. Start with something stupid. Is your contract deployed?</a:t>
            </a:r>
          </a:p>
          <a:p>
            <a:pPr marL="140368" indent="-140368" defTabSz="342900">
              <a:buSzPct val="100000"/>
              <a:buChar char="•"/>
              <a:defRPr sz="2400">
                <a:solidFill>
                  <a:srgbClr val="FFFFFF"/>
                </a:solidFill>
              </a:defRPr>
            </a:pPr>
            <a:r>
              <a:t>Think before you run your test. What will the output be? Reflect after you ran your test.</a:t>
            </a:r>
          </a:p>
          <a:p>
            <a:pPr marL="140368" indent="-140368" defTabSz="342900">
              <a:buSzPct val="100000"/>
              <a:buChar char="•"/>
              <a:defRPr sz="2400">
                <a:solidFill>
                  <a:srgbClr val="FFFFFF"/>
                </a:solidFill>
              </a:defRPr>
            </a:pPr>
            <a:r>
              <a:t>Don’t test that the EVM works correctly (except if you’re unsure).</a:t>
            </a:r>
          </a:p>
          <a:p>
            <a:pPr marL="140368" indent="-140368" defTabSz="342900">
              <a:buSzPct val="100000"/>
              <a:buChar char="•"/>
              <a:defRPr sz="2400">
                <a:solidFill>
                  <a:srgbClr val="FFFFFF"/>
                </a:solidFill>
              </a:defRPr>
            </a:pPr>
            <a:r>
              <a:t>Take time to name your tests</a:t>
            </a:r>
          </a:p>
          <a:p>
            <a:pPr marL="140368" indent="-140368" defTabSz="342900">
              <a:buSzPct val="100000"/>
              <a:buChar char="•"/>
              <a:defRPr sz="2400">
                <a:solidFill>
                  <a:srgbClr val="FFFFFF"/>
                </a:solidFill>
              </a:defRPr>
            </a:pPr>
            <a:r>
              <a:t>Test the right things.</a:t>
            </a:r>
          </a:p>
          <a:p>
            <a:pPr marL="140368" indent="-140368" defTabSz="342900">
              <a:buSzPct val="100000"/>
              <a:buChar char="•"/>
              <a:defRPr sz="2400">
                <a:solidFill>
                  <a:srgbClr val="FFFFFF"/>
                </a:solidFill>
              </a:defRPr>
            </a:pPr>
            <a:r>
              <a:t>If the test passes the first time and you don’t expect it, your assert is most likely wrong.</a:t>
            </a:r>
          </a:p>
          <a:p>
            <a:pPr marL="140368" indent="-140368" defTabSz="342900">
              <a:buSzPct val="100000"/>
              <a:buChar char="•"/>
              <a:defRPr sz="2400">
                <a:solidFill>
                  <a:srgbClr val="FFFFFF"/>
                </a:solidFill>
              </a:defRPr>
            </a:pPr>
            <a:r>
              <a:t>Do not change your code to make it testable.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98" name="TextBox 15"/>
          <p:cNvSpPr txBox="1"/>
          <p:nvPr/>
        </p:nvSpPr>
        <p:spPr>
          <a:xfrm>
            <a:off x="797668" y="821408"/>
            <a:ext cx="9828769" cy="6098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FFFF"/>
                </a:solidFill>
              </a:defRPr>
            </a:lvl1pPr>
          </a:lstStyle>
          <a:p>
            <a:pPr/>
            <a:r>
              <a:t>TESTING USE CASE</a:t>
            </a:r>
          </a:p>
        </p:txBody>
      </p:sp>
      <p:sp>
        <p:nvSpPr>
          <p:cNvPr id="1099" name="Shape 327"/>
          <p:cNvSpPr txBox="1"/>
          <p:nvPr/>
        </p:nvSpPr>
        <p:spPr>
          <a:xfrm>
            <a:off x="1430167" y="3566065"/>
            <a:ext cx="8354998" cy="437070"/>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defRPr sz="2400">
                <a:solidFill>
                  <a:srgbClr val="FFFFFF"/>
                </a:solidFill>
              </a:defRPr>
            </a:lvl1pPr>
          </a:lstStyle>
          <a:p>
            <a:pPr/>
            <a:r>
              <a:t>https://github.com/tbohnen/solidity-test-examples/tree/master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4" name="CLOSING THOUGHTS"/>
          <p:cNvSpPr txBox="1"/>
          <p:nvPr>
            <p:ph type="body" sz="quarter" idx="4294967295"/>
          </p:nvPr>
        </p:nvSpPr>
        <p:spPr>
          <a:xfrm>
            <a:off x="448384" y="368823"/>
            <a:ext cx="10991058" cy="463662"/>
          </a:xfrm>
          <a:prstGeom prst="rect">
            <a:avLst/>
          </a:prstGeom>
        </p:spPr>
        <p:txBody>
          <a:bodyPr/>
          <a:lstStyle>
            <a:lvl1pPr marL="0" indent="0">
              <a:buSzTx/>
              <a:buFontTx/>
              <a:buNone/>
              <a:defRPr b="1" sz="2700">
                <a:solidFill>
                  <a:schemeClr val="accent1"/>
                </a:solidFill>
              </a:defRPr>
            </a:lvl1pPr>
          </a:lstStyle>
          <a:p>
            <a:pPr/>
            <a:r>
              <a:t>CLOSING THOUGHTS</a:t>
            </a:r>
          </a:p>
        </p:txBody>
      </p:sp>
      <p:sp>
        <p:nvSpPr>
          <p:cNvPr id="1105" name="Shape 327"/>
          <p:cNvSpPr txBox="1"/>
          <p:nvPr/>
        </p:nvSpPr>
        <p:spPr>
          <a:xfrm>
            <a:off x="2773153" y="2665576"/>
            <a:ext cx="7232647" cy="350663"/>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lstStyle>
          <a:p>
            <a:pPr/>
            <a:r>
              <a:t>Practice your craft</a:t>
            </a:r>
          </a:p>
        </p:txBody>
      </p:sp>
      <p:sp>
        <p:nvSpPr>
          <p:cNvPr id="1106" name="TextBox 8"/>
          <p:cNvSpPr txBox="1"/>
          <p:nvPr/>
        </p:nvSpPr>
        <p:spPr>
          <a:xfrm>
            <a:off x="2181292" y="2611566"/>
            <a:ext cx="742539" cy="45868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lvl1pPr>
          </a:lstStyle>
          <a:p>
            <a:pPr/>
            <a:r>
              <a:t>1.</a:t>
            </a:r>
          </a:p>
        </p:txBody>
      </p:sp>
      <p:sp>
        <p:nvSpPr>
          <p:cNvPr id="1107" name="Shape 327"/>
          <p:cNvSpPr txBox="1"/>
          <p:nvPr/>
        </p:nvSpPr>
        <p:spPr>
          <a:xfrm>
            <a:off x="2775607" y="3253669"/>
            <a:ext cx="7232647" cy="350662"/>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lstStyle>
          <a:p>
            <a:pPr/>
            <a:r>
              <a:t>Keep improving</a:t>
            </a:r>
          </a:p>
        </p:txBody>
      </p:sp>
      <p:sp>
        <p:nvSpPr>
          <p:cNvPr id="1108" name="TextBox 8"/>
          <p:cNvSpPr txBox="1"/>
          <p:nvPr/>
        </p:nvSpPr>
        <p:spPr>
          <a:xfrm>
            <a:off x="2183746" y="3199658"/>
            <a:ext cx="742539" cy="45868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lvl1pPr>
          </a:lstStyle>
          <a:p>
            <a:pPr/>
            <a:r>
              <a:t>2.</a:t>
            </a:r>
          </a:p>
        </p:txBody>
      </p:sp>
      <p:sp>
        <p:nvSpPr>
          <p:cNvPr id="1109" name="Shape 327"/>
          <p:cNvSpPr txBox="1"/>
          <p:nvPr/>
        </p:nvSpPr>
        <p:spPr>
          <a:xfrm>
            <a:off x="2775607" y="3895772"/>
            <a:ext cx="7232647" cy="350662"/>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lstStyle>
          <a:p>
            <a:pPr/>
            <a:r>
              <a:t>Start Testing</a:t>
            </a:r>
          </a:p>
        </p:txBody>
      </p:sp>
      <p:sp>
        <p:nvSpPr>
          <p:cNvPr id="1110" name="TextBox 8"/>
          <p:cNvSpPr txBox="1"/>
          <p:nvPr/>
        </p:nvSpPr>
        <p:spPr>
          <a:xfrm>
            <a:off x="2183746" y="3841761"/>
            <a:ext cx="742539" cy="458684"/>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lvl1pPr>
          </a:lstStyle>
          <a:p>
            <a:pPr/>
            <a:r>
              <a:t>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06" name="WhatsApp Image 2018-01-22 at 07.34.50.jpeg" descr="WhatsApp Image 2018-01-22 at 07.34.50.jpeg"/>
          <p:cNvPicPr>
            <a:picLocks noChangeAspect="1"/>
          </p:cNvPicPr>
          <p:nvPr/>
        </p:nvPicPr>
        <p:blipFill>
          <a:blip r:embed="rId3">
            <a:extLst/>
          </a:blip>
          <a:stretch>
            <a:fillRect/>
          </a:stretch>
        </p:blipFill>
        <p:spPr>
          <a:xfrm>
            <a:off x="1954266" y="841990"/>
            <a:ext cx="2911617" cy="5174020"/>
          </a:xfrm>
          <a:prstGeom prst="rect">
            <a:avLst/>
          </a:prstGeom>
          <a:ln w="12700">
            <a:miter lim="400000"/>
          </a:ln>
        </p:spPr>
      </p:pic>
      <p:sp>
        <p:nvSpPr>
          <p:cNvPr id="1007" name="Me"/>
          <p:cNvSpPr txBox="1"/>
          <p:nvPr>
            <p:ph type="body" sz="quarter" idx="4294967295"/>
          </p:nvPr>
        </p:nvSpPr>
        <p:spPr>
          <a:xfrm>
            <a:off x="448384" y="368823"/>
            <a:ext cx="10991058" cy="463662"/>
          </a:xfrm>
          <a:prstGeom prst="rect">
            <a:avLst/>
          </a:prstGeom>
        </p:spPr>
        <p:txBody>
          <a:bodyPr/>
          <a:lstStyle>
            <a:lvl1pPr marL="0" indent="0">
              <a:buSzTx/>
              <a:buFontTx/>
              <a:buNone/>
              <a:defRPr b="1" sz="2700">
                <a:solidFill>
                  <a:schemeClr val="accent1"/>
                </a:solidFill>
              </a:defRPr>
            </a:lvl1pPr>
          </a:lstStyle>
          <a:p>
            <a:pPr/>
            <a:r>
              <a:t>Me</a:t>
            </a:r>
          </a:p>
        </p:txBody>
      </p:sp>
      <p:sp>
        <p:nvSpPr>
          <p:cNvPr id="1008" name="Text Placeholder 3"/>
          <p:cNvSpPr/>
          <p:nvPr/>
        </p:nvSpPr>
        <p:spPr>
          <a:xfrm>
            <a:off x="3834205" y="6260841"/>
            <a:ext cx="7681677" cy="46366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r" defTabSz="685800">
              <a:lnSpc>
                <a:spcPct val="90000"/>
              </a:lnSpc>
              <a:spcBef>
                <a:spcPts val="700"/>
              </a:spcBef>
              <a:defRPr b="1" sz="1400"/>
            </a:lvl1pPr>
          </a:lstStyle>
          <a:p>
            <a:pPr/>
            <a:r>
              <a:t>@tbohnenjnr</a:t>
            </a:r>
          </a:p>
        </p:txBody>
      </p:sp>
      <p:pic>
        <p:nvPicPr>
          <p:cNvPr id="1009" name="WhatsApp Image 2018-01-25 at 16.11.00.jpeg" descr="WhatsApp Image 2018-01-25 at 16.11.00.jpeg"/>
          <p:cNvPicPr>
            <a:picLocks noChangeAspect="1"/>
          </p:cNvPicPr>
          <p:nvPr/>
        </p:nvPicPr>
        <p:blipFill>
          <a:blip r:embed="rId4">
            <a:extLst/>
          </a:blip>
          <a:stretch>
            <a:fillRect/>
          </a:stretch>
        </p:blipFill>
        <p:spPr>
          <a:xfrm>
            <a:off x="6263799" y="841990"/>
            <a:ext cx="4013909" cy="517402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3" name="Shape 327"/>
          <p:cNvSpPr txBox="1"/>
          <p:nvPr/>
        </p:nvSpPr>
        <p:spPr>
          <a:xfrm>
            <a:off x="1343317" y="3457764"/>
            <a:ext cx="7232648" cy="366686"/>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defTabSz="342900">
              <a:defRPr sz="1000">
                <a:solidFill>
                  <a:srgbClr val="FFFFFF"/>
                </a:solidFill>
              </a:defRPr>
            </a:pPr>
            <a:r>
              <a:t>Future Proof Banking</a:t>
            </a:r>
            <a:endParaRPr sz="3000">
              <a:solidFill>
                <a:srgbClr val="787878"/>
              </a:solidFill>
            </a:endParaRPr>
          </a:p>
          <a:p>
            <a:pPr defTabSz="342900">
              <a:defRPr sz="1000">
                <a:solidFill>
                  <a:srgbClr val="FFFFFF"/>
                </a:solidFill>
              </a:defRPr>
            </a:pPr>
            <a:r>
              <a:t>(Corporate Investment Banking)</a:t>
            </a:r>
          </a:p>
        </p:txBody>
      </p:sp>
      <p:sp>
        <p:nvSpPr>
          <p:cNvPr id="1014" name="TextBox 8"/>
          <p:cNvSpPr txBox="1"/>
          <p:nvPr/>
        </p:nvSpPr>
        <p:spPr>
          <a:xfrm>
            <a:off x="756365" y="3391094"/>
            <a:ext cx="742539" cy="45868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solidFill>
                  <a:srgbClr val="FFFFFF"/>
                </a:solidFill>
              </a:defRPr>
            </a:lvl1pPr>
          </a:lstStyle>
          <a:p>
            <a:pPr/>
            <a:r>
              <a:t>1.</a:t>
            </a:r>
          </a:p>
        </p:txBody>
      </p:sp>
      <p:sp>
        <p:nvSpPr>
          <p:cNvPr id="1015" name="Shape 327"/>
          <p:cNvSpPr txBox="1"/>
          <p:nvPr/>
        </p:nvSpPr>
        <p:spPr>
          <a:xfrm>
            <a:off x="1343317" y="4217087"/>
            <a:ext cx="7232648" cy="226987"/>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defRPr sz="1000">
                <a:solidFill>
                  <a:srgbClr val="FFFFFF"/>
                </a:solidFill>
              </a:defRPr>
            </a:lvl1pPr>
          </a:lstStyle>
          <a:p>
            <a:pPr/>
            <a:r>
              <a:t>Disrupt the traditional banking model through the strategic development of technology. Finding the real white space.</a:t>
            </a:r>
          </a:p>
        </p:txBody>
      </p:sp>
      <p:sp>
        <p:nvSpPr>
          <p:cNvPr id="1016" name="TextBox 10"/>
          <p:cNvSpPr txBox="1"/>
          <p:nvPr/>
        </p:nvSpPr>
        <p:spPr>
          <a:xfrm>
            <a:off x="756365" y="4068542"/>
            <a:ext cx="742539" cy="45868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solidFill>
                  <a:srgbClr val="FFFFFF"/>
                </a:solidFill>
              </a:defRPr>
            </a:lvl1pPr>
          </a:lstStyle>
          <a:p>
            <a:pPr/>
            <a:r>
              <a:t>2.</a:t>
            </a:r>
          </a:p>
        </p:txBody>
      </p:sp>
      <p:sp>
        <p:nvSpPr>
          <p:cNvPr id="1017" name="Shape 327"/>
          <p:cNvSpPr txBox="1"/>
          <p:nvPr/>
        </p:nvSpPr>
        <p:spPr>
          <a:xfrm>
            <a:off x="1343317" y="4855496"/>
            <a:ext cx="7232648" cy="226987"/>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defRPr sz="1000">
                <a:solidFill>
                  <a:srgbClr val="FFFFFF"/>
                </a:solidFill>
              </a:defRPr>
            </a:lvl1pPr>
          </a:lstStyle>
          <a:p>
            <a:pPr/>
            <a:r>
              <a:t>Align the banking expectations of clients to the product output of the bank (RMB).</a:t>
            </a:r>
          </a:p>
        </p:txBody>
      </p:sp>
      <p:sp>
        <p:nvSpPr>
          <p:cNvPr id="1018" name="TextBox 13"/>
          <p:cNvSpPr txBox="1"/>
          <p:nvPr/>
        </p:nvSpPr>
        <p:spPr>
          <a:xfrm>
            <a:off x="756365" y="4606920"/>
            <a:ext cx="742539" cy="45868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solidFill>
                  <a:srgbClr val="FFFFFF"/>
                </a:solidFill>
              </a:defRPr>
            </a:lvl1pPr>
          </a:lstStyle>
          <a:p>
            <a:pPr/>
            <a:r>
              <a:t>3.</a:t>
            </a:r>
          </a:p>
        </p:txBody>
      </p:sp>
      <p:sp>
        <p:nvSpPr>
          <p:cNvPr id="1019" name="TextBox 15"/>
          <p:cNvSpPr txBox="1"/>
          <p:nvPr/>
        </p:nvSpPr>
        <p:spPr>
          <a:xfrm>
            <a:off x="797668" y="821408"/>
            <a:ext cx="9828769" cy="6098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FFFF"/>
                </a:solidFill>
              </a:defRPr>
            </a:lvl1pPr>
          </a:lstStyle>
          <a:p>
            <a:pPr/>
            <a:r>
              <a:t>WHAT IS FOUNDeRY’S MANDATE?</a:t>
            </a:r>
          </a:p>
        </p:txBody>
      </p:sp>
      <p:sp>
        <p:nvSpPr>
          <p:cNvPr id="1020" name="Shape 232"/>
          <p:cNvSpPr txBox="1"/>
          <p:nvPr/>
        </p:nvSpPr>
        <p:spPr>
          <a:xfrm>
            <a:off x="866943" y="2190646"/>
            <a:ext cx="8623422" cy="501353"/>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defTabSz="457200">
              <a:defRPr sz="1600">
                <a:solidFill>
                  <a:srgbClr val="FFFFFF"/>
                </a:solidFill>
              </a:defRPr>
            </a:lvl1pPr>
          </a:lstStyle>
          <a:p>
            <a:pPr/>
            <a:r>
              <a:t>Our mandate is to research and develop innovative tech solutions that could change the way wholesale banking works in the future with an obsessive focus on client needs and experience.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0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20"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4" name="Slide Number"/>
          <p:cNvSpPr txBox="1"/>
          <p:nvPr>
            <p:ph type="sldNum" sz="quarter" idx="2"/>
          </p:nvPr>
        </p:nvSpPr>
        <p:spPr>
          <a:xfrm>
            <a:off x="11574299" y="6356353"/>
            <a:ext cx="167709"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25" name="don't be like vitalik hodl.jpg" descr="don't be like vitalik hodl.jpg"/>
          <p:cNvPicPr>
            <a:picLocks noChangeAspect="1"/>
          </p:cNvPicPr>
          <p:nvPr/>
        </p:nvPicPr>
        <p:blipFill>
          <a:blip r:embed="rId3">
            <a:extLst/>
          </a:blip>
          <a:stretch>
            <a:fillRect/>
          </a:stretch>
        </p:blipFill>
        <p:spPr>
          <a:xfrm>
            <a:off x="284700" y="1704959"/>
            <a:ext cx="5027304" cy="3448082"/>
          </a:xfrm>
          <a:prstGeom prst="rect">
            <a:avLst/>
          </a:prstGeom>
          <a:ln w="12700">
            <a:miter lim="400000"/>
          </a:ln>
        </p:spPr>
      </p:pic>
      <p:pic>
        <p:nvPicPr>
          <p:cNvPr id="1026" name="bitcoin-bubble-760x400.jpg" descr="bitcoin-bubble-760x400.jpg"/>
          <p:cNvPicPr>
            <a:picLocks noChangeAspect="1"/>
          </p:cNvPicPr>
          <p:nvPr/>
        </p:nvPicPr>
        <p:blipFill>
          <a:blip r:embed="rId4">
            <a:extLst/>
          </a:blip>
          <a:stretch>
            <a:fillRect/>
          </a:stretch>
        </p:blipFill>
        <p:spPr>
          <a:xfrm>
            <a:off x="5469453" y="1850148"/>
            <a:ext cx="5999639" cy="3157704"/>
          </a:xfrm>
          <a:prstGeom prst="rect">
            <a:avLst/>
          </a:prstGeom>
          <a:ln w="12700">
            <a:miter lim="400000"/>
          </a:ln>
        </p:spPr>
      </p:pic>
      <p:sp>
        <p:nvSpPr>
          <p:cNvPr id="1027" name="HODL"/>
          <p:cNvSpPr txBox="1"/>
          <p:nvPr>
            <p:ph type="body" sz="quarter" idx="4294967295"/>
          </p:nvPr>
        </p:nvSpPr>
        <p:spPr>
          <a:xfrm>
            <a:off x="4855221" y="280476"/>
            <a:ext cx="2481558" cy="1190576"/>
          </a:xfrm>
          <a:prstGeom prst="rect">
            <a:avLst/>
          </a:prstGeom>
        </p:spPr>
        <p:txBody>
          <a:bodyPr/>
          <a:lstStyle>
            <a:lvl1pPr marL="0" indent="0">
              <a:buSzTx/>
              <a:buFontTx/>
              <a:buNone/>
              <a:defRPr b="1" sz="6400">
                <a:solidFill>
                  <a:schemeClr val="accent1"/>
                </a:solidFill>
              </a:defRPr>
            </a:lvl1pPr>
          </a:lstStyle>
          <a:p>
            <a:pPr/>
            <a:r>
              <a:t>HODL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1" name="Shape 327"/>
          <p:cNvSpPr txBox="1"/>
          <p:nvPr/>
        </p:nvSpPr>
        <p:spPr>
          <a:xfrm>
            <a:off x="1431665" y="2308573"/>
            <a:ext cx="7232647" cy="288824"/>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defRPr sz="1400">
                <a:solidFill>
                  <a:srgbClr val="FFFFFF"/>
                </a:solidFill>
              </a:defRPr>
            </a:lvl1pPr>
          </a:lstStyle>
          <a:p>
            <a:pPr/>
            <a:r>
              <a:t>Software Craftsmanship</a:t>
            </a:r>
          </a:p>
        </p:txBody>
      </p:sp>
      <p:sp>
        <p:nvSpPr>
          <p:cNvPr id="1032" name="TextBox 8"/>
          <p:cNvSpPr txBox="1"/>
          <p:nvPr/>
        </p:nvSpPr>
        <p:spPr>
          <a:xfrm>
            <a:off x="844712" y="2164041"/>
            <a:ext cx="742539" cy="45868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solidFill>
                  <a:srgbClr val="FFFFFF"/>
                </a:solidFill>
              </a:defRPr>
            </a:lvl1pPr>
          </a:lstStyle>
          <a:p>
            <a:pPr/>
            <a:r>
              <a:t>1.</a:t>
            </a:r>
          </a:p>
        </p:txBody>
      </p:sp>
      <p:sp>
        <p:nvSpPr>
          <p:cNvPr id="1033" name="Shape 327"/>
          <p:cNvSpPr txBox="1"/>
          <p:nvPr/>
        </p:nvSpPr>
        <p:spPr>
          <a:xfrm>
            <a:off x="1431665" y="2928196"/>
            <a:ext cx="7232647" cy="288824"/>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defRPr sz="1400">
                <a:solidFill>
                  <a:srgbClr val="FFFFFF"/>
                </a:solidFill>
              </a:defRPr>
            </a:lvl1pPr>
          </a:lstStyle>
          <a:p>
            <a:pPr/>
            <a:r>
              <a:t>Continuous Improvement</a:t>
            </a:r>
          </a:p>
        </p:txBody>
      </p:sp>
      <p:sp>
        <p:nvSpPr>
          <p:cNvPr id="1034" name="TextBox 10"/>
          <p:cNvSpPr txBox="1"/>
          <p:nvPr/>
        </p:nvSpPr>
        <p:spPr>
          <a:xfrm>
            <a:off x="844712" y="2841489"/>
            <a:ext cx="742539" cy="45868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solidFill>
                  <a:srgbClr val="FFFFFF"/>
                </a:solidFill>
              </a:defRPr>
            </a:lvl1pPr>
          </a:lstStyle>
          <a:p>
            <a:pPr/>
            <a:r>
              <a:t>2.</a:t>
            </a:r>
          </a:p>
        </p:txBody>
      </p:sp>
      <p:sp>
        <p:nvSpPr>
          <p:cNvPr id="1035" name="Shape 327"/>
          <p:cNvSpPr txBox="1"/>
          <p:nvPr/>
        </p:nvSpPr>
        <p:spPr>
          <a:xfrm>
            <a:off x="1431665" y="3566605"/>
            <a:ext cx="7232647" cy="288824"/>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defRPr sz="1400">
                <a:solidFill>
                  <a:srgbClr val="FFFFFF"/>
                </a:solidFill>
              </a:defRPr>
            </a:lvl1pPr>
          </a:lstStyle>
          <a:p>
            <a:pPr/>
            <a:r>
              <a:t>Testing</a:t>
            </a:r>
          </a:p>
        </p:txBody>
      </p:sp>
      <p:sp>
        <p:nvSpPr>
          <p:cNvPr id="1036" name="TextBox 13"/>
          <p:cNvSpPr txBox="1"/>
          <p:nvPr/>
        </p:nvSpPr>
        <p:spPr>
          <a:xfrm>
            <a:off x="844712" y="3379867"/>
            <a:ext cx="742539" cy="45868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solidFill>
                  <a:srgbClr val="FFFFFF"/>
                </a:solidFill>
              </a:defRPr>
            </a:lvl1pPr>
          </a:lstStyle>
          <a:p>
            <a:pPr/>
            <a:r>
              <a:t>3.</a:t>
            </a:r>
          </a:p>
        </p:txBody>
      </p:sp>
      <p:sp>
        <p:nvSpPr>
          <p:cNvPr id="1037" name="Slide Number Placeholder 2"/>
          <p:cNvSpPr txBox="1"/>
          <p:nvPr>
            <p:ph type="sldNum" sz="quarter" idx="2"/>
          </p:nvPr>
        </p:nvSpPr>
        <p:spPr>
          <a:xfrm>
            <a:off x="11574299" y="6356353"/>
            <a:ext cx="167709"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8" name="TextBox 15"/>
          <p:cNvSpPr txBox="1"/>
          <p:nvPr/>
        </p:nvSpPr>
        <p:spPr>
          <a:xfrm>
            <a:off x="797668" y="821408"/>
            <a:ext cx="9828769" cy="6098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FFFF"/>
                </a:solidFill>
              </a:defRPr>
            </a:lvl1pPr>
          </a:lstStyle>
          <a:p>
            <a:pPr/>
            <a:r>
              <a:t>WHAT AM I GOING TO TALK ABOUT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0" name="Slide Number Placeholder 2"/>
          <p:cNvSpPr txBox="1"/>
          <p:nvPr>
            <p:ph type="sldNum" sz="quarter" idx="2"/>
          </p:nvPr>
        </p:nvSpPr>
        <p:spPr>
          <a:xfrm>
            <a:off x="11574299" y="6356353"/>
            <a:ext cx="167709"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1" name="TextBox 15"/>
          <p:cNvSpPr txBox="1"/>
          <p:nvPr/>
        </p:nvSpPr>
        <p:spPr>
          <a:xfrm>
            <a:off x="797668" y="821408"/>
            <a:ext cx="9828769" cy="6098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FFFF"/>
                </a:solidFill>
              </a:defRPr>
            </a:lvl1pPr>
          </a:lstStyle>
          <a:p>
            <a:pPr/>
            <a:r>
              <a:t>Software Craftsmanship</a:t>
            </a:r>
          </a:p>
        </p:txBody>
      </p:sp>
      <p:pic>
        <p:nvPicPr>
          <p:cNvPr id="1042" name="craftsmanship manifesto.png" descr="craftsmanship manifesto.png"/>
          <p:cNvPicPr>
            <a:picLocks noChangeAspect="1"/>
          </p:cNvPicPr>
          <p:nvPr/>
        </p:nvPicPr>
        <p:blipFill>
          <a:blip r:embed="rId3">
            <a:extLst/>
          </a:blip>
          <a:stretch>
            <a:fillRect/>
          </a:stretch>
        </p:blipFill>
        <p:spPr>
          <a:xfrm>
            <a:off x="3354327" y="1690268"/>
            <a:ext cx="5483346" cy="462756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6" name="Slide Number"/>
          <p:cNvSpPr txBox="1"/>
          <p:nvPr>
            <p:ph type="sldNum" sz="quarter" idx="2"/>
          </p:nvPr>
        </p:nvSpPr>
        <p:spPr>
          <a:xfrm>
            <a:off x="11574299" y="6356353"/>
            <a:ext cx="167709"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7" name="CONTINUOUS IMPROVEMENT"/>
          <p:cNvSpPr txBox="1"/>
          <p:nvPr>
            <p:ph type="body" sz="quarter" idx="4294967295"/>
          </p:nvPr>
        </p:nvSpPr>
        <p:spPr>
          <a:xfrm>
            <a:off x="448384" y="368823"/>
            <a:ext cx="10991058" cy="463662"/>
          </a:xfrm>
          <a:prstGeom prst="rect">
            <a:avLst/>
          </a:prstGeom>
        </p:spPr>
        <p:txBody>
          <a:bodyPr/>
          <a:lstStyle>
            <a:lvl1pPr marL="0" indent="0">
              <a:buSzTx/>
              <a:buFontTx/>
              <a:buNone/>
              <a:defRPr b="1" sz="2700">
                <a:solidFill>
                  <a:schemeClr val="accent1"/>
                </a:solidFill>
              </a:defRPr>
            </a:lvl1pPr>
          </a:lstStyle>
          <a:p>
            <a:pPr/>
            <a:r>
              <a:t>CONTINUOUS IMPROVEMENT</a:t>
            </a:r>
          </a:p>
        </p:txBody>
      </p:sp>
      <p:pic>
        <p:nvPicPr>
          <p:cNvPr id="1048" name="vitalik-buterin-ethereum-796x437.jpg" descr="vitalik-buterin-ethereum-796x437.jpg"/>
          <p:cNvPicPr>
            <a:picLocks noChangeAspect="1"/>
          </p:cNvPicPr>
          <p:nvPr/>
        </p:nvPicPr>
        <p:blipFill>
          <a:blip r:embed="rId3">
            <a:extLst/>
          </a:blip>
          <a:stretch>
            <a:fillRect/>
          </a:stretch>
        </p:blipFill>
        <p:spPr>
          <a:xfrm>
            <a:off x="1826393" y="1422226"/>
            <a:ext cx="8539214" cy="468798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2" name="Slide Number"/>
          <p:cNvSpPr txBox="1"/>
          <p:nvPr>
            <p:ph type="sldNum" sz="quarter" idx="2"/>
          </p:nvPr>
        </p:nvSpPr>
        <p:spPr>
          <a:xfrm>
            <a:off x="11574299" y="6356353"/>
            <a:ext cx="167709"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53" name="CONTINUOUS IMPROVEMENT"/>
          <p:cNvSpPr txBox="1"/>
          <p:nvPr>
            <p:ph type="body" sz="quarter" idx="4294967295"/>
          </p:nvPr>
        </p:nvSpPr>
        <p:spPr>
          <a:xfrm>
            <a:off x="448384" y="368823"/>
            <a:ext cx="10991058" cy="463662"/>
          </a:xfrm>
          <a:prstGeom prst="rect">
            <a:avLst/>
          </a:prstGeom>
        </p:spPr>
        <p:txBody>
          <a:bodyPr/>
          <a:lstStyle>
            <a:lvl1pPr marL="0" indent="0">
              <a:buSzTx/>
              <a:buFontTx/>
              <a:buNone/>
              <a:defRPr b="1" sz="2700">
                <a:solidFill>
                  <a:schemeClr val="accent1"/>
                </a:solidFill>
              </a:defRPr>
            </a:lvl1pPr>
          </a:lstStyle>
          <a:p>
            <a:pPr/>
            <a:r>
              <a:t>CONTINUOUS IMPROVEMENT</a:t>
            </a:r>
          </a:p>
        </p:txBody>
      </p:sp>
      <p:sp>
        <p:nvSpPr>
          <p:cNvPr id="1054" name="Shape 327"/>
          <p:cNvSpPr txBox="1"/>
          <p:nvPr/>
        </p:nvSpPr>
        <p:spPr>
          <a:xfrm>
            <a:off x="2773153" y="2665576"/>
            <a:ext cx="7232647" cy="350663"/>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lstStyle>
          <a:p>
            <a:pPr/>
            <a:r>
              <a:t>Small steps, in the right direction, over time, gives success</a:t>
            </a:r>
          </a:p>
        </p:txBody>
      </p:sp>
      <p:sp>
        <p:nvSpPr>
          <p:cNvPr id="1055" name="TextBox 8"/>
          <p:cNvSpPr txBox="1"/>
          <p:nvPr/>
        </p:nvSpPr>
        <p:spPr>
          <a:xfrm>
            <a:off x="2181292" y="2611566"/>
            <a:ext cx="742539" cy="45868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lvl1pPr>
          </a:lstStyle>
          <a:p>
            <a:pPr/>
            <a:r>
              <a:t>1.</a:t>
            </a:r>
          </a:p>
        </p:txBody>
      </p:sp>
      <p:sp>
        <p:nvSpPr>
          <p:cNvPr id="1056" name="Shape 327"/>
          <p:cNvSpPr txBox="1"/>
          <p:nvPr/>
        </p:nvSpPr>
        <p:spPr>
          <a:xfrm>
            <a:off x="2773153" y="3120319"/>
            <a:ext cx="7232647" cy="617362"/>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lvl1pPr defTabSz="342900"/>
          </a:lstStyle>
          <a:p>
            <a:pPr/>
            <a:r>
              <a:t>Spend time learning the underlying technology, use the tools that work until they don’t work anymore</a:t>
            </a:r>
          </a:p>
        </p:txBody>
      </p:sp>
      <p:sp>
        <p:nvSpPr>
          <p:cNvPr id="1057" name="TextBox 10"/>
          <p:cNvSpPr txBox="1"/>
          <p:nvPr/>
        </p:nvSpPr>
        <p:spPr>
          <a:xfrm>
            <a:off x="2191108" y="3149944"/>
            <a:ext cx="742539" cy="458683"/>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nchor="ctr">
            <a:spAutoFit/>
          </a:bodyPr>
          <a:lstStyle>
            <a:lvl1pPr algn="ctr" defTabSz="619125">
              <a:defRPr sz="2700"/>
            </a:lvl1pPr>
          </a:lstStyle>
          <a:p>
            <a:pPr/>
            <a:r>
              <a:t>2.</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1" name="Slide Number"/>
          <p:cNvSpPr txBox="1"/>
          <p:nvPr>
            <p:ph type="sldNum" sz="quarter" idx="2"/>
          </p:nvPr>
        </p:nvSpPr>
        <p:spPr>
          <a:xfrm>
            <a:off x="11574299" y="6356353"/>
            <a:ext cx="167709" cy="2147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2" name="TextBox 15"/>
          <p:cNvSpPr txBox="1"/>
          <p:nvPr/>
        </p:nvSpPr>
        <p:spPr>
          <a:xfrm>
            <a:off x="797668" y="821408"/>
            <a:ext cx="9828769" cy="6098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FFFFFF"/>
                </a:solidFill>
              </a:defRPr>
            </a:lvl1pPr>
          </a:lstStyle>
          <a:p>
            <a:pPr/>
            <a:r>
              <a:t>TESTING - WHY DO WE DO IT?</a:t>
            </a:r>
          </a:p>
        </p:txBody>
      </p:sp>
      <p:sp>
        <p:nvSpPr>
          <p:cNvPr id="1063" name="Shape 327"/>
          <p:cNvSpPr txBox="1"/>
          <p:nvPr/>
        </p:nvSpPr>
        <p:spPr>
          <a:xfrm>
            <a:off x="1430167" y="2143665"/>
            <a:ext cx="8563771" cy="2570670"/>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marL="140368" indent="-140368" defTabSz="342900">
              <a:buSzPct val="100000"/>
              <a:buChar char="•"/>
              <a:defRPr sz="2400">
                <a:solidFill>
                  <a:srgbClr val="FFFFFF"/>
                </a:solidFill>
              </a:defRPr>
            </a:pPr>
            <a:r>
              <a:t>No Software is perfect (Think Parity Multisig), especially not the first time. I don’t want to bet someone else’s money.</a:t>
            </a:r>
          </a:p>
          <a:p>
            <a:pPr marL="140368" indent="-140368" defTabSz="342900">
              <a:buSzPct val="100000"/>
              <a:buChar char="•"/>
              <a:defRPr sz="2400">
                <a:solidFill>
                  <a:srgbClr val="FFFFFF"/>
                </a:solidFill>
              </a:defRPr>
            </a:pPr>
            <a:r>
              <a:t>We want to continually improve our product</a:t>
            </a:r>
          </a:p>
          <a:p>
            <a:pPr marL="140368" indent="-140368" defTabSz="342900">
              <a:buSzPct val="100000"/>
              <a:buChar char="•"/>
              <a:defRPr sz="2400">
                <a:solidFill>
                  <a:srgbClr val="FFFFFF"/>
                </a:solidFill>
              </a:defRPr>
            </a:pPr>
            <a:r>
              <a:t>Every time we add a test, we make our code stronger</a:t>
            </a:r>
          </a:p>
          <a:p>
            <a:pPr marL="140368" indent="-140368" defTabSz="342900">
              <a:buSzPct val="100000"/>
              <a:buChar char="•"/>
              <a:defRPr sz="2400">
                <a:solidFill>
                  <a:srgbClr val="FFFFFF"/>
                </a:solidFill>
              </a:defRPr>
            </a:pPr>
            <a:r>
              <a:t>It’s a great coder’s manual</a:t>
            </a:r>
          </a:p>
          <a:p>
            <a:pPr marL="140368" indent="-140368" defTabSz="342900">
              <a:buSzPct val="100000"/>
              <a:buChar char="•"/>
              <a:defRPr sz="2400">
                <a:solidFill>
                  <a:srgbClr val="FFFFFF"/>
                </a:solidFill>
              </a:defRPr>
            </a:pPr>
            <a:r>
              <a:t>Regression</a:t>
            </a:r>
          </a:p>
          <a:p>
            <a:pPr marL="140368" indent="-140368" defTabSz="342900">
              <a:buSzPct val="100000"/>
              <a:buChar char="•"/>
              <a:defRPr sz="2400">
                <a:solidFill>
                  <a:srgbClr val="FFFFFF"/>
                </a:solidFill>
              </a:defRPr>
            </a:pPr>
            <a:r>
              <a:t>Good way of squashing bugs and keeping them squashed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OUNDeRY">
  <a:themeElements>
    <a:clrScheme name="FOUNDeRY">
      <a:dk1>
        <a:srgbClr val="000000"/>
      </a:dk1>
      <a:lt1>
        <a:srgbClr val="FFFFFF"/>
      </a:lt1>
      <a:dk2>
        <a:srgbClr val="A7A7A7"/>
      </a:dk2>
      <a:lt2>
        <a:srgbClr val="535353"/>
      </a:lt2>
      <a:accent1>
        <a:srgbClr val="0065FF"/>
      </a:accent1>
      <a:accent2>
        <a:srgbClr val="00FFFF"/>
      </a:accent2>
      <a:accent3>
        <a:srgbClr val="8CF53F"/>
      </a:accent3>
      <a:accent4>
        <a:srgbClr val="992CB2"/>
      </a:accent4>
      <a:accent5>
        <a:srgbClr val="F51647"/>
      </a:accent5>
      <a:accent6>
        <a:srgbClr val="00B3E3"/>
      </a:accent6>
      <a:hlink>
        <a:srgbClr val="0000FF"/>
      </a:hlink>
      <a:folHlink>
        <a:srgbClr val="FF00FF"/>
      </a:folHlink>
    </a:clrScheme>
    <a:fontScheme name="FOUNDeRY">
      <a:majorFont>
        <a:latin typeface="Helvetica"/>
        <a:ea typeface="Helvetica"/>
        <a:cs typeface="Helvetica"/>
      </a:majorFont>
      <a:minorFont>
        <a:latin typeface="Calibri"/>
        <a:ea typeface="Calibri"/>
        <a:cs typeface="Calibri"/>
      </a:minorFont>
    </a:fontScheme>
    <a:fmtScheme name="FOUND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UNDeRY">
  <a:themeElements>
    <a:clrScheme name="FOUNDeRY">
      <a:dk1>
        <a:srgbClr val="000000"/>
      </a:dk1>
      <a:lt1>
        <a:srgbClr val="FFFFFF"/>
      </a:lt1>
      <a:dk2>
        <a:srgbClr val="A7A7A7"/>
      </a:dk2>
      <a:lt2>
        <a:srgbClr val="535353"/>
      </a:lt2>
      <a:accent1>
        <a:srgbClr val="0065FF"/>
      </a:accent1>
      <a:accent2>
        <a:srgbClr val="00FFFF"/>
      </a:accent2>
      <a:accent3>
        <a:srgbClr val="8CF53F"/>
      </a:accent3>
      <a:accent4>
        <a:srgbClr val="992CB2"/>
      </a:accent4>
      <a:accent5>
        <a:srgbClr val="F51647"/>
      </a:accent5>
      <a:accent6>
        <a:srgbClr val="00B3E3"/>
      </a:accent6>
      <a:hlink>
        <a:srgbClr val="0000FF"/>
      </a:hlink>
      <a:folHlink>
        <a:srgbClr val="FF00FF"/>
      </a:folHlink>
    </a:clrScheme>
    <a:fontScheme name="FOUNDeRY">
      <a:majorFont>
        <a:latin typeface="Helvetica"/>
        <a:ea typeface="Helvetica"/>
        <a:cs typeface="Helvetica"/>
      </a:majorFont>
      <a:minorFont>
        <a:latin typeface="Calibri"/>
        <a:ea typeface="Calibri"/>
        <a:cs typeface="Calibri"/>
      </a:minorFont>
    </a:fontScheme>
    <a:fmtScheme name="FOUND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