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5"/>
    <p:restoredTop sz="94647"/>
  </p:normalViewPr>
  <p:slideViewPr>
    <p:cSldViewPr snapToGrid="0" snapToObjects="1">
      <p:cViewPr>
        <p:scale>
          <a:sx n="103" d="100"/>
          <a:sy n="103" d="100"/>
        </p:scale>
        <p:origin x="175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BCD37-602D-644A-98BC-97C116B1362F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24D8-EB63-6B4F-B6B2-9BC555E0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8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A247-E292-D248-996D-2EBEBAAF933E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8570" y="2248630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3029" y="2254358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</a:p>
          <a:p>
            <a:pPr algn="ctr"/>
            <a:r>
              <a:rPr lang="en-US" dirty="0" smtClean="0"/>
              <a:t>(abstract)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3029" y="3485312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3029" y="1006174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74299" y="1006174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69219" y="2246738"/>
            <a:ext cx="165100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Transition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61499" y="2247319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State</a:t>
            </a:r>
          </a:p>
          <a:p>
            <a:pPr algn="ctr"/>
            <a:r>
              <a:rPr lang="en-US" dirty="0" smtClean="0"/>
              <a:t>Machine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7" idx="1"/>
          </p:cNvCxnSpPr>
          <p:nvPr/>
        </p:nvCxnSpPr>
        <p:spPr>
          <a:xfrm rot="5400000" flipH="1" flipV="1">
            <a:off x="2713931" y="959533"/>
            <a:ext cx="876696" cy="17014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5" idx="1"/>
          </p:cNvCxnSpPr>
          <p:nvPr/>
        </p:nvCxnSpPr>
        <p:spPr>
          <a:xfrm>
            <a:off x="3124490" y="2614390"/>
            <a:ext cx="878539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6" idx="1"/>
          </p:cNvCxnSpPr>
          <p:nvPr/>
        </p:nvCxnSpPr>
        <p:spPr>
          <a:xfrm rot="16200000" flipH="1">
            <a:off x="2716818" y="2564861"/>
            <a:ext cx="870922" cy="1701499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2"/>
            <a:endCxn id="6" idx="0"/>
          </p:cNvCxnSpPr>
          <p:nvPr/>
        </p:nvCxnSpPr>
        <p:spPr>
          <a:xfrm rot="5400000">
            <a:off x="4582622" y="3241945"/>
            <a:ext cx="49943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0"/>
            <a:endCxn id="7" idx="2"/>
          </p:cNvCxnSpPr>
          <p:nvPr/>
        </p:nvCxnSpPr>
        <p:spPr>
          <a:xfrm rot="5400000" flipH="1" flipV="1">
            <a:off x="4574007" y="2002376"/>
            <a:ext cx="516664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1"/>
            <a:endCxn id="5" idx="3"/>
          </p:cNvCxnSpPr>
          <p:nvPr/>
        </p:nvCxnSpPr>
        <p:spPr>
          <a:xfrm rot="10800000" flipV="1">
            <a:off x="5648949" y="2620117"/>
            <a:ext cx="41255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9" idx="1"/>
          </p:cNvCxnSpPr>
          <p:nvPr/>
        </p:nvCxnSpPr>
        <p:spPr>
          <a:xfrm flipV="1">
            <a:off x="7707419" y="2612497"/>
            <a:ext cx="7618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" idx="0"/>
            <a:endCxn id="8" idx="2"/>
          </p:cNvCxnSpPr>
          <p:nvPr/>
        </p:nvCxnSpPr>
        <p:spPr>
          <a:xfrm rot="5400000" flipH="1" flipV="1">
            <a:off x="9042737" y="1992216"/>
            <a:ext cx="50904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9" idx="2"/>
            <a:endCxn id="6" idx="3"/>
          </p:cNvCxnSpPr>
          <p:nvPr/>
        </p:nvCxnSpPr>
        <p:spPr>
          <a:xfrm rot="5400000">
            <a:off x="7035427" y="1591780"/>
            <a:ext cx="872814" cy="3645770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162252" y="1104790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162252" y="3574073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many</a:t>
            </a:r>
            <a:endParaRPr lang="en-US" sz="1200"/>
          </a:p>
        </p:txBody>
      </p:sp>
      <p:sp>
        <p:nvSpPr>
          <p:cNvPr id="148" name="TextBox 147"/>
          <p:cNvSpPr txBox="1"/>
          <p:nvPr/>
        </p:nvSpPr>
        <p:spPr>
          <a:xfrm>
            <a:off x="3162252" y="2339598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many</a:t>
            </a:r>
            <a:endParaRPr lang="en-US" sz="1200"/>
          </a:p>
        </p:txBody>
      </p:sp>
      <p:sp>
        <p:nvSpPr>
          <p:cNvPr id="149" name="TextBox 148"/>
          <p:cNvSpPr txBox="1"/>
          <p:nvPr/>
        </p:nvSpPr>
        <p:spPr>
          <a:xfrm>
            <a:off x="7718969" y="2343118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294719" y="1865250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two</a:t>
            </a:r>
            <a:endParaRPr lang="en-US" sz="1200"/>
          </a:p>
        </p:txBody>
      </p:sp>
      <p:sp>
        <p:nvSpPr>
          <p:cNvPr id="151" name="TextBox 150"/>
          <p:cNvSpPr txBox="1"/>
          <p:nvPr/>
        </p:nvSpPr>
        <p:spPr>
          <a:xfrm>
            <a:off x="6884459" y="3574073"/>
            <a:ext cx="107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is </a:t>
            </a:r>
            <a:r>
              <a:rPr lang="en-US" sz="1200" dirty="0" smtClean="0"/>
              <a:t>triggered by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671649" y="233959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a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5989" y="1773458"/>
            <a:ext cx="74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sends to,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25989" y="1932843"/>
            <a:ext cx="864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reads from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825989" y="301737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emits,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825989" y="3181027"/>
            <a:ext cx="69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watches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97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88717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2439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cxnSp>
        <p:nvCxnSpPr>
          <p:cNvPr id="17" name="Elbow Connector 16"/>
          <p:cNvCxnSpPr>
            <a:stCxn id="4" idx="2"/>
            <a:endCxn id="5" idx="2"/>
          </p:cNvCxnSpPr>
          <p:nvPr/>
        </p:nvCxnSpPr>
        <p:spPr>
          <a:xfrm rot="16200000" flipH="1">
            <a:off x="4989471" y="339318"/>
            <a:ext cx="12700" cy="4583722"/>
          </a:xfrm>
          <a:prstGeom prst="bentConnector3">
            <a:avLst>
              <a:gd name="adj1" fmla="val 226666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0"/>
            <a:endCxn id="4" idx="0"/>
          </p:cNvCxnSpPr>
          <p:nvPr/>
        </p:nvCxnSpPr>
        <p:spPr>
          <a:xfrm rot="16200000" flipV="1">
            <a:off x="4989471" y="-493021"/>
            <a:ext cx="12700" cy="4583722"/>
          </a:xfrm>
          <a:prstGeom prst="bentConnector3">
            <a:avLst>
              <a:gd name="adj1" fmla="val 2625646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9944" y="1099850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switch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19944" y="2945583"/>
            <a:ext cx="7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switch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04557" y="1092200"/>
            <a:ext cx="686319" cy="67814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56364" y="119165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4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88717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Closed</a:t>
            </a:r>
          </a:p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2439" y="1798840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Closed</a:t>
            </a:r>
          </a:p>
          <a:p>
            <a:pPr algn="ctr"/>
            <a:r>
              <a:rPr lang="en-US" dirty="0" smtClean="0"/>
              <a:t>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57022" y="3752950"/>
            <a:ext cx="1594095" cy="71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Open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629" y="2184448"/>
            <a:ext cx="277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On button pressed: emit on</a:t>
            </a:r>
            <a:endParaRPr lang="en-US"/>
          </a:p>
        </p:txBody>
      </p:sp>
      <p:cxnSp>
        <p:nvCxnSpPr>
          <p:cNvPr id="15" name="Elbow Connector 14"/>
          <p:cNvCxnSpPr>
            <a:stCxn id="4" idx="3"/>
            <a:endCxn id="5" idx="1"/>
          </p:cNvCxnSpPr>
          <p:nvPr/>
        </p:nvCxnSpPr>
        <p:spPr>
          <a:xfrm>
            <a:off x="3506502" y="2215010"/>
            <a:ext cx="2965937" cy="0"/>
          </a:xfrm>
          <a:prstGeom prst="bent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</p:cNvCxnSpPr>
          <p:nvPr/>
        </p:nvCxnSpPr>
        <p:spPr>
          <a:xfrm rot="16200000" flipH="1">
            <a:off x="2753295" y="2575494"/>
            <a:ext cx="1424352" cy="1535722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3"/>
          </p:cNvCxnSpPr>
          <p:nvPr/>
        </p:nvCxnSpPr>
        <p:spPr>
          <a:xfrm rot="5400000">
            <a:off x="5825652" y="2656645"/>
            <a:ext cx="1481147" cy="1430215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0"/>
            <a:endCxn id="4" idx="0"/>
          </p:cNvCxnSpPr>
          <p:nvPr/>
        </p:nvCxnSpPr>
        <p:spPr>
          <a:xfrm rot="16200000" flipV="1">
            <a:off x="4989471" y="-493021"/>
            <a:ext cx="12700" cy="4583722"/>
          </a:xfrm>
          <a:prstGeom prst="bentConnector3">
            <a:avLst>
              <a:gd name="adj1" fmla="val 4292315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67445" y="1235318"/>
            <a:ext cx="28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 button pressed: emit off</a:t>
            </a:r>
            <a:endParaRPr lang="en-US" dirty="0"/>
          </a:p>
        </p:txBody>
      </p:sp>
      <p:sp>
        <p:nvSpPr>
          <p:cNvPr id="40" name="Arc 39"/>
          <p:cNvSpPr/>
          <p:nvPr/>
        </p:nvSpPr>
        <p:spPr>
          <a:xfrm>
            <a:off x="1234983" y="1792489"/>
            <a:ext cx="939149" cy="860832"/>
          </a:xfrm>
          <a:prstGeom prst="arc">
            <a:avLst>
              <a:gd name="adj1" fmla="val 3561012"/>
              <a:gd name="adj2" fmla="val 1780263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6200000">
            <a:off x="4572650" y="4263454"/>
            <a:ext cx="939149" cy="860832"/>
          </a:xfrm>
          <a:prstGeom prst="arc">
            <a:avLst>
              <a:gd name="adj1" fmla="val 3561012"/>
              <a:gd name="adj2" fmla="val 18042358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801149" y="299303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Door</a:t>
            </a:r>
          </a:p>
          <a:p>
            <a:pPr algn="r"/>
            <a:r>
              <a:rPr lang="en-US" dirty="0" smtClean="0"/>
              <a:t>opened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87682" y="2993031"/>
            <a:ext cx="995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</a:p>
          <a:p>
            <a:r>
              <a:rPr lang="en-US" dirty="0" smtClean="0"/>
              <a:t>opened:</a:t>
            </a:r>
          </a:p>
          <a:p>
            <a:r>
              <a:rPr lang="en-US" dirty="0" smtClean="0"/>
              <a:t>emit off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72641" y="4613352"/>
            <a:ext cx="160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Power level set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66116" y="1890603"/>
            <a:ext cx="95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Power</a:t>
            </a:r>
          </a:p>
          <a:p>
            <a:pPr algn="r"/>
            <a:r>
              <a:rPr lang="en-US" dirty="0" smtClean="0"/>
              <a:t>level set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3445933" y="2624831"/>
            <a:ext cx="811089" cy="11281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00163" y="2839721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Door</a:t>
            </a:r>
          </a:p>
          <a:p>
            <a:r>
              <a:rPr lang="en-US" dirty="0" smtClean="0"/>
              <a:t>    closed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704557" y="1092200"/>
            <a:ext cx="686319" cy="67814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56364" y="1191653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7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517" y="2628573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Recharge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38117" y="1375506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Recharge</a:t>
            </a:r>
          </a:p>
          <a:p>
            <a:pPr algn="ctr"/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38117" y="3873173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Wander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99383" y="1375505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99383" y="3873172"/>
            <a:ext cx="1617785" cy="832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</a:t>
            </a:r>
          </a:p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cxnSp>
        <p:nvCxnSpPr>
          <p:cNvPr id="9" name="Elbow Connector 8"/>
          <p:cNvCxnSpPr>
            <a:stCxn id="7" idx="1"/>
            <a:endCxn id="5" idx="3"/>
          </p:cNvCxnSpPr>
          <p:nvPr/>
        </p:nvCxnSpPr>
        <p:spPr>
          <a:xfrm rot="10800000" flipV="1">
            <a:off x="5055903" y="1791674"/>
            <a:ext cx="1743481" cy="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1"/>
            <a:endCxn id="4" idx="0"/>
          </p:cNvCxnSpPr>
          <p:nvPr/>
        </p:nvCxnSpPr>
        <p:spPr>
          <a:xfrm rot="10800000" flipV="1">
            <a:off x="1605411" y="1791675"/>
            <a:ext cx="1832707" cy="836897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6" idx="1"/>
          </p:cNvCxnSpPr>
          <p:nvPr/>
        </p:nvCxnSpPr>
        <p:spPr>
          <a:xfrm rot="16200000" flipH="1">
            <a:off x="2107548" y="2958773"/>
            <a:ext cx="828431" cy="1832707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2"/>
            <a:endCxn id="8" idx="0"/>
          </p:cNvCxnSpPr>
          <p:nvPr/>
        </p:nvCxnSpPr>
        <p:spPr>
          <a:xfrm rot="5400000">
            <a:off x="6775612" y="3040508"/>
            <a:ext cx="1665328" cy="12700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  <a:endCxn id="7" idx="3"/>
          </p:cNvCxnSpPr>
          <p:nvPr/>
        </p:nvCxnSpPr>
        <p:spPr>
          <a:xfrm flipV="1">
            <a:off x="8417168" y="1791675"/>
            <a:ext cx="12700" cy="2497667"/>
          </a:xfrm>
          <a:prstGeom prst="bentConnector3">
            <a:avLst>
              <a:gd name="adj1" fmla="val 5000008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1"/>
            <a:endCxn id="6" idx="3"/>
          </p:cNvCxnSpPr>
          <p:nvPr/>
        </p:nvCxnSpPr>
        <p:spPr>
          <a:xfrm rot="10800000" flipV="1">
            <a:off x="5055903" y="4289341"/>
            <a:ext cx="1743481" cy="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2"/>
            <a:endCxn id="8" idx="2"/>
          </p:cNvCxnSpPr>
          <p:nvPr/>
        </p:nvCxnSpPr>
        <p:spPr>
          <a:xfrm rot="5400000" flipH="1" flipV="1">
            <a:off x="5927642" y="3024879"/>
            <a:ext cx="1" cy="3361266"/>
          </a:xfrm>
          <a:prstGeom prst="bentConnector3">
            <a:avLst>
              <a:gd name="adj1" fmla="val -2286000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319368" y="4588933"/>
            <a:ext cx="1118748" cy="47622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00909" y="4827045"/>
            <a:ext cx="63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34474" y="4937016"/>
            <a:ext cx="218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intruder detected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81599" y="3920010"/>
            <a:ext cx="14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reset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485466" y="2849167"/>
            <a:ext cx="14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31490" y="2723692"/>
            <a:ext cx="146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proximity </a:t>
            </a:r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81599" y="1415668"/>
            <a:ext cx="14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battery low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340800" y="1153812"/>
            <a:ext cx="216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found </a:t>
            </a:r>
            <a:r>
              <a:rPr lang="en-US" smtClean="0"/>
              <a:t>recharge station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86294" y="3915167"/>
            <a:ext cx="216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battery full</a:t>
            </a:r>
            <a:endParaRPr lang="en-US" dirty="0"/>
          </a:p>
        </p:txBody>
      </p:sp>
      <p:cxnSp>
        <p:nvCxnSpPr>
          <p:cNvPr id="53" name="Elbow Connector 52"/>
          <p:cNvCxnSpPr>
            <a:stCxn id="6" idx="0"/>
            <a:endCxn id="5" idx="2"/>
          </p:cNvCxnSpPr>
          <p:nvPr/>
        </p:nvCxnSpPr>
        <p:spPr>
          <a:xfrm rot="5400000" flipH="1" flipV="1">
            <a:off x="3414346" y="3040509"/>
            <a:ext cx="1665328" cy="12700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15368" y="2855842"/>
            <a:ext cx="14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battery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498" y="4795277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60957" y="4801005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</a:p>
          <a:p>
            <a:pPr algn="ctr"/>
            <a:r>
              <a:rPr lang="en-US" dirty="0" smtClean="0"/>
              <a:t>(abstract)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60957" y="6031959"/>
            <a:ext cx="1645920" cy="731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6497" y="3645993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80576" y="4818530"/>
            <a:ext cx="1645920" cy="731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20740" y="4834783"/>
            <a:ext cx="1651000" cy="731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Transition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13020" y="4835364"/>
            <a:ext cx="1645920" cy="731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State</a:t>
            </a:r>
          </a:p>
          <a:p>
            <a:pPr algn="ctr"/>
            <a:r>
              <a:rPr lang="en-US" dirty="0" smtClean="0"/>
              <a:t>Machine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7" idx="2"/>
          </p:cNvCxnSpPr>
          <p:nvPr/>
        </p:nvCxnSpPr>
        <p:spPr>
          <a:xfrm rot="16200000" flipV="1">
            <a:off x="1050576" y="4586394"/>
            <a:ext cx="41776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5" idx="1"/>
          </p:cNvCxnSpPr>
          <p:nvPr/>
        </p:nvCxnSpPr>
        <p:spPr>
          <a:xfrm>
            <a:off x="2082418" y="5161037"/>
            <a:ext cx="878539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6" idx="1"/>
          </p:cNvCxnSpPr>
          <p:nvPr/>
        </p:nvCxnSpPr>
        <p:spPr>
          <a:xfrm rot="16200000" flipH="1">
            <a:off x="1674746" y="5111508"/>
            <a:ext cx="870922" cy="17014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2"/>
            <a:endCxn id="6" idx="0"/>
          </p:cNvCxnSpPr>
          <p:nvPr/>
        </p:nvCxnSpPr>
        <p:spPr>
          <a:xfrm rot="5400000">
            <a:off x="3540550" y="5788592"/>
            <a:ext cx="49943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0"/>
            <a:endCxn id="7" idx="3"/>
          </p:cNvCxnSpPr>
          <p:nvPr/>
        </p:nvCxnSpPr>
        <p:spPr>
          <a:xfrm rot="16200000" flipV="1">
            <a:off x="2538541" y="3555629"/>
            <a:ext cx="789252" cy="17015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1"/>
            <a:endCxn id="5" idx="3"/>
          </p:cNvCxnSpPr>
          <p:nvPr/>
        </p:nvCxnSpPr>
        <p:spPr>
          <a:xfrm rot="10800000">
            <a:off x="4606878" y="5166766"/>
            <a:ext cx="906143" cy="3435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9" idx="1"/>
          </p:cNvCxnSpPr>
          <p:nvPr/>
        </p:nvCxnSpPr>
        <p:spPr>
          <a:xfrm flipV="1">
            <a:off x="7158940" y="5200542"/>
            <a:ext cx="7618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" idx="3"/>
            <a:endCxn id="8" idx="1"/>
          </p:cNvCxnSpPr>
          <p:nvPr/>
        </p:nvCxnSpPr>
        <p:spPr>
          <a:xfrm flipV="1">
            <a:off x="9571740" y="5184290"/>
            <a:ext cx="408836" cy="162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9" idx="2"/>
            <a:endCxn id="6" idx="3"/>
          </p:cNvCxnSpPr>
          <p:nvPr/>
        </p:nvCxnSpPr>
        <p:spPr>
          <a:xfrm rot="5400000">
            <a:off x="6260851" y="3912330"/>
            <a:ext cx="831416" cy="41393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81231" y="4429517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120180" y="6120720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many</a:t>
            </a:r>
            <a:endParaRPr lang="en-US" sz="1200"/>
          </a:p>
        </p:txBody>
      </p:sp>
      <p:sp>
        <p:nvSpPr>
          <p:cNvPr id="148" name="TextBox 147"/>
          <p:cNvSpPr txBox="1"/>
          <p:nvPr/>
        </p:nvSpPr>
        <p:spPr>
          <a:xfrm>
            <a:off x="2120180" y="4886245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many</a:t>
            </a:r>
            <a:endParaRPr lang="en-US" sz="1200"/>
          </a:p>
        </p:txBody>
      </p:sp>
      <p:sp>
        <p:nvSpPr>
          <p:cNvPr id="149" name="TextBox 148"/>
          <p:cNvSpPr txBox="1"/>
          <p:nvPr/>
        </p:nvSpPr>
        <p:spPr>
          <a:xfrm>
            <a:off x="7170490" y="4931163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571108" y="4726471"/>
            <a:ext cx="42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</a:t>
            </a:r>
          </a:p>
          <a:p>
            <a:r>
              <a:rPr lang="en-US" sz="1200" dirty="0" smtClean="0"/>
              <a:t>two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842387" y="6120720"/>
            <a:ext cx="107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is </a:t>
            </a:r>
            <a:r>
              <a:rPr lang="en-US" sz="1200" dirty="0" smtClean="0"/>
              <a:t>triggered by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629577" y="488624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a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214599" y="4048990"/>
            <a:ext cx="1461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sends </a:t>
            </a:r>
            <a:r>
              <a:rPr lang="en-US" sz="1200" smtClean="0"/>
              <a:t>to</a:t>
            </a:r>
            <a:r>
              <a:rPr lang="en-US" sz="1200"/>
              <a:t>, </a:t>
            </a:r>
            <a:r>
              <a:rPr lang="en-US" sz="1200"/>
              <a:t>reads </a:t>
            </a:r>
            <a:r>
              <a:rPr lang="en-US" sz="1200" smtClean="0"/>
              <a:t>from</a:t>
            </a:r>
            <a:endParaRPr lang="en-US" sz="1200"/>
          </a:p>
        </p:txBody>
      </p:sp>
      <p:sp>
        <p:nvSpPr>
          <p:cNvPr id="155" name="TextBox 154"/>
          <p:cNvSpPr txBox="1"/>
          <p:nvPr/>
        </p:nvSpPr>
        <p:spPr>
          <a:xfrm>
            <a:off x="3783917" y="5564025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emits,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783917" y="5727674"/>
            <a:ext cx="69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watches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169648" y="885346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Agent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72144" y="1860508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53321" y="3098943"/>
            <a:ext cx="1645920" cy="7315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User Defined</a:t>
            </a:r>
          </a:p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85417" y="3098943"/>
            <a:ext cx="1645920" cy="7315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User Defined</a:t>
            </a:r>
          </a:p>
          <a:p>
            <a:pPr algn="ctr"/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980576" y="3098943"/>
            <a:ext cx="1645920" cy="7315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User Defined</a:t>
            </a:r>
          </a:p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06588" y="885346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158438" y="855608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</a:t>
            </a:r>
          </a:p>
          <a:p>
            <a:pPr algn="ctr"/>
            <a:r>
              <a:rPr lang="en-US" dirty="0" smtClean="0"/>
              <a:t>Server (enviro)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0158438" y="1830770"/>
            <a:ext cx="1645920" cy="879026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</a:t>
            </a:r>
          </a:p>
          <a:p>
            <a:pPr algn="ctr"/>
            <a:r>
              <a:rPr lang="en-US" dirty="0" smtClean="0"/>
              <a:t>Client (Web Browser)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504790" y="1860508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</a:t>
            </a:r>
          </a:p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504790" y="885346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Physics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69" name="Elbow Connector 68"/>
          <p:cNvCxnSpPr>
            <a:stCxn id="29" idx="1"/>
            <a:endCxn id="2" idx="0"/>
          </p:cNvCxnSpPr>
          <p:nvPr/>
        </p:nvCxnSpPr>
        <p:spPr>
          <a:xfrm rot="10800000" flipV="1">
            <a:off x="3676282" y="1251105"/>
            <a:ext cx="493367" cy="1847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9" idx="3"/>
            <a:endCxn id="32" idx="0"/>
          </p:cNvCxnSpPr>
          <p:nvPr/>
        </p:nvCxnSpPr>
        <p:spPr>
          <a:xfrm>
            <a:off x="5815568" y="1251106"/>
            <a:ext cx="492809" cy="18478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2" idx="3"/>
            <a:endCxn id="30" idx="1"/>
          </p:cNvCxnSpPr>
          <p:nvPr/>
        </p:nvCxnSpPr>
        <p:spPr>
          <a:xfrm flipH="1" flipV="1">
            <a:off x="4172144" y="2226268"/>
            <a:ext cx="327097" cy="1238435"/>
          </a:xfrm>
          <a:prstGeom prst="bentConnector5">
            <a:avLst>
              <a:gd name="adj1" fmla="val -69888"/>
              <a:gd name="adj2" fmla="val 50000"/>
              <a:gd name="adj3" fmla="val 1698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2" idx="1"/>
            <a:endCxn id="30" idx="3"/>
          </p:cNvCxnSpPr>
          <p:nvPr/>
        </p:nvCxnSpPr>
        <p:spPr>
          <a:xfrm rot="10800000" flipH="1">
            <a:off x="5485416" y="2226269"/>
            <a:ext cx="332647" cy="1238435"/>
          </a:xfrm>
          <a:prstGeom prst="bentConnector5">
            <a:avLst>
              <a:gd name="adj1" fmla="val -68721"/>
              <a:gd name="adj2" fmla="val 50000"/>
              <a:gd name="adj3" fmla="val 16872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33" idx="2"/>
            <a:endCxn id="30" idx="2"/>
          </p:cNvCxnSpPr>
          <p:nvPr/>
        </p:nvCxnSpPr>
        <p:spPr>
          <a:xfrm rot="5400000" flipH="1">
            <a:off x="7280102" y="307030"/>
            <a:ext cx="1238435" cy="5808432"/>
          </a:xfrm>
          <a:prstGeom prst="bentConnector3">
            <a:avLst>
              <a:gd name="adj1" fmla="val -184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901335" y="3098943"/>
            <a:ext cx="1645920" cy="7315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dirty="0" smtClean="0"/>
              <a:t>User Defined</a:t>
            </a:r>
          </a:p>
          <a:p>
            <a:pPr algn="ctr"/>
            <a:r>
              <a:rPr lang="en-US" dirty="0" smtClean="0"/>
              <a:t>Transition</a:t>
            </a:r>
            <a:endParaRPr lang="en-US" dirty="0"/>
          </a:p>
        </p:txBody>
      </p:sp>
      <p:cxnSp>
        <p:nvCxnSpPr>
          <p:cNvPr id="189" name="Elbow Connector 188"/>
          <p:cNvCxnSpPr>
            <a:stCxn id="32" idx="3"/>
            <a:endCxn id="165" idx="1"/>
          </p:cNvCxnSpPr>
          <p:nvPr/>
        </p:nvCxnSpPr>
        <p:spPr>
          <a:xfrm>
            <a:off x="7131337" y="3464703"/>
            <a:ext cx="769998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65" idx="3"/>
            <a:endCxn id="33" idx="1"/>
          </p:cNvCxnSpPr>
          <p:nvPr/>
        </p:nvCxnSpPr>
        <p:spPr>
          <a:xfrm>
            <a:off x="9547255" y="3464703"/>
            <a:ext cx="433321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30" idx="0"/>
            <a:endCxn id="29" idx="2"/>
          </p:cNvCxnSpPr>
          <p:nvPr/>
        </p:nvCxnSpPr>
        <p:spPr>
          <a:xfrm rot="16200000" flipV="1">
            <a:off x="4872035" y="1737439"/>
            <a:ext cx="243642" cy="24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stCxn id="29" idx="0"/>
            <a:endCxn id="38" idx="0"/>
          </p:cNvCxnSpPr>
          <p:nvPr/>
        </p:nvCxnSpPr>
        <p:spPr>
          <a:xfrm rot="5400000" flipH="1" flipV="1">
            <a:off x="6160179" y="-282225"/>
            <a:ext cx="12700" cy="233514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37" idx="0"/>
            <a:endCxn id="38" idx="2"/>
          </p:cNvCxnSpPr>
          <p:nvPr/>
        </p:nvCxnSpPr>
        <p:spPr>
          <a:xfrm rot="5400000" flipH="1" flipV="1">
            <a:off x="7205929" y="1738687"/>
            <a:ext cx="243642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/>
          <p:cNvCxnSpPr>
            <a:stCxn id="34" idx="2"/>
            <a:endCxn id="37" idx="3"/>
          </p:cNvCxnSpPr>
          <p:nvPr/>
        </p:nvCxnSpPr>
        <p:spPr>
          <a:xfrm rot="5400000">
            <a:off x="8335428" y="1432148"/>
            <a:ext cx="609402" cy="9788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34" idx="0"/>
            <a:endCxn id="4" idx="1"/>
          </p:cNvCxnSpPr>
          <p:nvPr/>
        </p:nvCxnSpPr>
        <p:spPr>
          <a:xfrm rot="16200000" flipH="1" flipV="1">
            <a:off x="2645177" y="-1323334"/>
            <a:ext cx="4275691" cy="8693050"/>
          </a:xfrm>
          <a:prstGeom prst="bentConnector4">
            <a:avLst>
              <a:gd name="adj1" fmla="val -15425"/>
              <a:gd name="adj2" fmla="val 1026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35" idx="1"/>
          </p:cNvCxnSpPr>
          <p:nvPr/>
        </p:nvCxnSpPr>
        <p:spPr>
          <a:xfrm rot="10800000" flipV="1">
            <a:off x="9952508" y="1221368"/>
            <a:ext cx="205930" cy="233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stCxn id="35" idx="3"/>
          </p:cNvCxnSpPr>
          <p:nvPr/>
        </p:nvCxnSpPr>
        <p:spPr>
          <a:xfrm flipH="1">
            <a:off x="4613227" y="1221368"/>
            <a:ext cx="7191131" cy="5368621"/>
          </a:xfrm>
          <a:prstGeom prst="bentConnector3">
            <a:avLst>
              <a:gd name="adj1" fmla="val -317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/>
          <p:nvPr/>
        </p:nvCxnSpPr>
        <p:spPr>
          <a:xfrm rot="5400000">
            <a:off x="3675616" y="4324497"/>
            <a:ext cx="98806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/>
          <p:cNvCxnSpPr/>
          <p:nvPr/>
        </p:nvCxnSpPr>
        <p:spPr>
          <a:xfrm rot="5400000">
            <a:off x="5820694" y="4330846"/>
            <a:ext cx="98806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41"/>
          <p:cNvCxnSpPr/>
          <p:nvPr/>
        </p:nvCxnSpPr>
        <p:spPr>
          <a:xfrm rot="5400000">
            <a:off x="8252207" y="4324497"/>
            <a:ext cx="98806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/>
          <p:cNvCxnSpPr/>
          <p:nvPr/>
        </p:nvCxnSpPr>
        <p:spPr>
          <a:xfrm rot="5400000">
            <a:off x="10567823" y="4322061"/>
            <a:ext cx="98806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6295949" y="425131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a</a:t>
            </a:r>
            <a:endParaRPr lang="en-US" sz="1200" dirty="0"/>
          </a:p>
        </p:txBody>
      </p:sp>
      <p:sp>
        <p:nvSpPr>
          <p:cNvPr id="345" name="TextBox 344"/>
          <p:cNvSpPr txBox="1"/>
          <p:nvPr/>
        </p:nvSpPr>
        <p:spPr>
          <a:xfrm>
            <a:off x="4169648" y="419887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a</a:t>
            </a:r>
            <a:endParaRPr lang="en-US" sz="1200" dirty="0"/>
          </a:p>
        </p:txBody>
      </p:sp>
      <p:sp>
        <p:nvSpPr>
          <p:cNvPr id="346" name="TextBox 345"/>
          <p:cNvSpPr txBox="1"/>
          <p:nvPr/>
        </p:nvSpPr>
        <p:spPr>
          <a:xfrm>
            <a:off x="8724295" y="425131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a</a:t>
            </a:r>
            <a:endParaRPr lang="en-US" sz="1200" dirty="0"/>
          </a:p>
        </p:txBody>
      </p:sp>
      <p:sp>
        <p:nvSpPr>
          <p:cNvPr id="347" name="TextBox 346"/>
          <p:cNvSpPr txBox="1"/>
          <p:nvPr/>
        </p:nvSpPr>
        <p:spPr>
          <a:xfrm>
            <a:off x="11058898" y="425131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a</a:t>
            </a:r>
            <a:endParaRPr lang="en-US" sz="1200" dirty="0"/>
          </a:p>
        </p:txBody>
      </p:sp>
      <p:sp>
        <p:nvSpPr>
          <p:cNvPr id="348" name="TextBox 347"/>
          <p:cNvSpPr txBox="1"/>
          <p:nvPr/>
        </p:nvSpPr>
        <p:spPr>
          <a:xfrm>
            <a:off x="5015002" y="379445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a</a:t>
            </a:r>
            <a:endParaRPr lang="en-US" sz="1200" dirty="0"/>
          </a:p>
        </p:txBody>
      </p:sp>
      <p:sp>
        <p:nvSpPr>
          <p:cNvPr id="349" name="TextBox 348"/>
          <p:cNvSpPr txBox="1"/>
          <p:nvPr/>
        </p:nvSpPr>
        <p:spPr>
          <a:xfrm>
            <a:off x="4119802" y="260162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a</a:t>
            </a:r>
            <a:endParaRPr lang="en-US" sz="1200" dirty="0"/>
          </a:p>
        </p:txBody>
      </p:sp>
      <p:sp>
        <p:nvSpPr>
          <p:cNvPr id="350" name="TextBox 349"/>
          <p:cNvSpPr txBox="1"/>
          <p:nvPr/>
        </p:nvSpPr>
        <p:spPr>
          <a:xfrm>
            <a:off x="5364918" y="259295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a</a:t>
            </a:r>
            <a:endParaRPr lang="en-US" sz="1200" dirty="0"/>
          </a:p>
        </p:txBody>
      </p:sp>
      <p:sp>
        <p:nvSpPr>
          <p:cNvPr id="351" name="TextBox 350"/>
          <p:cNvSpPr txBox="1"/>
          <p:nvPr/>
        </p:nvSpPr>
        <p:spPr>
          <a:xfrm>
            <a:off x="2615157" y="1949269"/>
            <a:ext cx="108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contains many</a:t>
            </a:r>
            <a:endParaRPr lang="en-US" sz="1200" dirty="0"/>
          </a:p>
        </p:txBody>
      </p:sp>
      <p:sp>
        <p:nvSpPr>
          <p:cNvPr id="352" name="TextBox 351"/>
          <p:cNvSpPr txBox="1"/>
          <p:nvPr/>
        </p:nvSpPr>
        <p:spPr>
          <a:xfrm>
            <a:off x="5243007" y="1607515"/>
            <a:ext cx="108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contains many</a:t>
            </a:r>
            <a:endParaRPr lang="en-US" sz="1200" dirty="0"/>
          </a:p>
        </p:txBody>
      </p:sp>
      <p:sp>
        <p:nvSpPr>
          <p:cNvPr id="353" name="TextBox 352"/>
          <p:cNvSpPr txBox="1"/>
          <p:nvPr/>
        </p:nvSpPr>
        <p:spPr>
          <a:xfrm>
            <a:off x="7153704" y="3161042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354" name="TextBox 353"/>
          <p:cNvSpPr txBox="1"/>
          <p:nvPr/>
        </p:nvSpPr>
        <p:spPr>
          <a:xfrm>
            <a:off x="9553605" y="3023191"/>
            <a:ext cx="42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</a:t>
            </a:r>
          </a:p>
          <a:p>
            <a:r>
              <a:rPr lang="en-US" sz="1200" dirty="0" smtClean="0"/>
              <a:t>two</a:t>
            </a:r>
            <a:endParaRPr lang="en-US" sz="1200" dirty="0"/>
          </a:p>
        </p:txBody>
      </p:sp>
      <p:sp>
        <p:nvSpPr>
          <p:cNvPr id="355" name="TextBox 354"/>
          <p:cNvSpPr txBox="1"/>
          <p:nvPr/>
        </p:nvSpPr>
        <p:spPr>
          <a:xfrm>
            <a:off x="8805254" y="26486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56" name="TextBox 355"/>
          <p:cNvSpPr txBox="1"/>
          <p:nvPr/>
        </p:nvSpPr>
        <p:spPr>
          <a:xfrm>
            <a:off x="8335127" y="221306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a</a:t>
            </a:r>
            <a:endParaRPr lang="en-US" sz="1200" dirty="0"/>
          </a:p>
        </p:txBody>
      </p:sp>
      <p:sp>
        <p:nvSpPr>
          <p:cNvPr id="357" name="TextBox 356"/>
          <p:cNvSpPr txBox="1"/>
          <p:nvPr/>
        </p:nvSpPr>
        <p:spPr>
          <a:xfrm>
            <a:off x="7331756" y="1566620"/>
            <a:ext cx="744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manages</a:t>
            </a:r>
            <a:endParaRPr lang="en-US" sz="1200" dirty="0"/>
          </a:p>
        </p:txBody>
      </p:sp>
      <p:sp>
        <p:nvSpPr>
          <p:cNvPr id="358" name="TextBox 357"/>
          <p:cNvSpPr txBox="1"/>
          <p:nvPr/>
        </p:nvSpPr>
        <p:spPr>
          <a:xfrm>
            <a:off x="5912292" y="38108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a</a:t>
            </a:r>
            <a:endParaRPr lang="en-US" sz="1200" dirty="0"/>
          </a:p>
        </p:txBody>
      </p:sp>
      <p:sp>
        <p:nvSpPr>
          <p:cNvPr id="359" name="TextBox 358"/>
          <p:cNvSpPr txBox="1"/>
          <p:nvPr/>
        </p:nvSpPr>
        <p:spPr>
          <a:xfrm>
            <a:off x="3703084" y="18907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a</a:t>
            </a:r>
            <a:endParaRPr lang="en-US" sz="1200" dirty="0"/>
          </a:p>
        </p:txBody>
      </p:sp>
      <p:sp>
        <p:nvSpPr>
          <p:cNvPr id="360" name="TextBox 359"/>
          <p:cNvSpPr txBox="1"/>
          <p:nvPr/>
        </p:nvSpPr>
        <p:spPr>
          <a:xfrm>
            <a:off x="9895135" y="6312991"/>
            <a:ext cx="157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emits via mouse clicks</a:t>
            </a:r>
            <a:endParaRPr lang="en-US" sz="1200" dirty="0"/>
          </a:p>
        </p:txBody>
      </p:sp>
      <p:cxnSp>
        <p:nvCxnSpPr>
          <p:cNvPr id="361" name="Elbow Connector 360"/>
          <p:cNvCxnSpPr/>
          <p:nvPr/>
        </p:nvCxnSpPr>
        <p:spPr>
          <a:xfrm rot="16200000" flipV="1">
            <a:off x="10982595" y="1708948"/>
            <a:ext cx="23094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/>
          <p:nvPr/>
        </p:nvCxnSpPr>
        <p:spPr>
          <a:xfrm rot="5400000">
            <a:off x="10877699" y="1707506"/>
            <a:ext cx="210283" cy="28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9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9389</TotalTime>
  <Words>201</Words>
  <Application>Microsoft Macintosh PowerPoint</Application>
  <PresentationFormat>Widescreen</PresentationFormat>
  <Paragraphs>116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Klavins</dc:creator>
  <cp:lastModifiedBy>Eric Klavins</cp:lastModifiedBy>
  <cp:revision>24</cp:revision>
  <dcterms:created xsi:type="dcterms:W3CDTF">2019-02-19T17:10:22Z</dcterms:created>
  <dcterms:modified xsi:type="dcterms:W3CDTF">2020-02-27T15:50:30Z</dcterms:modified>
</cp:coreProperties>
</file>