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81" r:id="rId2"/>
    <p:sldId id="1298" r:id="rId3"/>
    <p:sldId id="1342" r:id="rId4"/>
    <p:sldId id="1347" r:id="rId5"/>
    <p:sldId id="1330" r:id="rId6"/>
    <p:sldId id="1331" r:id="rId7"/>
    <p:sldId id="1332" r:id="rId8"/>
    <p:sldId id="1333" r:id="rId9"/>
    <p:sldId id="1334" r:id="rId10"/>
    <p:sldId id="1335" r:id="rId11"/>
    <p:sldId id="1336" r:id="rId12"/>
    <p:sldId id="1337" r:id="rId13"/>
    <p:sldId id="1338" r:id="rId14"/>
    <p:sldId id="1294" r:id="rId15"/>
    <p:sldId id="1348" r:id="rId16"/>
    <p:sldId id="1339" r:id="rId17"/>
    <p:sldId id="1340" r:id="rId18"/>
    <p:sldId id="1265" r:id="rId19"/>
    <p:sldId id="1263" r:id="rId20"/>
    <p:sldId id="1325" r:id="rId21"/>
    <p:sldId id="1297" r:id="rId22"/>
    <p:sldId id="1346" r:id="rId23"/>
    <p:sldId id="1323" r:id="rId24"/>
    <p:sldId id="1318" r:id="rId25"/>
    <p:sldId id="1327" r:id="rId26"/>
    <p:sldId id="1283" r:id="rId27"/>
    <p:sldId id="1293" r:id="rId28"/>
    <p:sldId id="1317" r:id="rId29"/>
    <p:sldId id="1248" r:id="rId30"/>
    <p:sldId id="1288" r:id="rId31"/>
    <p:sldId id="1289" r:id="rId32"/>
    <p:sldId id="1322" r:id="rId33"/>
    <p:sldId id="1319" r:id="rId34"/>
    <p:sldId id="1244" r:id="rId35"/>
    <p:sldId id="1234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Processos de licenciamento dependem de várias Secretarias e organismos, cada qual com suas metas e prioridades</a:t>
          </a:r>
          <a:endParaRPr lang="pt-BR" sz="16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Fluxo das operações de licenciamentos não é priorizado, tornando o processo custoso e lento</a:t>
          </a:r>
          <a:endParaRPr lang="pt-BR" sz="16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Grupo específico para tratamento de licenciamentos dentro de cada Secretaria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X="-9499" custLinFactNeighborY="603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BE7F8AAF-368A-4588-991D-7A3FC8E579A1}" type="presOf" srcId="{6A9AE16A-7516-4A64-920D-316E68E49774}" destId="{7B1CA0B2-D6A6-4250-A9EB-38367FAACE1E}" srcOrd="0" destOrd="0" presId="urn:microsoft.com/office/officeart/2005/8/layout/chevron2"/>
    <dgm:cxn modelId="{7672FA36-AB0B-437F-AF47-0B22CFF6F35B}" type="presOf" srcId="{CE44C1F4-D90E-4E88-A29A-9B3CDFA33CB1}" destId="{94608D29-06BD-4791-82B5-F0AD02F1FAF2}" srcOrd="0" destOrd="0" presId="urn:microsoft.com/office/officeart/2005/8/layout/chevron2"/>
    <dgm:cxn modelId="{FB51DB74-5CBD-436C-9181-7BA6ECD4C9C4}" type="presOf" srcId="{CD1C0233-96B0-423D-BC7D-2FC494318454}" destId="{48DC2DBB-1DDD-468F-9727-A629BD7F4591}" srcOrd="0" destOrd="0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9C5F5A34-FC8E-4466-8E80-5248A609ADC4}" type="presOf" srcId="{36EB376B-631F-40E4-AD34-C3FA15604CAA}" destId="{B3578AF6-9BF1-4948-BF2B-AB2B38EB42C7}" srcOrd="0" destOrd="0" presId="urn:microsoft.com/office/officeart/2005/8/layout/chevron2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338D11DA-22EB-4B38-B60C-386859E6ED5F}" type="presOf" srcId="{C78EB4A0-C4D3-48E6-AD2A-F07024CD1F49}" destId="{436F7141-A202-45A0-97ED-03E5167EB315}" srcOrd="0" destOrd="0" presId="urn:microsoft.com/office/officeart/2005/8/layout/chevron2"/>
    <dgm:cxn modelId="{174C1AE5-50C7-4BBD-A3AA-7A88207CB77D}" type="presOf" srcId="{9B360B54-C110-4C26-B4B7-D8D2DE0C3805}" destId="{B785B1F1-A696-4691-BBC0-ED6B9BF08CC9}" srcOrd="0" destOrd="0" presId="urn:microsoft.com/office/officeart/2005/8/layout/chevron2"/>
    <dgm:cxn modelId="{4BDF4815-48DB-4894-8340-40BEE458D7F7}" type="presOf" srcId="{F831F6B3-6D07-4F5E-A216-F9430FE2D083}" destId="{190243AE-2A28-4114-BDF8-1082573E0073}" srcOrd="0" destOrd="0" presId="urn:microsoft.com/office/officeart/2005/8/layout/chevron2"/>
    <dgm:cxn modelId="{6035E159-106E-4842-AD7A-3AD3A63495AB}" type="presParOf" srcId="{B785B1F1-A696-4691-BBC0-ED6B9BF08CC9}" destId="{A5FC237D-D25D-42D4-A60F-A8C452212643}" srcOrd="0" destOrd="0" presId="urn:microsoft.com/office/officeart/2005/8/layout/chevron2"/>
    <dgm:cxn modelId="{C6F5421E-5501-4FF2-B3CC-1C89C164016F}" type="presParOf" srcId="{A5FC237D-D25D-42D4-A60F-A8C452212643}" destId="{94608D29-06BD-4791-82B5-F0AD02F1FAF2}" srcOrd="0" destOrd="0" presId="urn:microsoft.com/office/officeart/2005/8/layout/chevron2"/>
    <dgm:cxn modelId="{9EA55B6C-DE88-4CBD-ADAC-CF60D4E8EA86}" type="presParOf" srcId="{A5FC237D-D25D-42D4-A60F-A8C452212643}" destId="{436F7141-A202-45A0-97ED-03E5167EB315}" srcOrd="1" destOrd="0" presId="urn:microsoft.com/office/officeart/2005/8/layout/chevron2"/>
    <dgm:cxn modelId="{D0CD781B-651F-4127-94B3-B5FF29FFE71E}" type="presParOf" srcId="{B785B1F1-A696-4691-BBC0-ED6B9BF08CC9}" destId="{771B37D3-4AEC-4C41-A6A0-96D629760E5C}" srcOrd="1" destOrd="0" presId="urn:microsoft.com/office/officeart/2005/8/layout/chevron2"/>
    <dgm:cxn modelId="{28C415D1-8034-4E15-817B-2376353D20FA}" type="presParOf" srcId="{B785B1F1-A696-4691-BBC0-ED6B9BF08CC9}" destId="{4A3CFE76-90DF-41DC-98EC-EA650C46164D}" srcOrd="2" destOrd="0" presId="urn:microsoft.com/office/officeart/2005/8/layout/chevron2"/>
    <dgm:cxn modelId="{637BE491-2DA9-4542-9B36-2EE162A4146C}" type="presParOf" srcId="{4A3CFE76-90DF-41DC-98EC-EA650C46164D}" destId="{48DC2DBB-1DDD-468F-9727-A629BD7F4591}" srcOrd="0" destOrd="0" presId="urn:microsoft.com/office/officeart/2005/8/layout/chevron2"/>
    <dgm:cxn modelId="{AF64A2DE-974A-412D-970E-D10DD7986431}" type="presParOf" srcId="{4A3CFE76-90DF-41DC-98EC-EA650C46164D}" destId="{7B1CA0B2-D6A6-4250-A9EB-38367FAACE1E}" srcOrd="1" destOrd="0" presId="urn:microsoft.com/office/officeart/2005/8/layout/chevron2"/>
    <dgm:cxn modelId="{29082B22-8EB4-4B88-A723-CC93B8A1FE76}" type="presParOf" srcId="{B785B1F1-A696-4691-BBC0-ED6B9BF08CC9}" destId="{534ED563-290F-4C70-B7E3-17035F655C24}" srcOrd="3" destOrd="0" presId="urn:microsoft.com/office/officeart/2005/8/layout/chevron2"/>
    <dgm:cxn modelId="{671A2BF4-1CD5-4E88-970D-3ADCFECF9B38}" type="presParOf" srcId="{B785B1F1-A696-4691-BBC0-ED6B9BF08CC9}" destId="{3A701182-E1B0-417A-94D1-6E7083F18E9C}" srcOrd="4" destOrd="0" presId="urn:microsoft.com/office/officeart/2005/8/layout/chevron2"/>
    <dgm:cxn modelId="{3563304E-E72C-4696-BE5F-725816D089A9}" type="presParOf" srcId="{3A701182-E1B0-417A-94D1-6E7083F18E9C}" destId="{B3578AF6-9BF1-4948-BF2B-AB2B38EB42C7}" srcOrd="0" destOrd="0" presId="urn:microsoft.com/office/officeart/2005/8/layout/chevron2"/>
    <dgm:cxn modelId="{27483C8A-5F51-4795-B62D-B3E392F55456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700" dirty="0" smtClean="0"/>
            <a:t>Incompatibilidade de informações entre sistemas BDT com outros órgãos como Comar; </a:t>
          </a:r>
          <a:r>
            <a:rPr lang="pt-BR" sz="1700" dirty="0" err="1" smtClean="0"/>
            <a:t>Decont</a:t>
          </a:r>
          <a:r>
            <a:rPr lang="pt-BR" sz="1700" dirty="0" smtClean="0"/>
            <a:t>; Cetesb; Condephaat e outros</a:t>
          </a:r>
          <a:endParaRPr lang="pt-BR" sz="17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Necessidade de revisão das aprovações durante o processo de aprovação, causando grandes atrasos.</a:t>
          </a:r>
          <a:endParaRPr lang="pt-BR" sz="16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700" dirty="0" smtClean="0"/>
            <a:t>Banco de dados comum atualizado por todas as Secretarias</a:t>
          </a:r>
          <a:r>
            <a:rPr lang="pt-BR" sz="1200" dirty="0" smtClean="0"/>
            <a:t>.</a:t>
          </a:r>
          <a:endParaRPr lang="pt-BR" sz="12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75C12965-2472-4C8D-A151-BE43FFE8B975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700" dirty="0" smtClean="0"/>
            <a:t>BDT não reúne todas as informações necessárias</a:t>
          </a:r>
        </a:p>
      </dgm:t>
    </dgm:pt>
    <dgm:pt modelId="{DACC660A-99AB-400C-8C28-A1562E810C33}" type="parTrans" cxnId="{3632E991-6ED1-4FC4-8DFE-A542A7B3F94D}">
      <dgm:prSet/>
      <dgm:spPr/>
      <dgm:t>
        <a:bodyPr/>
        <a:lstStyle/>
        <a:p>
          <a:endParaRPr lang="pt-BR" sz="1200"/>
        </a:p>
      </dgm:t>
    </dgm:pt>
    <dgm:pt modelId="{95079458-6B50-45D4-8BD5-8E238E8E8866}" type="sibTrans" cxnId="{3632E991-6ED1-4FC4-8DFE-A542A7B3F94D}">
      <dgm:prSet/>
      <dgm:spPr/>
      <dgm:t>
        <a:bodyPr/>
        <a:lstStyle/>
        <a:p>
          <a:endParaRPr lang="pt-BR" sz="1200"/>
        </a:p>
      </dgm:t>
    </dgm:pt>
    <dgm:pt modelId="{67FC8458-8D96-4995-A1BE-E3FA685C8013}">
      <dgm:prSet custT="1"/>
      <dgm:spPr/>
      <dgm:t>
        <a:bodyPr/>
        <a:lstStyle/>
        <a:p>
          <a:r>
            <a:rPr lang="pt-BR" sz="1600" dirty="0" smtClean="0"/>
            <a:t>Dados incompletos para obtenção de diretrizes</a:t>
          </a:r>
          <a:endParaRPr lang="pt-BR" sz="1600" dirty="0"/>
        </a:p>
      </dgm:t>
    </dgm:pt>
    <dgm:pt modelId="{C7AC7FD5-1049-4E79-A642-51C1501D4D8F}" type="parTrans" cxnId="{970D3FEE-1AE1-478D-8421-9B42A0B9F839}">
      <dgm:prSet/>
      <dgm:spPr/>
      <dgm:t>
        <a:bodyPr/>
        <a:lstStyle/>
        <a:p>
          <a:endParaRPr lang="pt-BR" sz="1200"/>
        </a:p>
      </dgm:t>
    </dgm:pt>
    <dgm:pt modelId="{BD858A2D-C4C7-46CB-AC2D-8AA4EF220EAD}" type="sibTrans" cxnId="{970D3FEE-1AE1-478D-8421-9B42A0B9F839}">
      <dgm:prSet/>
      <dgm:spPr/>
      <dgm:t>
        <a:bodyPr/>
        <a:lstStyle/>
        <a:p>
          <a:endParaRPr lang="pt-BR" sz="1200"/>
        </a:p>
      </dgm:t>
    </dgm:pt>
    <dgm:pt modelId="{7DFEF436-9DCA-46ED-A787-5DBBF605F356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700" dirty="0"/>
        </a:p>
      </dgm:t>
    </dgm:pt>
    <dgm:pt modelId="{35EC8AFE-DE15-4D4C-9EAF-FEF42CB5D0DD}" type="parTrans" cxnId="{D0FD6D3F-ABB1-4F75-967E-A5DDE2A8190A}">
      <dgm:prSet/>
      <dgm:spPr/>
      <dgm:t>
        <a:bodyPr/>
        <a:lstStyle/>
        <a:p>
          <a:endParaRPr lang="pt-BR"/>
        </a:p>
      </dgm:t>
    </dgm:pt>
    <dgm:pt modelId="{7758F7A9-0480-4452-B198-F2444EF01C4B}" type="sibTrans" cxnId="{D0FD6D3F-ABB1-4F75-967E-A5DDE2A8190A}">
      <dgm:prSet/>
      <dgm:spPr/>
      <dgm:t>
        <a:bodyPr/>
        <a:lstStyle/>
        <a:p>
          <a:endParaRPr lang="pt-BR"/>
        </a:p>
      </dgm:t>
    </dgm:pt>
    <dgm:pt modelId="{4CA7E882-678B-4EB2-BCE1-920082B9DBCF}">
      <dgm:prSet custT="1"/>
      <dgm:spPr/>
      <dgm:t>
        <a:bodyPr/>
        <a:lstStyle/>
        <a:p>
          <a:endParaRPr lang="pt-BR" sz="1600" dirty="0"/>
        </a:p>
      </dgm:t>
    </dgm:pt>
    <dgm:pt modelId="{91713D94-0115-4555-9613-B347D69D7C6C}" type="parTrans" cxnId="{D998039D-2D0B-4E44-9D53-A16CE7252D29}">
      <dgm:prSet/>
      <dgm:spPr/>
      <dgm:t>
        <a:bodyPr/>
        <a:lstStyle/>
        <a:p>
          <a:endParaRPr lang="pt-BR"/>
        </a:p>
      </dgm:t>
    </dgm:pt>
    <dgm:pt modelId="{B2192F04-0E83-4A81-BC52-73042D153835}" type="sibTrans" cxnId="{D998039D-2D0B-4E44-9D53-A16CE7252D29}">
      <dgm:prSet/>
      <dgm:spPr/>
      <dgm:t>
        <a:bodyPr/>
        <a:lstStyle/>
        <a:p>
          <a:endParaRPr lang="pt-BR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Y="-412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 custLinFactNeighborY="-748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 custLinFactNeighborY="-115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FFE9BF-CBD8-4FC8-ADD7-D47C19FF7F47}" type="presOf" srcId="{36EB376B-631F-40E4-AD34-C3FA15604CAA}" destId="{B3578AF6-9BF1-4948-BF2B-AB2B38EB42C7}" srcOrd="0" destOrd="0" presId="urn:microsoft.com/office/officeart/2005/8/layout/chevron2"/>
    <dgm:cxn modelId="{C9278555-A4D2-4ECD-944D-0CC0DCDE72B9}" type="presOf" srcId="{67FC8458-8D96-4995-A1BE-E3FA685C8013}" destId="{7B1CA0B2-D6A6-4250-A9EB-38367FAACE1E}" srcOrd="0" destOrd="2" presId="urn:microsoft.com/office/officeart/2005/8/layout/chevron2"/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3632E991-6ED1-4FC4-8DFE-A542A7B3F94D}" srcId="{CE44C1F4-D90E-4E88-A29A-9B3CDFA33CB1}" destId="{75C12965-2472-4C8D-A151-BE43FFE8B975}" srcOrd="2" destOrd="0" parTransId="{DACC660A-99AB-400C-8C28-A1562E810C33}" sibTransId="{95079458-6B50-45D4-8BD5-8E238E8E8866}"/>
    <dgm:cxn modelId="{EC2F926A-3675-4BA4-9652-01E43339D0A1}" type="presOf" srcId="{C78EB4A0-C4D3-48E6-AD2A-F07024CD1F49}" destId="{436F7141-A202-45A0-97ED-03E5167EB315}" srcOrd="0" destOrd="0" presId="urn:microsoft.com/office/officeart/2005/8/layout/chevron2"/>
    <dgm:cxn modelId="{17AC0EAF-703E-438C-93E8-7F7A7A97C54A}" type="presOf" srcId="{CD1C0233-96B0-423D-BC7D-2FC494318454}" destId="{48DC2DBB-1DDD-468F-9727-A629BD7F4591}" srcOrd="0" destOrd="0" presId="urn:microsoft.com/office/officeart/2005/8/layout/chevron2"/>
    <dgm:cxn modelId="{985FBF18-DDD6-4881-BACA-03AE9227018E}" type="presOf" srcId="{75C12965-2472-4C8D-A151-BE43FFE8B975}" destId="{436F7141-A202-45A0-97ED-03E5167EB315}" srcOrd="0" destOrd="2" presId="urn:microsoft.com/office/officeart/2005/8/layout/chevron2"/>
    <dgm:cxn modelId="{D0FD6D3F-ABB1-4F75-967E-A5DDE2A8190A}" srcId="{CE44C1F4-D90E-4E88-A29A-9B3CDFA33CB1}" destId="{7DFEF436-9DCA-46ED-A787-5DBBF605F356}" srcOrd="1" destOrd="0" parTransId="{35EC8AFE-DE15-4D4C-9EAF-FEF42CB5D0DD}" sibTransId="{7758F7A9-0480-4452-B198-F2444EF01C4B}"/>
    <dgm:cxn modelId="{D998039D-2D0B-4E44-9D53-A16CE7252D29}" srcId="{CD1C0233-96B0-423D-BC7D-2FC494318454}" destId="{4CA7E882-678B-4EB2-BCE1-920082B9DBCF}" srcOrd="1" destOrd="0" parTransId="{91713D94-0115-4555-9613-B347D69D7C6C}" sibTransId="{B2192F04-0E83-4A81-BC52-73042D153835}"/>
    <dgm:cxn modelId="{70855B82-1431-4DE8-B176-2AC91B5CEE4A}" type="presOf" srcId="{F831F6B3-6D07-4F5E-A216-F9430FE2D083}" destId="{190243AE-2A28-4114-BDF8-1082573E0073}" srcOrd="0" destOrd="0" presId="urn:microsoft.com/office/officeart/2005/8/layout/chevron2"/>
    <dgm:cxn modelId="{05276DF9-5F1F-459E-997D-EF3BD0E350E7}" type="presOf" srcId="{6A9AE16A-7516-4A64-920D-316E68E49774}" destId="{7B1CA0B2-D6A6-4250-A9EB-38367FAACE1E}" srcOrd="0" destOrd="0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180DDBD5-F601-4BC6-B05B-1B16EB98747E}" type="presOf" srcId="{7DFEF436-9DCA-46ED-A787-5DBBF605F356}" destId="{436F7141-A202-45A0-97ED-03E5167EB315}" srcOrd="0" destOrd="1" presId="urn:microsoft.com/office/officeart/2005/8/layout/chevron2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970D3FEE-1AE1-478D-8421-9B42A0B9F839}" srcId="{CD1C0233-96B0-423D-BC7D-2FC494318454}" destId="{67FC8458-8D96-4995-A1BE-E3FA685C8013}" srcOrd="2" destOrd="0" parTransId="{C7AC7FD5-1049-4E79-A642-51C1501D4D8F}" sibTransId="{BD858A2D-C4C7-46CB-AC2D-8AA4EF220EAD}"/>
    <dgm:cxn modelId="{B9E3D428-2456-42FE-AE7B-3A650312C674}" type="presOf" srcId="{CE44C1F4-D90E-4E88-A29A-9B3CDFA33CB1}" destId="{94608D29-06BD-4791-82B5-F0AD02F1FAF2}" srcOrd="0" destOrd="0" presId="urn:microsoft.com/office/officeart/2005/8/layout/chevron2"/>
    <dgm:cxn modelId="{372CFFA3-FEAB-4583-AFA6-AAC29AAB22A5}" type="presOf" srcId="{9B360B54-C110-4C26-B4B7-D8D2DE0C3805}" destId="{B785B1F1-A696-4691-BBC0-ED6B9BF08CC9}" srcOrd="0" destOrd="0" presId="urn:microsoft.com/office/officeart/2005/8/layout/chevron2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B3F6C8F2-0A7A-440D-890A-824D4541E74C}" type="presOf" srcId="{4CA7E882-678B-4EB2-BCE1-920082B9DBCF}" destId="{7B1CA0B2-D6A6-4250-A9EB-38367FAACE1E}" srcOrd="0" destOrd="1" presId="urn:microsoft.com/office/officeart/2005/8/layout/chevron2"/>
    <dgm:cxn modelId="{B0462A43-312A-4EB6-AD59-B301A1310F64}" type="presParOf" srcId="{B785B1F1-A696-4691-BBC0-ED6B9BF08CC9}" destId="{A5FC237D-D25D-42D4-A60F-A8C452212643}" srcOrd="0" destOrd="0" presId="urn:microsoft.com/office/officeart/2005/8/layout/chevron2"/>
    <dgm:cxn modelId="{ABA4C889-4D8C-4ADC-9535-CFB857C7BCC5}" type="presParOf" srcId="{A5FC237D-D25D-42D4-A60F-A8C452212643}" destId="{94608D29-06BD-4791-82B5-F0AD02F1FAF2}" srcOrd="0" destOrd="0" presId="urn:microsoft.com/office/officeart/2005/8/layout/chevron2"/>
    <dgm:cxn modelId="{0A3C0218-6F73-419F-8E38-07EA39334D96}" type="presParOf" srcId="{A5FC237D-D25D-42D4-A60F-A8C452212643}" destId="{436F7141-A202-45A0-97ED-03E5167EB315}" srcOrd="1" destOrd="0" presId="urn:microsoft.com/office/officeart/2005/8/layout/chevron2"/>
    <dgm:cxn modelId="{2D1D8080-D698-4191-A476-FA7A4CFC062C}" type="presParOf" srcId="{B785B1F1-A696-4691-BBC0-ED6B9BF08CC9}" destId="{771B37D3-4AEC-4C41-A6A0-96D629760E5C}" srcOrd="1" destOrd="0" presId="urn:microsoft.com/office/officeart/2005/8/layout/chevron2"/>
    <dgm:cxn modelId="{F06E5A44-2E76-469B-934C-E288637AAE8C}" type="presParOf" srcId="{B785B1F1-A696-4691-BBC0-ED6B9BF08CC9}" destId="{4A3CFE76-90DF-41DC-98EC-EA650C46164D}" srcOrd="2" destOrd="0" presId="urn:microsoft.com/office/officeart/2005/8/layout/chevron2"/>
    <dgm:cxn modelId="{8DF09BC5-0AA9-453D-8540-F0498938986F}" type="presParOf" srcId="{4A3CFE76-90DF-41DC-98EC-EA650C46164D}" destId="{48DC2DBB-1DDD-468F-9727-A629BD7F4591}" srcOrd="0" destOrd="0" presId="urn:microsoft.com/office/officeart/2005/8/layout/chevron2"/>
    <dgm:cxn modelId="{62FF58C2-B8E6-4B99-9E71-F1B114C150C0}" type="presParOf" srcId="{4A3CFE76-90DF-41DC-98EC-EA650C46164D}" destId="{7B1CA0B2-D6A6-4250-A9EB-38367FAACE1E}" srcOrd="1" destOrd="0" presId="urn:microsoft.com/office/officeart/2005/8/layout/chevron2"/>
    <dgm:cxn modelId="{741202DF-74CB-4143-A79B-1F4A10627ADA}" type="presParOf" srcId="{B785B1F1-A696-4691-BBC0-ED6B9BF08CC9}" destId="{534ED563-290F-4C70-B7E3-17035F655C24}" srcOrd="3" destOrd="0" presId="urn:microsoft.com/office/officeart/2005/8/layout/chevron2"/>
    <dgm:cxn modelId="{59DC707D-CD5A-4268-A6EE-A3EC024C2150}" type="presParOf" srcId="{B785B1F1-A696-4691-BBC0-ED6B9BF08CC9}" destId="{3A701182-E1B0-417A-94D1-6E7083F18E9C}" srcOrd="4" destOrd="0" presId="urn:microsoft.com/office/officeart/2005/8/layout/chevron2"/>
    <dgm:cxn modelId="{4FB19224-9FA2-4B87-AE4A-3D66BAEF6FAA}" type="presParOf" srcId="{3A701182-E1B0-417A-94D1-6E7083F18E9C}" destId="{B3578AF6-9BF1-4948-BF2B-AB2B38EB42C7}" srcOrd="0" destOrd="0" presId="urn:microsoft.com/office/officeart/2005/8/layout/chevron2"/>
    <dgm:cxn modelId="{BE59DA79-EAF1-4EC5-99F8-93FE4E6A63A4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800" dirty="0" smtClean="0"/>
            <a:t>Fluxo dos processos descontínuo: processos param por vários motivos, como férias, ausência de funcionário, outras definições</a:t>
          </a:r>
          <a:endParaRPr lang="pt-BR" sz="18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Dificuldade de evolução e conclusão dos processos.</a:t>
          </a:r>
          <a:endParaRPr lang="pt-BR" sz="16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Sistema de Gerenciamento - prazos e responsabilidades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85A62190-FE63-4A32-B154-DDF7FE4F4024}">
      <dgm:prSet custT="1"/>
      <dgm:spPr/>
      <dgm:t>
        <a:bodyPr/>
        <a:lstStyle/>
        <a:p>
          <a:r>
            <a:rPr lang="pt-BR" sz="1600" dirty="0" smtClean="0"/>
            <a:t>Demora e imprevisibilidade</a:t>
          </a:r>
          <a:endParaRPr lang="pt-BR" sz="1600" dirty="0"/>
        </a:p>
      </dgm:t>
    </dgm:pt>
    <dgm:pt modelId="{AC6B0915-0790-4C39-8D41-78ECB2FCE785}" type="parTrans" cxnId="{A17EF12B-7BD6-4977-BD09-BE21224FF896}">
      <dgm:prSet/>
      <dgm:spPr/>
      <dgm:t>
        <a:bodyPr/>
        <a:lstStyle/>
        <a:p>
          <a:endParaRPr lang="pt-BR" sz="1200"/>
        </a:p>
      </dgm:t>
    </dgm:pt>
    <dgm:pt modelId="{FC541D3A-D36E-4E08-A576-66C3D36F7A7D}" type="sibTrans" cxnId="{A17EF12B-7BD6-4977-BD09-BE21224FF896}">
      <dgm:prSet/>
      <dgm:spPr/>
      <dgm:t>
        <a:bodyPr/>
        <a:lstStyle/>
        <a:p>
          <a:endParaRPr lang="pt-BR" sz="1200"/>
        </a:p>
      </dgm:t>
    </dgm:pt>
    <dgm:pt modelId="{FB8ADF3A-274F-43F3-B814-303B873ED71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Grupo específico para licenciamentos dentro de cada Secretaria</a:t>
          </a:r>
          <a:endParaRPr lang="pt-BR" sz="1600" dirty="0"/>
        </a:p>
      </dgm:t>
    </dgm:pt>
    <dgm:pt modelId="{802AAD35-9604-45A3-B0A0-3945659097CD}" type="parTrans" cxnId="{BF8E12A8-B01A-442E-A1C8-02B1E7AF647D}">
      <dgm:prSet/>
      <dgm:spPr/>
      <dgm:t>
        <a:bodyPr/>
        <a:lstStyle/>
        <a:p>
          <a:endParaRPr lang="pt-BR" sz="1200"/>
        </a:p>
      </dgm:t>
    </dgm:pt>
    <dgm:pt modelId="{0D6FD0C0-B310-41B1-AF5E-13B48A4BC6AB}" type="sibTrans" cxnId="{BF8E12A8-B01A-442E-A1C8-02B1E7AF647D}">
      <dgm:prSet/>
      <dgm:spPr/>
      <dgm:t>
        <a:bodyPr/>
        <a:lstStyle/>
        <a:p>
          <a:endParaRPr lang="pt-BR" sz="1200"/>
        </a:p>
      </dgm:t>
    </dgm:pt>
    <dgm:pt modelId="{2FBCD3B6-ED45-404C-B82A-8E5755E05D77}">
      <dgm:prSet custT="1"/>
      <dgm:spPr/>
      <dgm:t>
        <a:bodyPr/>
        <a:lstStyle/>
        <a:p>
          <a:endParaRPr lang="pt-BR" sz="1600" dirty="0"/>
        </a:p>
      </dgm:t>
    </dgm:pt>
    <dgm:pt modelId="{CB3A898D-57C5-4C60-AFA2-F61A11245204}" type="parTrans" cxnId="{C28FC99A-8E48-4CA6-AB5C-7BA5F30D606E}">
      <dgm:prSet/>
      <dgm:spPr/>
      <dgm:t>
        <a:bodyPr/>
        <a:lstStyle/>
        <a:p>
          <a:endParaRPr lang="pt-BR"/>
        </a:p>
      </dgm:t>
    </dgm:pt>
    <dgm:pt modelId="{90CF5464-698D-4CBD-93D8-39F3A9169901}" type="sibTrans" cxnId="{C28FC99A-8E48-4CA6-AB5C-7BA5F30D606E}">
      <dgm:prSet/>
      <dgm:spPr/>
      <dgm:t>
        <a:bodyPr/>
        <a:lstStyle/>
        <a:p>
          <a:endParaRPr lang="pt-BR"/>
        </a:p>
      </dgm:t>
    </dgm:pt>
    <dgm:pt modelId="{6FCDFD8F-A5D0-4278-B255-D8B51EFCAE8B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/>
        </a:p>
      </dgm:t>
    </dgm:pt>
    <dgm:pt modelId="{BD694326-F65D-4E70-94B4-1D54BD40B485}" type="parTrans" cxnId="{CF17E94D-FBEA-4263-9A9B-A574FDC149B3}">
      <dgm:prSet/>
      <dgm:spPr/>
      <dgm:t>
        <a:bodyPr/>
        <a:lstStyle/>
        <a:p>
          <a:endParaRPr lang="pt-BR"/>
        </a:p>
      </dgm:t>
    </dgm:pt>
    <dgm:pt modelId="{0D443CCE-4C90-4518-917A-AB5C5168CD24}" type="sibTrans" cxnId="{CF17E94D-FBEA-4263-9A9B-A574FDC149B3}">
      <dgm:prSet/>
      <dgm:spPr/>
      <dgm:t>
        <a:bodyPr/>
        <a:lstStyle/>
        <a:p>
          <a:endParaRPr lang="pt-BR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X="-9499" custLinFactNeighborY="603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5E83574-F319-48C0-BE14-FD863F074120}" type="presOf" srcId="{85A62190-FE63-4A32-B154-DDF7FE4F4024}" destId="{7B1CA0B2-D6A6-4250-A9EB-38367FAACE1E}" srcOrd="0" destOrd="2" presId="urn:microsoft.com/office/officeart/2005/8/layout/chevron2"/>
    <dgm:cxn modelId="{8BC7A5B0-0DEC-42D3-8BB8-FA0F2F5A7BE5}" type="presOf" srcId="{CE44C1F4-D90E-4E88-A29A-9B3CDFA33CB1}" destId="{94608D29-06BD-4791-82B5-F0AD02F1FAF2}" srcOrd="0" destOrd="0" presId="urn:microsoft.com/office/officeart/2005/8/layout/chevron2"/>
    <dgm:cxn modelId="{930A1D4F-14D8-4BC0-9673-F1A67E98A3F8}" type="presOf" srcId="{9B360B54-C110-4C26-B4B7-D8D2DE0C3805}" destId="{B785B1F1-A696-4691-BBC0-ED6B9BF08CC9}" srcOrd="0" destOrd="0" presId="urn:microsoft.com/office/officeart/2005/8/layout/chevron2"/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F15EE835-C0BB-4285-B70B-5A624ECA66FC}" type="presOf" srcId="{6FCDFD8F-A5D0-4278-B255-D8B51EFCAE8B}" destId="{190243AE-2A28-4114-BDF8-1082573E0073}" srcOrd="0" destOrd="1" presId="urn:microsoft.com/office/officeart/2005/8/layout/chevron2"/>
    <dgm:cxn modelId="{0D148E97-A407-4BB2-8169-14086DE6D2F6}" type="presOf" srcId="{FB8ADF3A-274F-43F3-B814-303B873ED719}" destId="{190243AE-2A28-4114-BDF8-1082573E0073}" srcOrd="0" destOrd="2" presId="urn:microsoft.com/office/officeart/2005/8/layout/chevron2"/>
    <dgm:cxn modelId="{18E5999D-2CE6-4706-A54B-A4D710F05D1E}" type="presOf" srcId="{C78EB4A0-C4D3-48E6-AD2A-F07024CD1F49}" destId="{436F7141-A202-45A0-97ED-03E5167EB315}" srcOrd="0" destOrd="0" presId="urn:microsoft.com/office/officeart/2005/8/layout/chevron2"/>
    <dgm:cxn modelId="{C28FC99A-8E48-4CA6-AB5C-7BA5F30D606E}" srcId="{CD1C0233-96B0-423D-BC7D-2FC494318454}" destId="{2FBCD3B6-ED45-404C-B82A-8E5755E05D77}" srcOrd="1" destOrd="0" parTransId="{CB3A898D-57C5-4C60-AFA2-F61A11245204}" sibTransId="{90CF5464-698D-4CBD-93D8-39F3A9169901}"/>
    <dgm:cxn modelId="{AA59A972-7726-4E39-9287-D944F185BD6F}" type="presOf" srcId="{2FBCD3B6-ED45-404C-B82A-8E5755E05D77}" destId="{7B1CA0B2-D6A6-4250-A9EB-38367FAACE1E}" srcOrd="0" destOrd="1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5ECEAF80-61C6-4825-8F69-A3A98EBADA6A}" type="presOf" srcId="{F831F6B3-6D07-4F5E-A216-F9430FE2D083}" destId="{190243AE-2A28-4114-BDF8-1082573E0073}" srcOrd="0" destOrd="0" presId="urn:microsoft.com/office/officeart/2005/8/layout/chevron2"/>
    <dgm:cxn modelId="{D3908B50-BC63-4C9D-9EAE-F5E7FBEC57CD}" type="presOf" srcId="{36EB376B-631F-40E4-AD34-C3FA15604CAA}" destId="{B3578AF6-9BF1-4948-BF2B-AB2B38EB42C7}" srcOrd="0" destOrd="0" presId="urn:microsoft.com/office/officeart/2005/8/layout/chevron2"/>
    <dgm:cxn modelId="{A17EF12B-7BD6-4977-BD09-BE21224FF896}" srcId="{CD1C0233-96B0-423D-BC7D-2FC494318454}" destId="{85A62190-FE63-4A32-B154-DDF7FE4F4024}" srcOrd="2" destOrd="0" parTransId="{AC6B0915-0790-4C39-8D41-78ECB2FCE785}" sibTransId="{FC541D3A-D36E-4E08-A576-66C3D36F7A7D}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CF17E94D-FBEA-4263-9A9B-A574FDC149B3}" srcId="{36EB376B-631F-40E4-AD34-C3FA15604CAA}" destId="{6FCDFD8F-A5D0-4278-B255-D8B51EFCAE8B}" srcOrd="1" destOrd="0" parTransId="{BD694326-F65D-4E70-94B4-1D54BD40B485}" sibTransId="{0D443CCE-4C90-4518-917A-AB5C5168CD24}"/>
    <dgm:cxn modelId="{36BE29FD-43EB-4ADC-BF6E-37B65244BE40}" type="presOf" srcId="{CD1C0233-96B0-423D-BC7D-2FC494318454}" destId="{48DC2DBB-1DDD-468F-9727-A629BD7F4591}" srcOrd="0" destOrd="0" presId="urn:microsoft.com/office/officeart/2005/8/layout/chevron2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BF8E12A8-B01A-442E-A1C8-02B1E7AF647D}" srcId="{36EB376B-631F-40E4-AD34-C3FA15604CAA}" destId="{FB8ADF3A-274F-43F3-B814-303B873ED719}" srcOrd="2" destOrd="0" parTransId="{802AAD35-9604-45A3-B0A0-3945659097CD}" sibTransId="{0D6FD0C0-B310-41B1-AF5E-13B48A4BC6AB}"/>
    <dgm:cxn modelId="{688F1476-9D8F-43C5-8CA7-4B1DFB1EA82F}" type="presOf" srcId="{6A9AE16A-7516-4A64-920D-316E68E49774}" destId="{7B1CA0B2-D6A6-4250-A9EB-38367FAACE1E}" srcOrd="0" destOrd="0" presId="urn:microsoft.com/office/officeart/2005/8/layout/chevron2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7C1882BE-ECAC-4037-BCA3-846B2FF166F3}" type="presParOf" srcId="{B785B1F1-A696-4691-BBC0-ED6B9BF08CC9}" destId="{A5FC237D-D25D-42D4-A60F-A8C452212643}" srcOrd="0" destOrd="0" presId="urn:microsoft.com/office/officeart/2005/8/layout/chevron2"/>
    <dgm:cxn modelId="{943BEAB9-BEBB-46D7-87B8-EC946F12CEBA}" type="presParOf" srcId="{A5FC237D-D25D-42D4-A60F-A8C452212643}" destId="{94608D29-06BD-4791-82B5-F0AD02F1FAF2}" srcOrd="0" destOrd="0" presId="urn:microsoft.com/office/officeart/2005/8/layout/chevron2"/>
    <dgm:cxn modelId="{0741C6B2-DEF0-4C51-980F-37958954552F}" type="presParOf" srcId="{A5FC237D-D25D-42D4-A60F-A8C452212643}" destId="{436F7141-A202-45A0-97ED-03E5167EB315}" srcOrd="1" destOrd="0" presId="urn:microsoft.com/office/officeart/2005/8/layout/chevron2"/>
    <dgm:cxn modelId="{6DCEB00C-CD65-4816-A51F-3C5B97E63659}" type="presParOf" srcId="{B785B1F1-A696-4691-BBC0-ED6B9BF08CC9}" destId="{771B37D3-4AEC-4C41-A6A0-96D629760E5C}" srcOrd="1" destOrd="0" presId="urn:microsoft.com/office/officeart/2005/8/layout/chevron2"/>
    <dgm:cxn modelId="{0A652EEB-F7B5-4DD7-84AC-0C3E676AAD1E}" type="presParOf" srcId="{B785B1F1-A696-4691-BBC0-ED6B9BF08CC9}" destId="{4A3CFE76-90DF-41DC-98EC-EA650C46164D}" srcOrd="2" destOrd="0" presId="urn:microsoft.com/office/officeart/2005/8/layout/chevron2"/>
    <dgm:cxn modelId="{349FF4F5-DA86-4945-916E-933D985C6451}" type="presParOf" srcId="{4A3CFE76-90DF-41DC-98EC-EA650C46164D}" destId="{48DC2DBB-1DDD-468F-9727-A629BD7F4591}" srcOrd="0" destOrd="0" presId="urn:microsoft.com/office/officeart/2005/8/layout/chevron2"/>
    <dgm:cxn modelId="{0C8698B4-5F38-4352-BBB4-AF1C0ACCA411}" type="presParOf" srcId="{4A3CFE76-90DF-41DC-98EC-EA650C46164D}" destId="{7B1CA0B2-D6A6-4250-A9EB-38367FAACE1E}" srcOrd="1" destOrd="0" presId="urn:microsoft.com/office/officeart/2005/8/layout/chevron2"/>
    <dgm:cxn modelId="{A9A70F70-653E-42BC-B958-9716F7316DFB}" type="presParOf" srcId="{B785B1F1-A696-4691-BBC0-ED6B9BF08CC9}" destId="{534ED563-290F-4C70-B7E3-17035F655C24}" srcOrd="3" destOrd="0" presId="urn:microsoft.com/office/officeart/2005/8/layout/chevron2"/>
    <dgm:cxn modelId="{2F316E2B-6447-4531-917A-6677FF7A2D80}" type="presParOf" srcId="{B785B1F1-A696-4691-BBC0-ED6B9BF08CC9}" destId="{3A701182-E1B0-417A-94D1-6E7083F18E9C}" srcOrd="4" destOrd="0" presId="urn:microsoft.com/office/officeart/2005/8/layout/chevron2"/>
    <dgm:cxn modelId="{AB7D244A-98BE-4D8B-AD2B-7C14FB9DFF4C}" type="presParOf" srcId="{3A701182-E1B0-417A-94D1-6E7083F18E9C}" destId="{B3578AF6-9BF1-4948-BF2B-AB2B38EB42C7}" srcOrd="0" destOrd="0" presId="urn:microsoft.com/office/officeart/2005/8/layout/chevron2"/>
    <dgm:cxn modelId="{43F8F3AC-D475-47FB-85E8-3EA109B919DB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Insegurança dos funcionários públicos nas definições e assinaturas</a:t>
          </a:r>
          <a:endParaRPr lang="pt-BR" sz="16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Demora e adiamentos nas aprovações</a:t>
          </a:r>
          <a:endParaRPr lang="pt-BR" sz="16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Simplificação e clareza nas regras (Código de Obras e resoluções decorrentes)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E6597605-65D2-4703-90B7-42AA1E64126F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Responsabilidade do profissional proponente: processo declaratório</a:t>
          </a:r>
        </a:p>
      </dgm:t>
    </dgm:pt>
    <dgm:pt modelId="{7E4739CD-DBD3-4227-9660-067C76B5C985}" type="parTrans" cxnId="{2346BC49-B0E2-46A8-BAF0-B1C3FEDAADA0}">
      <dgm:prSet/>
      <dgm:spPr/>
      <dgm:t>
        <a:bodyPr/>
        <a:lstStyle/>
        <a:p>
          <a:endParaRPr lang="pt-BR" sz="1200"/>
        </a:p>
      </dgm:t>
    </dgm:pt>
    <dgm:pt modelId="{CDACD8F2-1C19-4849-B6DE-7AE25F9F3231}" type="sibTrans" cxnId="{2346BC49-B0E2-46A8-BAF0-B1C3FEDAADA0}">
      <dgm:prSet/>
      <dgm:spPr/>
      <dgm:t>
        <a:bodyPr/>
        <a:lstStyle/>
        <a:p>
          <a:endParaRPr lang="pt-BR" sz="1200"/>
        </a:p>
      </dgm:t>
    </dgm:pt>
    <dgm:pt modelId="{63434F7F-0BBA-4DF2-B9D7-3AB1D3216AED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Seguro para funcionário público que aja de boa-fé</a:t>
          </a:r>
        </a:p>
      </dgm:t>
    </dgm:pt>
    <dgm:pt modelId="{3E88702B-E7E2-4CF5-B158-56A3EF949249}" type="parTrans" cxnId="{4BB93595-B87F-4FF7-B529-F69AB3DAB410}">
      <dgm:prSet/>
      <dgm:spPr/>
      <dgm:t>
        <a:bodyPr/>
        <a:lstStyle/>
        <a:p>
          <a:endParaRPr lang="pt-BR" sz="1200"/>
        </a:p>
      </dgm:t>
    </dgm:pt>
    <dgm:pt modelId="{78264F93-CFB0-47BE-A639-F83559D4BEDE}" type="sibTrans" cxnId="{4BB93595-B87F-4FF7-B529-F69AB3DAB410}">
      <dgm:prSet/>
      <dgm:spPr/>
      <dgm:t>
        <a:bodyPr/>
        <a:lstStyle/>
        <a:p>
          <a:endParaRPr lang="pt-BR" sz="1200"/>
        </a:p>
      </dgm:t>
    </dgm:pt>
    <dgm:pt modelId="{F25F3A33-16F1-49BF-853A-93E43E4F3570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/>
        </a:p>
      </dgm:t>
    </dgm:pt>
    <dgm:pt modelId="{B22E2E9F-DCE9-4018-AAD3-D6484354BC40}" type="parTrans" cxnId="{39793D66-7C5A-4B52-96A4-9CC5C77EE429}">
      <dgm:prSet/>
      <dgm:spPr/>
      <dgm:t>
        <a:bodyPr/>
        <a:lstStyle/>
        <a:p>
          <a:endParaRPr lang="pt-BR"/>
        </a:p>
      </dgm:t>
    </dgm:pt>
    <dgm:pt modelId="{062F7EC0-994B-48C9-8677-F2D79889CBBC}" type="sibTrans" cxnId="{39793D66-7C5A-4B52-96A4-9CC5C77EE429}">
      <dgm:prSet/>
      <dgm:spPr/>
      <dgm:t>
        <a:bodyPr/>
        <a:lstStyle/>
        <a:p>
          <a:endParaRPr lang="pt-BR"/>
        </a:p>
      </dgm:t>
    </dgm:pt>
    <dgm:pt modelId="{54C089DA-CD86-47F4-85AA-E8573A1DD005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 smtClean="0"/>
        </a:p>
      </dgm:t>
    </dgm:pt>
    <dgm:pt modelId="{8DE0AE4E-36CB-4413-95B7-E5C837084CF8}" type="parTrans" cxnId="{985A3986-6920-445F-A631-B21202444F07}">
      <dgm:prSet/>
      <dgm:spPr/>
      <dgm:t>
        <a:bodyPr/>
        <a:lstStyle/>
        <a:p>
          <a:endParaRPr lang="pt-BR"/>
        </a:p>
      </dgm:t>
    </dgm:pt>
    <dgm:pt modelId="{6870ED43-1519-4944-B8FB-9C711C86082B}" type="sibTrans" cxnId="{985A3986-6920-445F-A631-B21202444F07}">
      <dgm:prSet/>
      <dgm:spPr/>
      <dgm:t>
        <a:bodyPr/>
        <a:lstStyle/>
        <a:p>
          <a:endParaRPr lang="pt-BR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X="-9499" custLinFactNeighborY="603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 custLinFactNeighborY="-1409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 custLinFactNeighborX="1026" custLinFactNeighborY="-274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 custLinFactNeighborY="-313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 custScaleY="204223" custLinFactNeighborY="-5443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DFE9C0A8-F979-431A-9474-064005C85F57}" type="presOf" srcId="{CE44C1F4-D90E-4E88-A29A-9B3CDFA33CB1}" destId="{94608D29-06BD-4791-82B5-F0AD02F1FAF2}" srcOrd="0" destOrd="0" presId="urn:microsoft.com/office/officeart/2005/8/layout/chevron2"/>
    <dgm:cxn modelId="{C6B419EA-4C2B-4131-961B-E9327F979FB3}" type="presOf" srcId="{54C089DA-CD86-47F4-85AA-E8573A1DD005}" destId="{190243AE-2A28-4114-BDF8-1082573E0073}" srcOrd="0" destOrd="3" presId="urn:microsoft.com/office/officeart/2005/8/layout/chevron2"/>
    <dgm:cxn modelId="{0849F25C-9787-4FCA-85C8-EEEACE0C8971}" type="presOf" srcId="{F831F6B3-6D07-4F5E-A216-F9430FE2D083}" destId="{190243AE-2A28-4114-BDF8-1082573E0073}" srcOrd="0" destOrd="0" presId="urn:microsoft.com/office/officeart/2005/8/layout/chevron2"/>
    <dgm:cxn modelId="{39793D66-7C5A-4B52-96A4-9CC5C77EE429}" srcId="{36EB376B-631F-40E4-AD34-C3FA15604CAA}" destId="{F25F3A33-16F1-49BF-853A-93E43E4F3570}" srcOrd="1" destOrd="0" parTransId="{B22E2E9F-DCE9-4018-AAD3-D6484354BC40}" sibTransId="{062F7EC0-994B-48C9-8677-F2D79889CBBC}"/>
    <dgm:cxn modelId="{36130B56-C9D3-4E0C-BEB7-74A3A08031EC}" type="presOf" srcId="{CD1C0233-96B0-423D-BC7D-2FC494318454}" destId="{48DC2DBB-1DDD-468F-9727-A629BD7F4591}" srcOrd="0" destOrd="0" presId="urn:microsoft.com/office/officeart/2005/8/layout/chevron2"/>
    <dgm:cxn modelId="{4BB93595-B87F-4FF7-B529-F69AB3DAB410}" srcId="{36EB376B-631F-40E4-AD34-C3FA15604CAA}" destId="{63434F7F-0BBA-4DF2-B9D7-3AB1D3216AED}" srcOrd="4" destOrd="0" parTransId="{3E88702B-E7E2-4CF5-B158-56A3EF949249}" sibTransId="{78264F93-CFB0-47BE-A639-F83559D4BEDE}"/>
    <dgm:cxn modelId="{7C7B0B16-353E-4089-8A68-517DE3C70C50}" type="presOf" srcId="{6A9AE16A-7516-4A64-920D-316E68E49774}" destId="{7B1CA0B2-D6A6-4250-A9EB-38367FAACE1E}" srcOrd="0" destOrd="0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BA02AE59-EDAD-4CB3-8E33-A2203203E089}" type="presOf" srcId="{36EB376B-631F-40E4-AD34-C3FA15604CAA}" destId="{B3578AF6-9BF1-4948-BF2B-AB2B38EB42C7}" srcOrd="0" destOrd="0" presId="urn:microsoft.com/office/officeart/2005/8/layout/chevron2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985A3986-6920-445F-A631-B21202444F07}" srcId="{36EB376B-631F-40E4-AD34-C3FA15604CAA}" destId="{54C089DA-CD86-47F4-85AA-E8573A1DD005}" srcOrd="3" destOrd="0" parTransId="{8DE0AE4E-36CB-4413-95B7-E5C837084CF8}" sibTransId="{6870ED43-1519-4944-B8FB-9C711C86082B}"/>
    <dgm:cxn modelId="{E5B07105-5BEE-408E-8B08-1D50C0BEB223}" type="presOf" srcId="{63434F7F-0BBA-4DF2-B9D7-3AB1D3216AED}" destId="{190243AE-2A28-4114-BDF8-1082573E0073}" srcOrd="0" destOrd="4" presId="urn:microsoft.com/office/officeart/2005/8/layout/chevron2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5608BDCB-9327-4F5D-BFA4-2F2B397BC891}" type="presOf" srcId="{C78EB4A0-C4D3-48E6-AD2A-F07024CD1F49}" destId="{436F7141-A202-45A0-97ED-03E5167EB315}" srcOrd="0" destOrd="0" presId="urn:microsoft.com/office/officeart/2005/8/layout/chevron2"/>
    <dgm:cxn modelId="{CBF3EA7A-CFB2-48C7-BE8D-6446D0325F72}" type="presOf" srcId="{9B360B54-C110-4C26-B4B7-D8D2DE0C3805}" destId="{B785B1F1-A696-4691-BBC0-ED6B9BF08CC9}" srcOrd="0" destOrd="0" presId="urn:microsoft.com/office/officeart/2005/8/layout/chevron2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08138171-2CED-45FB-81AA-9AA2B1CCA55E}" type="presOf" srcId="{E6597605-65D2-4703-90B7-42AA1E64126F}" destId="{190243AE-2A28-4114-BDF8-1082573E0073}" srcOrd="0" destOrd="2" presId="urn:microsoft.com/office/officeart/2005/8/layout/chevron2"/>
    <dgm:cxn modelId="{2346BC49-B0E2-46A8-BAF0-B1C3FEDAADA0}" srcId="{36EB376B-631F-40E4-AD34-C3FA15604CAA}" destId="{E6597605-65D2-4703-90B7-42AA1E64126F}" srcOrd="2" destOrd="0" parTransId="{7E4739CD-DBD3-4227-9660-067C76B5C985}" sibTransId="{CDACD8F2-1C19-4849-B6DE-7AE25F9F3231}"/>
    <dgm:cxn modelId="{2FB402D9-2CD2-4E95-9E9A-76CDFD31990B}" type="presOf" srcId="{F25F3A33-16F1-49BF-853A-93E43E4F3570}" destId="{190243AE-2A28-4114-BDF8-1082573E0073}" srcOrd="0" destOrd="1" presId="urn:microsoft.com/office/officeart/2005/8/layout/chevron2"/>
    <dgm:cxn modelId="{7FE43B03-FA31-494C-AEE1-6A10D7798E4A}" type="presParOf" srcId="{B785B1F1-A696-4691-BBC0-ED6B9BF08CC9}" destId="{A5FC237D-D25D-42D4-A60F-A8C452212643}" srcOrd="0" destOrd="0" presId="urn:microsoft.com/office/officeart/2005/8/layout/chevron2"/>
    <dgm:cxn modelId="{75EE613F-0948-4FF6-AC63-CD3D5CBACABA}" type="presParOf" srcId="{A5FC237D-D25D-42D4-A60F-A8C452212643}" destId="{94608D29-06BD-4791-82B5-F0AD02F1FAF2}" srcOrd="0" destOrd="0" presId="urn:microsoft.com/office/officeart/2005/8/layout/chevron2"/>
    <dgm:cxn modelId="{9FE5A563-2D09-4553-9C38-0B7FD8C56870}" type="presParOf" srcId="{A5FC237D-D25D-42D4-A60F-A8C452212643}" destId="{436F7141-A202-45A0-97ED-03E5167EB315}" srcOrd="1" destOrd="0" presId="urn:microsoft.com/office/officeart/2005/8/layout/chevron2"/>
    <dgm:cxn modelId="{F29686F9-2EBB-4C24-AE35-383B2677799E}" type="presParOf" srcId="{B785B1F1-A696-4691-BBC0-ED6B9BF08CC9}" destId="{771B37D3-4AEC-4C41-A6A0-96D629760E5C}" srcOrd="1" destOrd="0" presId="urn:microsoft.com/office/officeart/2005/8/layout/chevron2"/>
    <dgm:cxn modelId="{629B9FF5-F531-4E21-9DB4-2EE3CC0F0887}" type="presParOf" srcId="{B785B1F1-A696-4691-BBC0-ED6B9BF08CC9}" destId="{4A3CFE76-90DF-41DC-98EC-EA650C46164D}" srcOrd="2" destOrd="0" presId="urn:microsoft.com/office/officeart/2005/8/layout/chevron2"/>
    <dgm:cxn modelId="{DB5F9953-8055-4494-8DEF-C2BC1C0D3C4E}" type="presParOf" srcId="{4A3CFE76-90DF-41DC-98EC-EA650C46164D}" destId="{48DC2DBB-1DDD-468F-9727-A629BD7F4591}" srcOrd="0" destOrd="0" presId="urn:microsoft.com/office/officeart/2005/8/layout/chevron2"/>
    <dgm:cxn modelId="{911FF5E6-C261-4B5D-A51F-06ED2DEE8C4C}" type="presParOf" srcId="{4A3CFE76-90DF-41DC-98EC-EA650C46164D}" destId="{7B1CA0B2-D6A6-4250-A9EB-38367FAACE1E}" srcOrd="1" destOrd="0" presId="urn:microsoft.com/office/officeart/2005/8/layout/chevron2"/>
    <dgm:cxn modelId="{234BFA62-D873-45BB-B77C-E810C4DF1037}" type="presParOf" srcId="{B785B1F1-A696-4691-BBC0-ED6B9BF08CC9}" destId="{534ED563-290F-4C70-B7E3-17035F655C24}" srcOrd="3" destOrd="0" presId="urn:microsoft.com/office/officeart/2005/8/layout/chevron2"/>
    <dgm:cxn modelId="{634A13A0-ACAE-4D5F-BE61-78AC9585F477}" type="presParOf" srcId="{B785B1F1-A696-4691-BBC0-ED6B9BF08CC9}" destId="{3A701182-E1B0-417A-94D1-6E7083F18E9C}" srcOrd="4" destOrd="0" presId="urn:microsoft.com/office/officeart/2005/8/layout/chevron2"/>
    <dgm:cxn modelId="{DAD60008-16E0-4EA6-9D84-18CDAA4A4823}" type="presParOf" srcId="{3A701182-E1B0-417A-94D1-6E7083F18E9C}" destId="{B3578AF6-9BF1-4948-BF2B-AB2B38EB42C7}" srcOrd="0" destOrd="0" presId="urn:microsoft.com/office/officeart/2005/8/layout/chevron2"/>
    <dgm:cxn modelId="{A5F98B2C-3929-49AF-8885-24620B26D383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Prazos para emissão da certidão de diretrizes SMT</a:t>
          </a:r>
          <a:endParaRPr lang="pt-BR" sz="16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Morosidade na emissão do documento (caso reportado de 4 meses</a:t>
          </a:r>
          <a:r>
            <a:rPr lang="pt-BR" sz="1200" dirty="0" smtClean="0"/>
            <a:t>)</a:t>
          </a:r>
          <a:endParaRPr lang="pt-BR" sz="12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Verificações a aprovações limitadas aos acessos - questões internas são regidas pelo Código de Obras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CF782C07-957F-46F9-A269-B0AFEFF4BCC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Banco de dados único - gestão das diretrizes e contrapartidas</a:t>
          </a:r>
        </a:p>
      </dgm:t>
    </dgm:pt>
    <dgm:pt modelId="{4118C84B-EB65-4E5E-9BF4-838363D8E95C}" type="parTrans" cxnId="{CD813C3A-CDD8-40A5-8A36-2B3034044513}">
      <dgm:prSet/>
      <dgm:spPr/>
      <dgm:t>
        <a:bodyPr/>
        <a:lstStyle/>
        <a:p>
          <a:endParaRPr lang="pt-BR" sz="1200"/>
        </a:p>
      </dgm:t>
    </dgm:pt>
    <dgm:pt modelId="{3E09F0CD-C19D-48B6-921E-5856D1321E4C}" type="sibTrans" cxnId="{CD813C3A-CDD8-40A5-8A36-2B3034044513}">
      <dgm:prSet/>
      <dgm:spPr/>
      <dgm:t>
        <a:bodyPr/>
        <a:lstStyle/>
        <a:p>
          <a:endParaRPr lang="pt-BR" sz="1200"/>
        </a:p>
      </dgm:t>
    </dgm:pt>
    <dgm:pt modelId="{6F0A6D41-F1A8-4648-A763-2816AA2026EC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Fundo único para contra-partidas - alteração na lei de PGT</a:t>
          </a:r>
        </a:p>
      </dgm:t>
    </dgm:pt>
    <dgm:pt modelId="{B721D11E-B98D-408A-BDD7-09DB3283061C}" type="parTrans" cxnId="{7566E4E0-449C-45E5-BDCB-D0DA737F5358}">
      <dgm:prSet/>
      <dgm:spPr/>
      <dgm:t>
        <a:bodyPr/>
        <a:lstStyle/>
        <a:p>
          <a:endParaRPr lang="pt-BR" sz="1200"/>
        </a:p>
      </dgm:t>
    </dgm:pt>
    <dgm:pt modelId="{7D27FF4F-19BB-4FB6-9896-9E6F36395D96}" type="sibTrans" cxnId="{7566E4E0-449C-45E5-BDCB-D0DA737F5358}">
      <dgm:prSet/>
      <dgm:spPr/>
      <dgm:t>
        <a:bodyPr/>
        <a:lstStyle/>
        <a:p>
          <a:endParaRPr lang="pt-BR" sz="1200"/>
        </a:p>
      </dgm:t>
    </dgm:pt>
    <dgm:pt modelId="{8AB72897-B8BC-4706-BE53-E1A281F1F905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Demora entre 30 e 45 dias após o de acordo do interessado nas contrapartidas viárias</a:t>
          </a:r>
          <a:endParaRPr lang="pt-BR" sz="1600" dirty="0"/>
        </a:p>
      </dgm:t>
    </dgm:pt>
    <dgm:pt modelId="{4796B05C-FAC6-4596-A3AF-0A6CCA6B64BD}" type="parTrans" cxnId="{0C7CA4EC-17EE-4B03-A599-3D4680F2C38C}">
      <dgm:prSet/>
      <dgm:spPr/>
      <dgm:t>
        <a:bodyPr/>
        <a:lstStyle/>
        <a:p>
          <a:endParaRPr lang="pt-BR"/>
        </a:p>
      </dgm:t>
    </dgm:pt>
    <dgm:pt modelId="{FEA8315B-020F-4008-A83E-7C465296B52F}" type="sibTrans" cxnId="{0C7CA4EC-17EE-4B03-A599-3D4680F2C38C}">
      <dgm:prSet/>
      <dgm:spPr/>
      <dgm:t>
        <a:bodyPr/>
        <a:lstStyle/>
        <a:p>
          <a:endParaRPr lang="pt-BR"/>
        </a:p>
      </dgm:t>
    </dgm:pt>
    <dgm:pt modelId="{74AED1BA-4A4E-467A-B394-4D9D5D85BE6B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/>
        </a:p>
      </dgm:t>
    </dgm:pt>
    <dgm:pt modelId="{DED06E4A-CD1E-4AC6-A1E8-787253B3C3F3}" type="parTrans" cxnId="{38FE5665-0F22-407C-A0BC-08F21CFAEBBB}">
      <dgm:prSet/>
      <dgm:spPr/>
      <dgm:t>
        <a:bodyPr/>
        <a:lstStyle/>
        <a:p>
          <a:endParaRPr lang="pt-BR"/>
        </a:p>
      </dgm:t>
    </dgm:pt>
    <dgm:pt modelId="{E966A30B-ABFC-49AC-A5A2-709737CA65CC}" type="sibTrans" cxnId="{38FE5665-0F22-407C-A0BC-08F21CFAEBBB}">
      <dgm:prSet/>
      <dgm:spPr/>
      <dgm:t>
        <a:bodyPr/>
        <a:lstStyle/>
        <a:p>
          <a:endParaRPr lang="pt-BR"/>
        </a:p>
      </dgm:t>
    </dgm:pt>
    <dgm:pt modelId="{3979169C-A2BF-4089-B00B-EDEDAC2CBA0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 smtClean="0"/>
        </a:p>
      </dgm:t>
    </dgm:pt>
    <dgm:pt modelId="{AC0703A6-E6FD-4113-B4AF-6327C5B1DCD3}" type="parTrans" cxnId="{6E9B490C-C04C-4F76-A911-9466BD449AD6}">
      <dgm:prSet/>
      <dgm:spPr/>
      <dgm:t>
        <a:bodyPr/>
        <a:lstStyle/>
        <a:p>
          <a:endParaRPr lang="pt-BR"/>
        </a:p>
      </dgm:t>
    </dgm:pt>
    <dgm:pt modelId="{4AE8CEFB-A491-46F0-8DF6-679E7257F115}" type="sibTrans" cxnId="{6E9B490C-C04C-4F76-A911-9466BD449AD6}">
      <dgm:prSet/>
      <dgm:spPr/>
      <dgm:t>
        <a:bodyPr/>
        <a:lstStyle/>
        <a:p>
          <a:endParaRPr lang="pt-BR"/>
        </a:p>
      </dgm:t>
    </dgm:pt>
    <dgm:pt modelId="{9928E478-6E7C-4984-8E90-A426869AC651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/>
        </a:p>
      </dgm:t>
    </dgm:pt>
    <dgm:pt modelId="{B38897F1-B4C9-4FEC-B3CD-AD1692D10611}" type="parTrans" cxnId="{11F2988C-DAF1-4338-B81A-0D90430E5513}">
      <dgm:prSet/>
      <dgm:spPr/>
      <dgm:t>
        <a:bodyPr/>
        <a:lstStyle/>
        <a:p>
          <a:endParaRPr lang="pt-BR"/>
        </a:p>
      </dgm:t>
    </dgm:pt>
    <dgm:pt modelId="{E3577652-68DB-4D59-A3F7-F2B06E2162A8}" type="sibTrans" cxnId="{11F2988C-DAF1-4338-B81A-0D90430E5513}">
      <dgm:prSet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</a:t>
          </a:r>
          <a:r>
            <a:rPr lang="pt-BR" sz="1200" b="1" dirty="0" err="1" smtClean="0"/>
            <a:t>idntificado</a:t>
          </a:r>
          <a:endParaRPr lang="pt-BR" sz="1200" b="1" dirty="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Y="365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 custLinFactNeighborY="56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 custScaleX="100000" custLinFactNeighborY="-1621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 custScaleY="66946" custLinFactNeighborY="-257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 custLinFactNeighborY="-3775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 custScaleY="124212" custLinFactNeighborY="-5867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766315FD-907B-41BB-BEA6-B956843557C1}" type="presOf" srcId="{CE44C1F4-D90E-4E88-A29A-9B3CDFA33CB1}" destId="{94608D29-06BD-4791-82B5-F0AD02F1FAF2}" srcOrd="0" destOrd="0" presId="urn:microsoft.com/office/officeart/2005/8/layout/chevron2"/>
    <dgm:cxn modelId="{0C7CA4EC-17EE-4B03-A599-3D4680F2C38C}" srcId="{CE44C1F4-D90E-4E88-A29A-9B3CDFA33CB1}" destId="{8AB72897-B8BC-4706-BE53-E1A281F1F905}" srcOrd="2" destOrd="0" parTransId="{4796B05C-FAC6-4596-A3AF-0A6CCA6B64BD}" sibTransId="{FEA8315B-020F-4008-A83E-7C465296B52F}"/>
    <dgm:cxn modelId="{44995A4D-1319-43CE-A664-2E75FF6BF311}" type="presOf" srcId="{9928E478-6E7C-4984-8E90-A426869AC651}" destId="{190243AE-2A28-4114-BDF8-1082573E0073}" srcOrd="0" destOrd="1" presId="urn:microsoft.com/office/officeart/2005/8/layout/chevron2"/>
    <dgm:cxn modelId="{005A1E39-9D1A-44EE-9D22-F3CAB95F759B}" type="presOf" srcId="{3979169C-A2BF-4089-B00B-EDEDAC2CBA09}" destId="{190243AE-2A28-4114-BDF8-1082573E0073}" srcOrd="0" destOrd="3" presId="urn:microsoft.com/office/officeart/2005/8/layout/chevron2"/>
    <dgm:cxn modelId="{7566E4E0-449C-45E5-BDCB-D0DA737F5358}" srcId="{36EB376B-631F-40E4-AD34-C3FA15604CAA}" destId="{6F0A6D41-F1A8-4648-A763-2816AA2026EC}" srcOrd="4" destOrd="0" parTransId="{B721D11E-B98D-408A-BDD7-09DB3283061C}" sibTransId="{7D27FF4F-19BB-4FB6-9896-9E6F36395D96}"/>
    <dgm:cxn modelId="{CD813C3A-CDD8-40A5-8A36-2B3034044513}" srcId="{36EB376B-631F-40E4-AD34-C3FA15604CAA}" destId="{CF782C07-957F-46F9-A269-B0AFEFF4BCC9}" srcOrd="2" destOrd="0" parTransId="{4118C84B-EB65-4E5E-9BF4-838363D8E95C}" sibTransId="{3E09F0CD-C19D-48B6-921E-5856D1321E4C}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DCB18384-7177-4D69-A18F-5EBDBD3D6F92}" type="presOf" srcId="{CF782C07-957F-46F9-A269-B0AFEFF4BCC9}" destId="{190243AE-2A28-4114-BDF8-1082573E0073}" srcOrd="0" destOrd="2" presId="urn:microsoft.com/office/officeart/2005/8/layout/chevron2"/>
    <dgm:cxn modelId="{11F2988C-DAF1-4338-B81A-0D90430E5513}" srcId="{36EB376B-631F-40E4-AD34-C3FA15604CAA}" destId="{9928E478-6E7C-4984-8E90-A426869AC651}" srcOrd="1" destOrd="0" parTransId="{B38897F1-B4C9-4FEC-B3CD-AD1692D10611}" sibTransId="{E3577652-68DB-4D59-A3F7-F2B06E2162A8}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38FE5665-0F22-407C-A0BC-08F21CFAEBBB}" srcId="{CE44C1F4-D90E-4E88-A29A-9B3CDFA33CB1}" destId="{74AED1BA-4A4E-467A-B394-4D9D5D85BE6B}" srcOrd="1" destOrd="0" parTransId="{DED06E4A-CD1E-4AC6-A1E8-787253B3C3F3}" sibTransId="{E966A30B-ABFC-49AC-A5A2-709737CA65CC}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E96D6167-9CE1-4312-903A-6519CBC462B6}" type="presOf" srcId="{6A9AE16A-7516-4A64-920D-316E68E49774}" destId="{7B1CA0B2-D6A6-4250-A9EB-38367FAACE1E}" srcOrd="0" destOrd="0" presId="urn:microsoft.com/office/officeart/2005/8/layout/chevron2"/>
    <dgm:cxn modelId="{0C14D8DD-E2E7-43F5-985C-80E8BA9BB5C9}" type="presOf" srcId="{74AED1BA-4A4E-467A-B394-4D9D5D85BE6B}" destId="{436F7141-A202-45A0-97ED-03E5167EB315}" srcOrd="0" destOrd="1" presId="urn:microsoft.com/office/officeart/2005/8/layout/chevron2"/>
    <dgm:cxn modelId="{37F42886-C39D-4E5D-9527-DC0924CC118F}" type="presOf" srcId="{36EB376B-631F-40E4-AD34-C3FA15604CAA}" destId="{B3578AF6-9BF1-4948-BF2B-AB2B38EB42C7}" srcOrd="0" destOrd="0" presId="urn:microsoft.com/office/officeart/2005/8/layout/chevron2"/>
    <dgm:cxn modelId="{33123FC1-9484-4170-AC49-BC8FC5C90F31}" type="presOf" srcId="{6F0A6D41-F1A8-4648-A763-2816AA2026EC}" destId="{190243AE-2A28-4114-BDF8-1082573E0073}" srcOrd="0" destOrd="4" presId="urn:microsoft.com/office/officeart/2005/8/layout/chevron2"/>
    <dgm:cxn modelId="{90ED4EDE-D182-489A-8E9B-367DCE65E786}" type="presOf" srcId="{C78EB4A0-C4D3-48E6-AD2A-F07024CD1F49}" destId="{436F7141-A202-45A0-97ED-03E5167EB315}" srcOrd="0" destOrd="0" presId="urn:microsoft.com/office/officeart/2005/8/layout/chevron2"/>
    <dgm:cxn modelId="{6E9B490C-C04C-4F76-A911-9466BD449AD6}" srcId="{36EB376B-631F-40E4-AD34-C3FA15604CAA}" destId="{3979169C-A2BF-4089-B00B-EDEDAC2CBA09}" srcOrd="3" destOrd="0" parTransId="{AC0703A6-E6FD-4113-B4AF-6327C5B1DCD3}" sibTransId="{4AE8CEFB-A491-46F0-8DF6-679E7257F115}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25A3AC45-2FD6-4AB0-8ACB-63C2BA914DE8}" type="presOf" srcId="{8AB72897-B8BC-4706-BE53-E1A281F1F905}" destId="{436F7141-A202-45A0-97ED-03E5167EB315}" srcOrd="0" destOrd="2" presId="urn:microsoft.com/office/officeart/2005/8/layout/chevron2"/>
    <dgm:cxn modelId="{70F4B66D-ABAE-4B4A-9E74-F3390582EE06}" type="presOf" srcId="{CD1C0233-96B0-423D-BC7D-2FC494318454}" destId="{48DC2DBB-1DDD-468F-9727-A629BD7F4591}" srcOrd="0" destOrd="0" presId="urn:microsoft.com/office/officeart/2005/8/layout/chevron2"/>
    <dgm:cxn modelId="{ABF14191-21EB-45F8-A435-668AFCBA02C3}" type="presOf" srcId="{F831F6B3-6D07-4F5E-A216-F9430FE2D083}" destId="{190243AE-2A28-4114-BDF8-1082573E0073}" srcOrd="0" destOrd="0" presId="urn:microsoft.com/office/officeart/2005/8/layout/chevron2"/>
    <dgm:cxn modelId="{B056001E-7900-4499-BC97-54C5DA2B7909}" type="presOf" srcId="{9B360B54-C110-4C26-B4B7-D8D2DE0C3805}" destId="{B785B1F1-A696-4691-BBC0-ED6B9BF08CC9}" srcOrd="0" destOrd="0" presId="urn:microsoft.com/office/officeart/2005/8/layout/chevron2"/>
    <dgm:cxn modelId="{759C82BD-AADE-4AAE-984B-B9C458DC353E}" type="presParOf" srcId="{B785B1F1-A696-4691-BBC0-ED6B9BF08CC9}" destId="{A5FC237D-D25D-42D4-A60F-A8C452212643}" srcOrd="0" destOrd="0" presId="urn:microsoft.com/office/officeart/2005/8/layout/chevron2"/>
    <dgm:cxn modelId="{F133EC19-64BD-4EC9-A115-AF99D18B9F01}" type="presParOf" srcId="{A5FC237D-D25D-42D4-A60F-A8C452212643}" destId="{94608D29-06BD-4791-82B5-F0AD02F1FAF2}" srcOrd="0" destOrd="0" presId="urn:microsoft.com/office/officeart/2005/8/layout/chevron2"/>
    <dgm:cxn modelId="{EEE2AC05-B7A7-45FE-A757-35B7C0271BA2}" type="presParOf" srcId="{A5FC237D-D25D-42D4-A60F-A8C452212643}" destId="{436F7141-A202-45A0-97ED-03E5167EB315}" srcOrd="1" destOrd="0" presId="urn:microsoft.com/office/officeart/2005/8/layout/chevron2"/>
    <dgm:cxn modelId="{894A1ED4-FD04-4A73-A529-0F1F74485BAC}" type="presParOf" srcId="{B785B1F1-A696-4691-BBC0-ED6B9BF08CC9}" destId="{771B37D3-4AEC-4C41-A6A0-96D629760E5C}" srcOrd="1" destOrd="0" presId="urn:microsoft.com/office/officeart/2005/8/layout/chevron2"/>
    <dgm:cxn modelId="{821EE102-2DBB-45A2-B1CC-EE614DAC935C}" type="presParOf" srcId="{B785B1F1-A696-4691-BBC0-ED6B9BF08CC9}" destId="{4A3CFE76-90DF-41DC-98EC-EA650C46164D}" srcOrd="2" destOrd="0" presId="urn:microsoft.com/office/officeart/2005/8/layout/chevron2"/>
    <dgm:cxn modelId="{BA0F30FC-B76E-4880-887A-4C95A83FCE84}" type="presParOf" srcId="{4A3CFE76-90DF-41DC-98EC-EA650C46164D}" destId="{48DC2DBB-1DDD-468F-9727-A629BD7F4591}" srcOrd="0" destOrd="0" presId="urn:microsoft.com/office/officeart/2005/8/layout/chevron2"/>
    <dgm:cxn modelId="{7460FBF1-2DC8-4C98-A1AE-AA23A05A10AA}" type="presParOf" srcId="{4A3CFE76-90DF-41DC-98EC-EA650C46164D}" destId="{7B1CA0B2-D6A6-4250-A9EB-38367FAACE1E}" srcOrd="1" destOrd="0" presId="urn:microsoft.com/office/officeart/2005/8/layout/chevron2"/>
    <dgm:cxn modelId="{3CD6D199-75BF-46B3-AF8A-1EAF25FB94DE}" type="presParOf" srcId="{B785B1F1-A696-4691-BBC0-ED6B9BF08CC9}" destId="{534ED563-290F-4C70-B7E3-17035F655C24}" srcOrd="3" destOrd="0" presId="urn:microsoft.com/office/officeart/2005/8/layout/chevron2"/>
    <dgm:cxn modelId="{BA59F9AF-5361-492A-96A1-FE1B6B97C63E}" type="presParOf" srcId="{B785B1F1-A696-4691-BBC0-ED6B9BF08CC9}" destId="{3A701182-E1B0-417A-94D1-6E7083F18E9C}" srcOrd="4" destOrd="0" presId="urn:microsoft.com/office/officeart/2005/8/layout/chevron2"/>
    <dgm:cxn modelId="{4DEAF9E1-3734-4542-8E1A-54D81B852ECA}" type="presParOf" srcId="{3A701182-E1B0-417A-94D1-6E7083F18E9C}" destId="{B3578AF6-9BF1-4948-BF2B-AB2B38EB42C7}" srcOrd="0" destOrd="0" presId="urn:microsoft.com/office/officeart/2005/8/layout/chevron2"/>
    <dgm:cxn modelId="{448BDB55-F19F-499B-9AF9-40E3CF9ED3C8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Todos os processos NR-3 são encaminhados à CTLU.   </a:t>
          </a:r>
          <a:endParaRPr lang="pt-BR" sz="16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Atraso de pelo menos 30 dias nas aprovações</a:t>
          </a:r>
          <a:endParaRPr lang="pt-BR" sz="16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Submissão à CTLU apenas dos processos que se enquadrem em casos omissos ou que pleiteiem enquadramento que gere dúvidas no CAIEPS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X="-9499" custLinFactNeighborY="603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 custLinFactNeighborY="-1377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 custLinFactNeighborY="-273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 custLinFactNeighborY="-3140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 custLinFactNeighborY="-605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7F602063-D7A8-47B7-BAAB-0DD9C236BBD6}" type="presOf" srcId="{CD1C0233-96B0-423D-BC7D-2FC494318454}" destId="{48DC2DBB-1DDD-468F-9727-A629BD7F4591}" srcOrd="0" destOrd="0" presId="urn:microsoft.com/office/officeart/2005/8/layout/chevron2"/>
    <dgm:cxn modelId="{8152852A-AA55-4B31-83DF-A366A0E60BC3}" type="presOf" srcId="{C78EB4A0-C4D3-48E6-AD2A-F07024CD1F49}" destId="{436F7141-A202-45A0-97ED-03E5167EB315}" srcOrd="0" destOrd="0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93F41E47-499B-49EA-AC4E-78B4B811C4E2}" type="presOf" srcId="{CE44C1F4-D90E-4E88-A29A-9B3CDFA33CB1}" destId="{94608D29-06BD-4791-82B5-F0AD02F1FAF2}" srcOrd="0" destOrd="0" presId="urn:microsoft.com/office/officeart/2005/8/layout/chevron2"/>
    <dgm:cxn modelId="{59065C26-2DDF-4931-A39C-408512A77786}" type="presOf" srcId="{6A9AE16A-7516-4A64-920D-316E68E49774}" destId="{7B1CA0B2-D6A6-4250-A9EB-38367FAACE1E}" srcOrd="0" destOrd="0" presId="urn:microsoft.com/office/officeart/2005/8/layout/chevron2"/>
    <dgm:cxn modelId="{D91C74A3-1378-4FCA-A517-EE4F466D4035}" type="presOf" srcId="{36EB376B-631F-40E4-AD34-C3FA15604CAA}" destId="{B3578AF6-9BF1-4948-BF2B-AB2B38EB42C7}" srcOrd="0" destOrd="0" presId="urn:microsoft.com/office/officeart/2005/8/layout/chevron2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3AE2FFF1-0A09-4A55-B978-872096E26805}" type="presOf" srcId="{9B360B54-C110-4C26-B4B7-D8D2DE0C3805}" destId="{B785B1F1-A696-4691-BBC0-ED6B9BF08CC9}" srcOrd="0" destOrd="0" presId="urn:microsoft.com/office/officeart/2005/8/layout/chevron2"/>
    <dgm:cxn modelId="{A49A7BD2-A9A8-4B82-87A3-C20646802F7D}" type="presOf" srcId="{F831F6B3-6D07-4F5E-A216-F9430FE2D083}" destId="{190243AE-2A28-4114-BDF8-1082573E0073}" srcOrd="0" destOrd="0" presId="urn:microsoft.com/office/officeart/2005/8/layout/chevron2"/>
    <dgm:cxn modelId="{A0808112-A65A-4629-AA87-82CC7E602381}" type="presParOf" srcId="{B785B1F1-A696-4691-BBC0-ED6B9BF08CC9}" destId="{A5FC237D-D25D-42D4-A60F-A8C452212643}" srcOrd="0" destOrd="0" presId="urn:microsoft.com/office/officeart/2005/8/layout/chevron2"/>
    <dgm:cxn modelId="{93E1DD31-D6E8-4C52-A5F8-7C0DA3060EA5}" type="presParOf" srcId="{A5FC237D-D25D-42D4-A60F-A8C452212643}" destId="{94608D29-06BD-4791-82B5-F0AD02F1FAF2}" srcOrd="0" destOrd="0" presId="urn:microsoft.com/office/officeart/2005/8/layout/chevron2"/>
    <dgm:cxn modelId="{31F08DE5-5428-4F9A-83D7-6416771D4F9C}" type="presParOf" srcId="{A5FC237D-D25D-42D4-A60F-A8C452212643}" destId="{436F7141-A202-45A0-97ED-03E5167EB315}" srcOrd="1" destOrd="0" presId="urn:microsoft.com/office/officeart/2005/8/layout/chevron2"/>
    <dgm:cxn modelId="{19362D88-90E1-4BE5-9731-EC41D2BF1B52}" type="presParOf" srcId="{B785B1F1-A696-4691-BBC0-ED6B9BF08CC9}" destId="{771B37D3-4AEC-4C41-A6A0-96D629760E5C}" srcOrd="1" destOrd="0" presId="urn:microsoft.com/office/officeart/2005/8/layout/chevron2"/>
    <dgm:cxn modelId="{4373332D-44FC-4A3C-8DB8-10454F6531B1}" type="presParOf" srcId="{B785B1F1-A696-4691-BBC0-ED6B9BF08CC9}" destId="{4A3CFE76-90DF-41DC-98EC-EA650C46164D}" srcOrd="2" destOrd="0" presId="urn:microsoft.com/office/officeart/2005/8/layout/chevron2"/>
    <dgm:cxn modelId="{17AE2157-EAFE-4E98-8AB2-80D143564D70}" type="presParOf" srcId="{4A3CFE76-90DF-41DC-98EC-EA650C46164D}" destId="{48DC2DBB-1DDD-468F-9727-A629BD7F4591}" srcOrd="0" destOrd="0" presId="urn:microsoft.com/office/officeart/2005/8/layout/chevron2"/>
    <dgm:cxn modelId="{FA1D8B66-49A1-486F-AA8E-1B6F7C708099}" type="presParOf" srcId="{4A3CFE76-90DF-41DC-98EC-EA650C46164D}" destId="{7B1CA0B2-D6A6-4250-A9EB-38367FAACE1E}" srcOrd="1" destOrd="0" presId="urn:microsoft.com/office/officeart/2005/8/layout/chevron2"/>
    <dgm:cxn modelId="{77553824-43E5-4C9D-9A4E-2B9CB10583EF}" type="presParOf" srcId="{B785B1F1-A696-4691-BBC0-ED6B9BF08CC9}" destId="{534ED563-290F-4C70-B7E3-17035F655C24}" srcOrd="3" destOrd="0" presId="urn:microsoft.com/office/officeart/2005/8/layout/chevron2"/>
    <dgm:cxn modelId="{646D5188-4A2C-44E6-A713-7AA8C6EB658D}" type="presParOf" srcId="{B785B1F1-A696-4691-BBC0-ED6B9BF08CC9}" destId="{3A701182-E1B0-417A-94D1-6E7083F18E9C}" srcOrd="4" destOrd="0" presId="urn:microsoft.com/office/officeart/2005/8/layout/chevron2"/>
    <dgm:cxn modelId="{0097DEF4-921A-49DF-8FAE-BBF67B6E8387}" type="presParOf" srcId="{3A701182-E1B0-417A-94D1-6E7083F18E9C}" destId="{B3578AF6-9BF1-4948-BF2B-AB2B38EB42C7}" srcOrd="0" destOrd="0" presId="urn:microsoft.com/office/officeart/2005/8/layout/chevron2"/>
    <dgm:cxn modelId="{3D42ABD4-7AC4-4DD8-A89F-303769E0B5E9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Reanálise DECONT após laudos da CETESB</a:t>
          </a:r>
          <a:endParaRPr lang="pt-BR" sz="16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500" dirty="0" smtClean="0"/>
            <a:t>Duplicidade de verificações</a:t>
          </a:r>
          <a:endParaRPr lang="pt-BR" sz="15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Convênio efetivo  DECONT/CETESB evitando superposição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D2FCC087-4590-4EA1-8154-2C3DA86F5FEA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/>
        </a:p>
      </dgm:t>
    </dgm:pt>
    <dgm:pt modelId="{754F128E-0579-422B-863F-835031F4CE85}" type="parTrans" cxnId="{B1F5356B-BE9C-43DD-8925-981D8DFD982A}">
      <dgm:prSet/>
      <dgm:spPr/>
      <dgm:t>
        <a:bodyPr/>
        <a:lstStyle/>
        <a:p>
          <a:endParaRPr lang="pt-BR" sz="1200"/>
        </a:p>
      </dgm:t>
    </dgm:pt>
    <dgm:pt modelId="{0E93E99D-0472-41EF-9103-6698F44FB0C5}" type="sibTrans" cxnId="{B1F5356B-BE9C-43DD-8925-981D8DFD982A}">
      <dgm:prSet/>
      <dgm:spPr/>
      <dgm:t>
        <a:bodyPr/>
        <a:lstStyle/>
        <a:p>
          <a:endParaRPr lang="pt-BR" sz="1200"/>
        </a:p>
      </dgm:t>
    </dgm:pt>
    <dgm:pt modelId="{B8A8500B-BA95-47DE-B93F-89F1925B1075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Solicitações desalinhadas</a:t>
          </a:r>
          <a:endParaRPr lang="pt-BR" sz="1600" dirty="0"/>
        </a:p>
      </dgm:t>
    </dgm:pt>
    <dgm:pt modelId="{89C8771E-0A3A-4D76-8F74-9302DD4D736F}" type="parTrans" cxnId="{616F458E-C24F-457B-A119-69A7677E1CD4}">
      <dgm:prSet/>
      <dgm:spPr/>
      <dgm:t>
        <a:bodyPr/>
        <a:lstStyle/>
        <a:p>
          <a:endParaRPr lang="pt-BR" sz="1200"/>
        </a:p>
      </dgm:t>
    </dgm:pt>
    <dgm:pt modelId="{E2DD2BCC-6891-4E5C-8B40-E5D19BD5D77C}" type="sibTrans" cxnId="{616F458E-C24F-457B-A119-69A7677E1CD4}">
      <dgm:prSet/>
      <dgm:spPr/>
      <dgm:t>
        <a:bodyPr/>
        <a:lstStyle/>
        <a:p>
          <a:endParaRPr lang="pt-BR" sz="1200"/>
        </a:p>
      </dgm:t>
    </dgm:pt>
    <dgm:pt modelId="{B276278B-AB11-4CD5-8BCD-0862B2CCE8E1}">
      <dgm:prSet custT="1"/>
      <dgm:spPr/>
      <dgm:t>
        <a:bodyPr/>
        <a:lstStyle/>
        <a:p>
          <a:r>
            <a:rPr lang="pt-BR" sz="1500" dirty="0" smtClean="0"/>
            <a:t>Inconsitências por bases desatualizadas</a:t>
          </a:r>
        </a:p>
      </dgm:t>
    </dgm:pt>
    <dgm:pt modelId="{8ED45462-F27F-4DBB-871F-627A23D80D6C}" type="parTrans" cxnId="{D0B2BB5D-3BC8-4742-9732-9FC60FFCB143}">
      <dgm:prSet/>
      <dgm:spPr/>
      <dgm:t>
        <a:bodyPr/>
        <a:lstStyle/>
        <a:p>
          <a:endParaRPr lang="pt-BR" sz="1200"/>
        </a:p>
      </dgm:t>
    </dgm:pt>
    <dgm:pt modelId="{C9766332-279A-4FC1-AF78-A16FECE37271}" type="sibTrans" cxnId="{D0B2BB5D-3BC8-4742-9732-9FC60FFCB143}">
      <dgm:prSet/>
      <dgm:spPr/>
      <dgm:t>
        <a:bodyPr/>
        <a:lstStyle/>
        <a:p>
          <a:endParaRPr lang="pt-BR" sz="1200"/>
        </a:p>
      </dgm:t>
    </dgm:pt>
    <dgm:pt modelId="{E3784AE4-961B-438D-8616-D8C9036C1CB8}">
      <dgm:prSet custT="1"/>
      <dgm:spPr/>
      <dgm:t>
        <a:bodyPr/>
        <a:lstStyle/>
        <a:p>
          <a:r>
            <a:rPr lang="pt-BR" sz="1500" dirty="0" smtClean="0"/>
            <a:t>Prazos excessivos (em casos superiores a 2 anos) sem ganhos nos controles</a:t>
          </a:r>
        </a:p>
      </dgm:t>
    </dgm:pt>
    <dgm:pt modelId="{626AA6E9-E769-4747-BE54-6D93C8763166}" type="parTrans" cxnId="{24CE3550-7936-4D44-9618-0C4F7DE8F61E}">
      <dgm:prSet/>
      <dgm:spPr/>
      <dgm:t>
        <a:bodyPr/>
        <a:lstStyle/>
        <a:p>
          <a:endParaRPr lang="pt-BR" sz="1200"/>
        </a:p>
      </dgm:t>
    </dgm:pt>
    <dgm:pt modelId="{6B4F583B-9283-4EE8-AF5E-916414602A59}" type="sibTrans" cxnId="{24CE3550-7936-4D44-9618-0C4F7DE8F61E}">
      <dgm:prSet/>
      <dgm:spPr/>
      <dgm:t>
        <a:bodyPr/>
        <a:lstStyle/>
        <a:p>
          <a:endParaRPr lang="pt-BR" sz="1200"/>
        </a:p>
      </dgm:t>
    </dgm:pt>
    <dgm:pt modelId="{9FB19F77-86ED-4713-8B9F-4DBA405EF5C1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Cadastro único atualizado</a:t>
          </a:r>
        </a:p>
      </dgm:t>
    </dgm:pt>
    <dgm:pt modelId="{11500AD8-137E-41B1-A266-5576D9D4FFA8}" type="parTrans" cxnId="{61165735-5F0A-4B9A-8FB2-E242F20F37F7}">
      <dgm:prSet/>
      <dgm:spPr/>
      <dgm:t>
        <a:bodyPr/>
        <a:lstStyle/>
        <a:p>
          <a:endParaRPr lang="pt-BR" sz="1200"/>
        </a:p>
      </dgm:t>
    </dgm:pt>
    <dgm:pt modelId="{C6AA77F7-3812-47E1-A9FD-C572A5A31312}" type="sibTrans" cxnId="{61165735-5F0A-4B9A-8FB2-E242F20F37F7}">
      <dgm:prSet/>
      <dgm:spPr/>
      <dgm:t>
        <a:bodyPr/>
        <a:lstStyle/>
        <a:p>
          <a:endParaRPr lang="pt-BR" sz="1200"/>
        </a:p>
      </dgm:t>
    </dgm:pt>
    <dgm:pt modelId="{B37A527D-1A1C-4B00-8829-12113BACAD11}">
      <dgm:prSet custT="1"/>
      <dgm:spPr/>
      <dgm:t>
        <a:bodyPr/>
        <a:lstStyle/>
        <a:p>
          <a:endParaRPr lang="pt-BR" sz="1500" dirty="0"/>
        </a:p>
      </dgm:t>
    </dgm:pt>
    <dgm:pt modelId="{88081887-5C60-4A27-8BE7-BC9958821F3E}" type="parTrans" cxnId="{6FA4DE57-E5A0-46AC-9D27-9E221F737702}">
      <dgm:prSet/>
      <dgm:spPr/>
      <dgm:t>
        <a:bodyPr/>
        <a:lstStyle/>
        <a:p>
          <a:endParaRPr lang="pt-BR"/>
        </a:p>
      </dgm:t>
    </dgm:pt>
    <dgm:pt modelId="{A21237EE-56F5-4EA7-BD0E-4B27FB766E4B}" type="sibTrans" cxnId="{6FA4DE57-E5A0-46AC-9D27-9E221F737702}">
      <dgm:prSet/>
      <dgm:spPr/>
      <dgm:t>
        <a:bodyPr/>
        <a:lstStyle/>
        <a:p>
          <a:endParaRPr lang="pt-BR"/>
        </a:p>
      </dgm:t>
    </dgm:pt>
    <dgm:pt modelId="{91382BA9-8943-4B70-8291-618D58494FF4}">
      <dgm:prSet custT="1"/>
      <dgm:spPr/>
      <dgm:t>
        <a:bodyPr/>
        <a:lstStyle/>
        <a:p>
          <a:endParaRPr lang="pt-BR" sz="1500" dirty="0" smtClean="0"/>
        </a:p>
      </dgm:t>
    </dgm:pt>
    <dgm:pt modelId="{F81FD150-57C1-49AC-B3D7-9BD7DCEDEE83}" type="parTrans" cxnId="{93EBE0C2-F93F-4477-A43F-9704391D8E1B}">
      <dgm:prSet/>
      <dgm:spPr/>
      <dgm:t>
        <a:bodyPr/>
        <a:lstStyle/>
        <a:p>
          <a:endParaRPr lang="pt-BR"/>
        </a:p>
      </dgm:t>
    </dgm:pt>
    <dgm:pt modelId="{AB90A3C7-4284-437B-BD9E-4CE195B68E93}" type="sibTrans" cxnId="{93EBE0C2-F93F-4477-A43F-9704391D8E1B}">
      <dgm:prSet/>
      <dgm:spPr/>
      <dgm:t>
        <a:bodyPr/>
        <a:lstStyle/>
        <a:p>
          <a:endParaRPr lang="pt-BR"/>
        </a:p>
      </dgm:t>
    </dgm:pt>
    <dgm:pt modelId="{1E8C7EEF-2ABB-4ED0-AE2B-80B7AA1DB282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/>
        </a:p>
      </dgm:t>
    </dgm:pt>
    <dgm:pt modelId="{C216E6BE-01CD-4FC8-AAF2-11CA8E7C45D9}" type="parTrans" cxnId="{8F62E3EB-DA84-48A1-A283-54BD2589C977}">
      <dgm:prSet/>
      <dgm:spPr/>
      <dgm:t>
        <a:bodyPr/>
        <a:lstStyle/>
        <a:p>
          <a:endParaRPr lang="pt-BR"/>
        </a:p>
      </dgm:t>
    </dgm:pt>
    <dgm:pt modelId="{E22458C3-F54D-43AA-9BC3-21B8A23B3C1A}" type="sibTrans" cxnId="{8F62E3EB-DA84-48A1-A283-54BD2589C977}">
      <dgm:prSet/>
      <dgm:spPr/>
      <dgm:t>
        <a:bodyPr/>
        <a:lstStyle/>
        <a:p>
          <a:endParaRPr lang="pt-BR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Y="-27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 custLinFactNeighborY="-1782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 custLinFactNeighborY="-3345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 custLinFactNeighborY="-3538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 custLinFactNeighborY="-6236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0B2BB5D-3BC8-4742-9732-9FC60FFCB143}" srcId="{CD1C0233-96B0-423D-BC7D-2FC494318454}" destId="{B276278B-AB11-4CD5-8BCD-0862B2CCE8E1}" srcOrd="2" destOrd="0" parTransId="{8ED45462-F27F-4DBB-871F-627A23D80D6C}" sibTransId="{C9766332-279A-4FC1-AF78-A16FECE37271}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81BDFD67-BA8B-4B2B-8B10-32D2D55F92E8}" type="presOf" srcId="{E3784AE4-961B-438D-8616-D8C9036C1CB8}" destId="{7B1CA0B2-D6A6-4250-A9EB-38367FAACE1E}" srcOrd="0" destOrd="4" presId="urn:microsoft.com/office/officeart/2005/8/layout/chevron2"/>
    <dgm:cxn modelId="{D12E4148-E332-41D4-8DBA-4F07DD470345}" type="presOf" srcId="{F831F6B3-6D07-4F5E-A216-F9430FE2D083}" destId="{190243AE-2A28-4114-BDF8-1082573E0073}" srcOrd="0" destOrd="0" presId="urn:microsoft.com/office/officeart/2005/8/layout/chevron2"/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EC873E0F-DA89-4E57-9C19-72CA1C052BF0}" type="presOf" srcId="{91382BA9-8943-4B70-8291-618D58494FF4}" destId="{7B1CA0B2-D6A6-4250-A9EB-38367FAACE1E}" srcOrd="0" destOrd="3" presId="urn:microsoft.com/office/officeart/2005/8/layout/chevron2"/>
    <dgm:cxn modelId="{D2A6734B-F5DC-480E-B909-8B51E5E0BB58}" type="presOf" srcId="{36EB376B-631F-40E4-AD34-C3FA15604CAA}" destId="{B3578AF6-9BF1-4948-BF2B-AB2B38EB42C7}" srcOrd="0" destOrd="0" presId="urn:microsoft.com/office/officeart/2005/8/layout/chevron2"/>
    <dgm:cxn modelId="{6FA4DE57-E5A0-46AC-9D27-9E221F737702}" srcId="{CD1C0233-96B0-423D-BC7D-2FC494318454}" destId="{B37A527D-1A1C-4B00-8829-12113BACAD11}" srcOrd="1" destOrd="0" parTransId="{88081887-5C60-4A27-8BE7-BC9958821F3E}" sibTransId="{A21237EE-56F5-4EA7-BD0E-4B27FB766E4B}"/>
    <dgm:cxn modelId="{24CE3550-7936-4D44-9618-0C4F7DE8F61E}" srcId="{CD1C0233-96B0-423D-BC7D-2FC494318454}" destId="{E3784AE4-961B-438D-8616-D8C9036C1CB8}" srcOrd="4" destOrd="0" parTransId="{626AA6E9-E769-4747-BE54-6D93C8763166}" sibTransId="{6B4F583B-9283-4EE8-AF5E-916414602A59}"/>
    <dgm:cxn modelId="{93EBE0C2-F93F-4477-A43F-9704391D8E1B}" srcId="{CD1C0233-96B0-423D-BC7D-2FC494318454}" destId="{91382BA9-8943-4B70-8291-618D58494FF4}" srcOrd="3" destOrd="0" parTransId="{F81FD150-57C1-49AC-B3D7-9BD7DCEDEE83}" sibTransId="{AB90A3C7-4284-437B-BD9E-4CE195B68E93}"/>
    <dgm:cxn modelId="{66EFA7D4-F858-4A0B-8981-DF6DF357788C}" type="presOf" srcId="{CE44C1F4-D90E-4E88-A29A-9B3CDFA33CB1}" destId="{94608D29-06BD-4791-82B5-F0AD02F1FAF2}" srcOrd="0" destOrd="0" presId="urn:microsoft.com/office/officeart/2005/8/layout/chevron2"/>
    <dgm:cxn modelId="{B1F5356B-BE9C-43DD-8925-981D8DFD982A}" srcId="{CE44C1F4-D90E-4E88-A29A-9B3CDFA33CB1}" destId="{D2FCC087-4590-4EA1-8154-2C3DA86F5FEA}" srcOrd="1" destOrd="0" parTransId="{754F128E-0579-422B-863F-835031F4CE85}" sibTransId="{0E93E99D-0472-41EF-9103-6698F44FB0C5}"/>
    <dgm:cxn modelId="{7AC15016-2A81-4F95-A6F9-7C9A71C89A98}" type="presOf" srcId="{6A9AE16A-7516-4A64-920D-316E68E49774}" destId="{7B1CA0B2-D6A6-4250-A9EB-38367FAACE1E}" srcOrd="0" destOrd="0" presId="urn:microsoft.com/office/officeart/2005/8/layout/chevron2"/>
    <dgm:cxn modelId="{61165735-5F0A-4B9A-8FB2-E242F20F37F7}" srcId="{36EB376B-631F-40E4-AD34-C3FA15604CAA}" destId="{9FB19F77-86ED-4713-8B9F-4DBA405EF5C1}" srcOrd="2" destOrd="0" parTransId="{11500AD8-137E-41B1-A266-5576D9D4FFA8}" sibTransId="{C6AA77F7-3812-47E1-A9FD-C572A5A31312}"/>
    <dgm:cxn modelId="{6FD89262-1859-4EA7-8CB2-6D4D83041A91}" type="presOf" srcId="{B37A527D-1A1C-4B00-8829-12113BACAD11}" destId="{7B1CA0B2-D6A6-4250-A9EB-38367FAACE1E}" srcOrd="0" destOrd="1" presId="urn:microsoft.com/office/officeart/2005/8/layout/chevron2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616F458E-C24F-457B-A119-69A7677E1CD4}" srcId="{CE44C1F4-D90E-4E88-A29A-9B3CDFA33CB1}" destId="{B8A8500B-BA95-47DE-B93F-89F1925B1075}" srcOrd="2" destOrd="0" parTransId="{89C8771E-0A3A-4D76-8F74-9302DD4D736F}" sibTransId="{E2DD2BCC-6891-4E5C-8B40-E5D19BD5D77C}"/>
    <dgm:cxn modelId="{8F62E3EB-DA84-48A1-A283-54BD2589C977}" srcId="{36EB376B-631F-40E4-AD34-C3FA15604CAA}" destId="{1E8C7EEF-2ABB-4ED0-AE2B-80B7AA1DB282}" srcOrd="1" destOrd="0" parTransId="{C216E6BE-01CD-4FC8-AAF2-11CA8E7C45D9}" sibTransId="{E22458C3-F54D-43AA-9BC3-21B8A23B3C1A}"/>
    <dgm:cxn modelId="{16840BB4-6156-40DD-8657-A59D36C78524}" type="presOf" srcId="{B8A8500B-BA95-47DE-B93F-89F1925B1075}" destId="{436F7141-A202-45A0-97ED-03E5167EB315}" srcOrd="0" destOrd="2" presId="urn:microsoft.com/office/officeart/2005/8/layout/chevron2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E4FF0BDD-99F1-479F-BCB0-B2F6FEC7952C}" type="presOf" srcId="{9B360B54-C110-4C26-B4B7-D8D2DE0C3805}" destId="{B785B1F1-A696-4691-BBC0-ED6B9BF08CC9}" srcOrd="0" destOrd="0" presId="urn:microsoft.com/office/officeart/2005/8/layout/chevron2"/>
    <dgm:cxn modelId="{7FDAEB27-0593-4031-A04A-218FC662A7CA}" type="presOf" srcId="{1E8C7EEF-2ABB-4ED0-AE2B-80B7AA1DB282}" destId="{190243AE-2A28-4114-BDF8-1082573E0073}" srcOrd="0" destOrd="1" presId="urn:microsoft.com/office/officeart/2005/8/layout/chevron2"/>
    <dgm:cxn modelId="{91E47969-8179-4A69-8E09-1C4B846E2047}" type="presOf" srcId="{B276278B-AB11-4CD5-8BCD-0862B2CCE8E1}" destId="{7B1CA0B2-D6A6-4250-A9EB-38367FAACE1E}" srcOrd="0" destOrd="2" presId="urn:microsoft.com/office/officeart/2005/8/layout/chevron2"/>
    <dgm:cxn modelId="{97FA2B3F-7057-4114-AC1A-F2461F1633B7}" type="presOf" srcId="{CD1C0233-96B0-423D-BC7D-2FC494318454}" destId="{48DC2DBB-1DDD-468F-9727-A629BD7F4591}" srcOrd="0" destOrd="0" presId="urn:microsoft.com/office/officeart/2005/8/layout/chevron2"/>
    <dgm:cxn modelId="{0EF8716F-BDDF-4C72-A0AD-C205154CEAD8}" type="presOf" srcId="{C78EB4A0-C4D3-48E6-AD2A-F07024CD1F49}" destId="{436F7141-A202-45A0-97ED-03E5167EB315}" srcOrd="0" destOrd="0" presId="urn:microsoft.com/office/officeart/2005/8/layout/chevron2"/>
    <dgm:cxn modelId="{D409AF1A-B640-4EED-B242-49582A01AB71}" type="presOf" srcId="{9FB19F77-86ED-4713-8B9F-4DBA405EF5C1}" destId="{190243AE-2A28-4114-BDF8-1082573E0073}" srcOrd="0" destOrd="2" presId="urn:microsoft.com/office/officeart/2005/8/layout/chevron2"/>
    <dgm:cxn modelId="{565B4C39-F5C4-4DB0-8F18-F1EE470619B2}" type="presOf" srcId="{D2FCC087-4590-4EA1-8154-2C3DA86F5FEA}" destId="{436F7141-A202-45A0-97ED-03E5167EB315}" srcOrd="0" destOrd="1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1D589E89-B247-4E1F-B62E-FE816DFC3595}" type="presParOf" srcId="{B785B1F1-A696-4691-BBC0-ED6B9BF08CC9}" destId="{A5FC237D-D25D-42D4-A60F-A8C452212643}" srcOrd="0" destOrd="0" presId="urn:microsoft.com/office/officeart/2005/8/layout/chevron2"/>
    <dgm:cxn modelId="{1529238F-B22B-4BED-98AD-0802EE31AA88}" type="presParOf" srcId="{A5FC237D-D25D-42D4-A60F-A8C452212643}" destId="{94608D29-06BD-4791-82B5-F0AD02F1FAF2}" srcOrd="0" destOrd="0" presId="urn:microsoft.com/office/officeart/2005/8/layout/chevron2"/>
    <dgm:cxn modelId="{64A2D7B0-5D21-489E-B4EB-6EAE08E326E8}" type="presParOf" srcId="{A5FC237D-D25D-42D4-A60F-A8C452212643}" destId="{436F7141-A202-45A0-97ED-03E5167EB315}" srcOrd="1" destOrd="0" presId="urn:microsoft.com/office/officeart/2005/8/layout/chevron2"/>
    <dgm:cxn modelId="{4D16624D-76B6-425D-8FA1-B2E4D19125FC}" type="presParOf" srcId="{B785B1F1-A696-4691-BBC0-ED6B9BF08CC9}" destId="{771B37D3-4AEC-4C41-A6A0-96D629760E5C}" srcOrd="1" destOrd="0" presId="urn:microsoft.com/office/officeart/2005/8/layout/chevron2"/>
    <dgm:cxn modelId="{003FBE7F-93FD-4B13-942D-48F5045B5021}" type="presParOf" srcId="{B785B1F1-A696-4691-BBC0-ED6B9BF08CC9}" destId="{4A3CFE76-90DF-41DC-98EC-EA650C46164D}" srcOrd="2" destOrd="0" presId="urn:microsoft.com/office/officeart/2005/8/layout/chevron2"/>
    <dgm:cxn modelId="{1906F50F-B2E2-4F88-9FC3-D2D823EB5BC6}" type="presParOf" srcId="{4A3CFE76-90DF-41DC-98EC-EA650C46164D}" destId="{48DC2DBB-1DDD-468F-9727-A629BD7F4591}" srcOrd="0" destOrd="0" presId="urn:microsoft.com/office/officeart/2005/8/layout/chevron2"/>
    <dgm:cxn modelId="{3E98FCB7-87DF-400F-B7C0-30D5F2977802}" type="presParOf" srcId="{4A3CFE76-90DF-41DC-98EC-EA650C46164D}" destId="{7B1CA0B2-D6A6-4250-A9EB-38367FAACE1E}" srcOrd="1" destOrd="0" presId="urn:microsoft.com/office/officeart/2005/8/layout/chevron2"/>
    <dgm:cxn modelId="{34CF9F01-57B7-4AD0-B7C2-92AFD09F8ED5}" type="presParOf" srcId="{B785B1F1-A696-4691-BBC0-ED6B9BF08CC9}" destId="{534ED563-290F-4C70-B7E3-17035F655C24}" srcOrd="3" destOrd="0" presId="urn:microsoft.com/office/officeart/2005/8/layout/chevron2"/>
    <dgm:cxn modelId="{2D24EAA2-41D2-4CE9-9D0E-D7828469BE79}" type="presParOf" srcId="{B785B1F1-A696-4691-BBC0-ED6B9BF08CC9}" destId="{3A701182-E1B0-417A-94D1-6E7083F18E9C}" srcOrd="4" destOrd="0" presId="urn:microsoft.com/office/officeart/2005/8/layout/chevron2"/>
    <dgm:cxn modelId="{B855FE1B-480A-4F80-B988-46D74DBB881A}" type="presParOf" srcId="{3A701182-E1B0-417A-94D1-6E7083F18E9C}" destId="{B3578AF6-9BF1-4948-BF2B-AB2B38EB42C7}" srcOrd="0" destOrd="0" presId="urn:microsoft.com/office/officeart/2005/8/layout/chevron2"/>
    <dgm:cxn modelId="{D1D59505-E511-4B32-A212-E3732BD55DF3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Trâmite no DEPAV com fluidez irregular, com dificuldades na definição de áreas de plantio</a:t>
          </a:r>
          <a:endParaRPr lang="pt-BR" sz="16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Demora nos processos; indefinições e atrasos</a:t>
          </a:r>
          <a:endParaRPr lang="pt-BR" sz="16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Racionalizar processo e assinaturas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8D5FCADD-8077-404C-84E6-8A4B8F7E0D47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Gargalos em definições que dependem do CCA - Câmara de Compensação Ambiental</a:t>
          </a:r>
        </a:p>
      </dgm:t>
    </dgm:pt>
    <dgm:pt modelId="{058CA4BD-5512-4D75-90BA-41856B04F971}" type="parTrans" cxnId="{1AF8FF3C-0F5F-4CBC-963C-8525A4CFD3AF}">
      <dgm:prSet/>
      <dgm:spPr/>
      <dgm:t>
        <a:bodyPr/>
        <a:lstStyle/>
        <a:p>
          <a:endParaRPr lang="pt-BR" sz="1200"/>
        </a:p>
      </dgm:t>
    </dgm:pt>
    <dgm:pt modelId="{C08D6DF7-C7AC-4202-B49D-D3AB61EF56BD}" type="sibTrans" cxnId="{1AF8FF3C-0F5F-4CBC-963C-8525A4CFD3AF}">
      <dgm:prSet/>
      <dgm:spPr/>
      <dgm:t>
        <a:bodyPr/>
        <a:lstStyle/>
        <a:p>
          <a:endParaRPr lang="pt-BR" sz="1200"/>
        </a:p>
      </dgm:t>
    </dgm:pt>
    <dgm:pt modelId="{BE4984D3-B67C-402D-9EED-E2E64D5308BB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Fluxos diferenciados para compensação dentro e fora do terreno</a:t>
          </a:r>
          <a:endParaRPr lang="pt-BR" sz="1600" dirty="0"/>
        </a:p>
      </dgm:t>
    </dgm:pt>
    <dgm:pt modelId="{4FFB6C3B-6B13-485F-A636-1A1B34CEEBC4}" type="parTrans" cxnId="{23C7E763-7608-4AF9-A6A6-D768D5953FF4}">
      <dgm:prSet/>
      <dgm:spPr/>
      <dgm:t>
        <a:bodyPr/>
        <a:lstStyle/>
        <a:p>
          <a:endParaRPr lang="pt-BR"/>
        </a:p>
      </dgm:t>
    </dgm:pt>
    <dgm:pt modelId="{3261C2EB-F792-4D9A-87E0-46C78515F30E}" type="sibTrans" cxnId="{23C7E763-7608-4AF9-A6A6-D768D5953FF4}">
      <dgm:prSet/>
      <dgm:spPr/>
      <dgm:t>
        <a:bodyPr/>
        <a:lstStyle/>
        <a:p>
          <a:endParaRPr lang="pt-BR"/>
        </a:p>
      </dgm:t>
    </dgm:pt>
    <dgm:pt modelId="{8B4A4C50-5197-4AA0-81A3-E8DCEEE6C577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Possibilidade de compensação via pagamentos</a:t>
          </a:r>
          <a:endParaRPr lang="pt-BR" sz="1600" dirty="0"/>
        </a:p>
      </dgm:t>
    </dgm:pt>
    <dgm:pt modelId="{7AECF9AC-CF04-4B90-9A40-64DEA37138D1}" type="parTrans" cxnId="{314C48CB-1CDE-497C-B1DB-E54750869436}">
      <dgm:prSet/>
      <dgm:spPr/>
      <dgm:t>
        <a:bodyPr/>
        <a:lstStyle/>
        <a:p>
          <a:endParaRPr lang="pt-BR"/>
        </a:p>
      </dgm:t>
    </dgm:pt>
    <dgm:pt modelId="{85045753-8414-4D21-9D2C-95E4BCB02CA6}" type="sibTrans" cxnId="{314C48CB-1CDE-497C-B1DB-E54750869436}">
      <dgm:prSet/>
      <dgm:spPr/>
      <dgm:t>
        <a:bodyPr/>
        <a:lstStyle/>
        <a:p>
          <a:endParaRPr lang="pt-BR"/>
        </a:p>
      </dgm:t>
    </dgm:pt>
    <dgm:pt modelId="{5EE27EFC-2694-4604-A105-08BB16304286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Criação de Câmara de Créditos de Plantio</a:t>
          </a:r>
          <a:endParaRPr lang="pt-BR" sz="1600" dirty="0"/>
        </a:p>
      </dgm:t>
    </dgm:pt>
    <dgm:pt modelId="{F50F5013-490A-43CF-ADAE-4A09D5F6FE3F}" type="parTrans" cxnId="{A28EC0E0-FD56-4729-B2DA-9F8F914277CD}">
      <dgm:prSet/>
      <dgm:spPr/>
      <dgm:t>
        <a:bodyPr/>
        <a:lstStyle/>
        <a:p>
          <a:endParaRPr lang="pt-BR"/>
        </a:p>
      </dgm:t>
    </dgm:pt>
    <dgm:pt modelId="{A273A761-9F63-4B20-A033-B47EE493E917}" type="sibTrans" cxnId="{A28EC0E0-FD56-4729-B2DA-9F8F914277CD}">
      <dgm:prSet/>
      <dgm:spPr/>
      <dgm:t>
        <a:bodyPr/>
        <a:lstStyle/>
        <a:p>
          <a:endParaRPr lang="pt-BR"/>
        </a:p>
      </dgm:t>
    </dgm:pt>
    <dgm:pt modelId="{AAFE82B6-DBEB-411B-9CDB-C2213197426D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Rito expresso no CCA para projetos imobiliários</a:t>
          </a:r>
          <a:endParaRPr lang="pt-BR" sz="1600" dirty="0"/>
        </a:p>
      </dgm:t>
    </dgm:pt>
    <dgm:pt modelId="{F820D087-A082-445D-9E1F-2F052B707848}" type="parTrans" cxnId="{489897A1-9E35-4697-8102-6D742E695203}">
      <dgm:prSet/>
      <dgm:spPr/>
      <dgm:t>
        <a:bodyPr/>
        <a:lstStyle/>
        <a:p>
          <a:endParaRPr lang="pt-BR"/>
        </a:p>
      </dgm:t>
    </dgm:pt>
    <dgm:pt modelId="{9CF00DE9-933B-4AFC-8813-D14E1A587D08}" type="sibTrans" cxnId="{489897A1-9E35-4697-8102-6D742E695203}">
      <dgm:prSet/>
      <dgm:spPr/>
      <dgm:t>
        <a:bodyPr/>
        <a:lstStyle/>
        <a:p>
          <a:endParaRPr lang="pt-BR"/>
        </a:p>
      </dgm:t>
    </dgm:pt>
    <dgm:pt modelId="{132D59A3-90CA-49B6-9C47-8E6EC5383FF1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 sz="1600" dirty="0"/>
        </a:p>
      </dgm:t>
    </dgm:pt>
    <dgm:pt modelId="{D3D78308-80C6-4D84-BA46-1D93DED7AFD8}" type="parTrans" cxnId="{191575FB-AE0E-46B0-86B7-60830DC4D347}">
      <dgm:prSet/>
      <dgm:spPr/>
      <dgm:t>
        <a:bodyPr/>
        <a:lstStyle/>
        <a:p>
          <a:endParaRPr lang="pt-BR"/>
        </a:p>
      </dgm:t>
    </dgm:pt>
    <dgm:pt modelId="{FEB853F4-F598-42E9-9368-3BA358291083}" type="sibTrans" cxnId="{191575FB-AE0E-46B0-86B7-60830DC4D347}">
      <dgm:prSet/>
      <dgm:spPr/>
      <dgm:t>
        <a:bodyPr/>
        <a:lstStyle/>
        <a:p>
          <a:endParaRPr lang="pt-BR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Y="-1176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 custScaleY="14749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 custLinFactNeighborY="-1073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 custLinFactNeighborY="-60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 custLinFactNeighborY="-4074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 custScaleY="186976" custLinFactNeighborY="-309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534ABD0-6A08-4250-8D6E-5C26FB3B6067}" type="presOf" srcId="{F831F6B3-6D07-4F5E-A216-F9430FE2D083}" destId="{190243AE-2A28-4114-BDF8-1082573E0073}" srcOrd="0" destOrd="0" presId="urn:microsoft.com/office/officeart/2005/8/layout/chevron2"/>
    <dgm:cxn modelId="{E639DEA7-14EE-44B7-B0C8-9BBBFC0C6CDE}" type="presOf" srcId="{AAFE82B6-DBEB-411B-9CDB-C2213197426D}" destId="{190243AE-2A28-4114-BDF8-1082573E0073}" srcOrd="0" destOrd="2" presId="urn:microsoft.com/office/officeart/2005/8/layout/chevron2"/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B97E79F0-B73F-48AE-A698-06A95D2689C5}" type="presOf" srcId="{CE44C1F4-D90E-4E88-A29A-9B3CDFA33CB1}" destId="{94608D29-06BD-4791-82B5-F0AD02F1FAF2}" srcOrd="0" destOrd="0" presId="urn:microsoft.com/office/officeart/2005/8/layout/chevron2"/>
    <dgm:cxn modelId="{314C48CB-1CDE-497C-B1DB-E54750869436}" srcId="{36EB376B-631F-40E4-AD34-C3FA15604CAA}" destId="{8B4A4C50-5197-4AA0-81A3-E8DCEEE6C577}" srcOrd="3" destOrd="0" parTransId="{7AECF9AC-CF04-4B90-9A40-64DEA37138D1}" sibTransId="{85045753-8414-4D21-9D2C-95E4BCB02CA6}"/>
    <dgm:cxn modelId="{94CEFE98-2A3C-41C2-AB78-E4A34CD1FB4F}" type="presOf" srcId="{5EE27EFC-2694-4604-A105-08BB16304286}" destId="{190243AE-2A28-4114-BDF8-1082573E0073}" srcOrd="0" destOrd="4" presId="urn:microsoft.com/office/officeart/2005/8/layout/chevron2"/>
    <dgm:cxn modelId="{A28EC0E0-FD56-4729-B2DA-9F8F914277CD}" srcId="{36EB376B-631F-40E4-AD34-C3FA15604CAA}" destId="{5EE27EFC-2694-4604-A105-08BB16304286}" srcOrd="4" destOrd="0" parTransId="{F50F5013-490A-43CF-ADAE-4A09D5F6FE3F}" sibTransId="{A273A761-9F63-4B20-A033-B47EE493E917}"/>
    <dgm:cxn modelId="{3E9377FA-0D33-4E12-857F-00BD8861341B}" type="presOf" srcId="{C78EB4A0-C4D3-48E6-AD2A-F07024CD1F49}" destId="{436F7141-A202-45A0-97ED-03E5167EB315}" srcOrd="0" destOrd="0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6216BFC3-91B8-4615-B631-6136A2A40FFC}" type="presOf" srcId="{36EB376B-631F-40E4-AD34-C3FA15604CAA}" destId="{B3578AF6-9BF1-4948-BF2B-AB2B38EB42C7}" srcOrd="0" destOrd="0" presId="urn:microsoft.com/office/officeart/2005/8/layout/chevron2"/>
    <dgm:cxn modelId="{489897A1-9E35-4697-8102-6D742E695203}" srcId="{36EB376B-631F-40E4-AD34-C3FA15604CAA}" destId="{AAFE82B6-DBEB-411B-9CDB-C2213197426D}" srcOrd="2" destOrd="0" parTransId="{F820D087-A082-445D-9E1F-2F052B707848}" sibTransId="{9CF00DE9-933B-4AFC-8813-D14E1A587D08}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FAA0E8A9-B49F-47D9-8151-23CD48F03226}" type="presOf" srcId="{CD1C0233-96B0-423D-BC7D-2FC494318454}" destId="{48DC2DBB-1DDD-468F-9727-A629BD7F4591}" srcOrd="0" destOrd="0" presId="urn:microsoft.com/office/officeart/2005/8/layout/chevron2"/>
    <dgm:cxn modelId="{E024017C-DD55-48BB-B52A-4D989CA48820}" type="presOf" srcId="{8B4A4C50-5197-4AA0-81A3-E8DCEEE6C577}" destId="{190243AE-2A28-4114-BDF8-1082573E0073}" srcOrd="0" destOrd="3" presId="urn:microsoft.com/office/officeart/2005/8/layout/chevron2"/>
    <dgm:cxn modelId="{CE505B1B-84E6-4913-9FE3-A74D5D78858B}" type="presOf" srcId="{8D5FCADD-8077-404C-84E6-8A4B8F7E0D47}" destId="{436F7141-A202-45A0-97ED-03E5167EB315}" srcOrd="0" destOrd="2" presId="urn:microsoft.com/office/officeart/2005/8/layout/chevron2"/>
    <dgm:cxn modelId="{23C7E763-7608-4AF9-A6A6-D768D5953FF4}" srcId="{36EB376B-631F-40E4-AD34-C3FA15604CAA}" destId="{BE4984D3-B67C-402D-9EED-E2E64D5308BB}" srcOrd="1" destOrd="0" parTransId="{4FFB6C3B-6B13-485F-A636-1A1B34CEEBC4}" sibTransId="{3261C2EB-F792-4D9A-87E0-46C78515F30E}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2D4680E9-EF3C-439A-AECA-728DD22337DA}" type="presOf" srcId="{6A9AE16A-7516-4A64-920D-316E68E49774}" destId="{7B1CA0B2-D6A6-4250-A9EB-38367FAACE1E}" srcOrd="0" destOrd="0" presId="urn:microsoft.com/office/officeart/2005/8/layout/chevron2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191575FB-AE0E-46B0-86B7-60830DC4D347}" srcId="{CE44C1F4-D90E-4E88-A29A-9B3CDFA33CB1}" destId="{132D59A3-90CA-49B6-9C47-8E6EC5383FF1}" srcOrd="1" destOrd="0" parTransId="{D3D78308-80C6-4D84-BA46-1D93DED7AFD8}" sibTransId="{FEB853F4-F598-42E9-9368-3BA358291083}"/>
    <dgm:cxn modelId="{B2F397E1-16B0-4AC8-BC9A-462C3F23FB69}" type="presOf" srcId="{132D59A3-90CA-49B6-9C47-8E6EC5383FF1}" destId="{436F7141-A202-45A0-97ED-03E5167EB315}" srcOrd="0" destOrd="1" presId="urn:microsoft.com/office/officeart/2005/8/layout/chevron2"/>
    <dgm:cxn modelId="{1AF8FF3C-0F5F-4CBC-963C-8525A4CFD3AF}" srcId="{CE44C1F4-D90E-4E88-A29A-9B3CDFA33CB1}" destId="{8D5FCADD-8077-404C-84E6-8A4B8F7E0D47}" srcOrd="2" destOrd="0" parTransId="{058CA4BD-5512-4D75-90BA-41856B04F971}" sibTransId="{C08D6DF7-C7AC-4202-B49D-D3AB61EF56BD}"/>
    <dgm:cxn modelId="{D7C53D0F-767C-4BD9-9B4F-6F0DF0CA73B0}" type="presOf" srcId="{BE4984D3-B67C-402D-9EED-E2E64D5308BB}" destId="{190243AE-2A28-4114-BDF8-1082573E0073}" srcOrd="0" destOrd="1" presId="urn:microsoft.com/office/officeart/2005/8/layout/chevron2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E70C15FA-0873-4737-9733-BF0346CC067E}" type="presOf" srcId="{9B360B54-C110-4C26-B4B7-D8D2DE0C3805}" destId="{B785B1F1-A696-4691-BBC0-ED6B9BF08CC9}" srcOrd="0" destOrd="0" presId="urn:microsoft.com/office/officeart/2005/8/layout/chevron2"/>
    <dgm:cxn modelId="{5695A4BF-39A1-4D61-A0D9-7A3520F7E694}" type="presParOf" srcId="{B785B1F1-A696-4691-BBC0-ED6B9BF08CC9}" destId="{A5FC237D-D25D-42D4-A60F-A8C452212643}" srcOrd="0" destOrd="0" presId="urn:microsoft.com/office/officeart/2005/8/layout/chevron2"/>
    <dgm:cxn modelId="{3EBCF8CA-1414-48E4-B94F-0D5E3B443C36}" type="presParOf" srcId="{A5FC237D-D25D-42D4-A60F-A8C452212643}" destId="{94608D29-06BD-4791-82B5-F0AD02F1FAF2}" srcOrd="0" destOrd="0" presId="urn:microsoft.com/office/officeart/2005/8/layout/chevron2"/>
    <dgm:cxn modelId="{D990807D-D704-48B4-97D0-E5602C2B0134}" type="presParOf" srcId="{A5FC237D-D25D-42D4-A60F-A8C452212643}" destId="{436F7141-A202-45A0-97ED-03E5167EB315}" srcOrd="1" destOrd="0" presId="urn:microsoft.com/office/officeart/2005/8/layout/chevron2"/>
    <dgm:cxn modelId="{A341A245-AADD-4CEC-857E-9EA42A047848}" type="presParOf" srcId="{B785B1F1-A696-4691-BBC0-ED6B9BF08CC9}" destId="{771B37D3-4AEC-4C41-A6A0-96D629760E5C}" srcOrd="1" destOrd="0" presId="urn:microsoft.com/office/officeart/2005/8/layout/chevron2"/>
    <dgm:cxn modelId="{0BF396C1-FC1E-4A2C-BC4F-E5667047673C}" type="presParOf" srcId="{B785B1F1-A696-4691-BBC0-ED6B9BF08CC9}" destId="{4A3CFE76-90DF-41DC-98EC-EA650C46164D}" srcOrd="2" destOrd="0" presId="urn:microsoft.com/office/officeart/2005/8/layout/chevron2"/>
    <dgm:cxn modelId="{D718845E-9E5D-4AC8-8334-26E57E7C1B14}" type="presParOf" srcId="{4A3CFE76-90DF-41DC-98EC-EA650C46164D}" destId="{48DC2DBB-1DDD-468F-9727-A629BD7F4591}" srcOrd="0" destOrd="0" presId="urn:microsoft.com/office/officeart/2005/8/layout/chevron2"/>
    <dgm:cxn modelId="{13823915-B563-4739-9816-AB0A9DEE26DE}" type="presParOf" srcId="{4A3CFE76-90DF-41DC-98EC-EA650C46164D}" destId="{7B1CA0B2-D6A6-4250-A9EB-38367FAACE1E}" srcOrd="1" destOrd="0" presId="urn:microsoft.com/office/officeart/2005/8/layout/chevron2"/>
    <dgm:cxn modelId="{F773EE53-3A11-4771-9C33-8495C81A57F0}" type="presParOf" srcId="{B785B1F1-A696-4691-BBC0-ED6B9BF08CC9}" destId="{534ED563-290F-4C70-B7E3-17035F655C24}" srcOrd="3" destOrd="0" presId="urn:microsoft.com/office/officeart/2005/8/layout/chevron2"/>
    <dgm:cxn modelId="{1926A83E-2A8B-4C14-924B-8B5486E6E985}" type="presParOf" srcId="{B785B1F1-A696-4691-BBC0-ED6B9BF08CC9}" destId="{3A701182-E1B0-417A-94D1-6E7083F18E9C}" srcOrd="4" destOrd="0" presId="urn:microsoft.com/office/officeart/2005/8/layout/chevron2"/>
    <dgm:cxn modelId="{B62B2EF5-B609-48AF-9779-A405F1FDE933}" type="presParOf" srcId="{3A701182-E1B0-417A-94D1-6E7083F18E9C}" destId="{B3578AF6-9BF1-4948-BF2B-AB2B38EB42C7}" srcOrd="0" destOrd="0" presId="urn:microsoft.com/office/officeart/2005/8/layout/chevron2"/>
    <dgm:cxn modelId="{FAF53D4F-B7BF-4CDE-8E66-7BD882EA5BB0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Problema identificado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 sz="1200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 sz="1200"/>
        </a:p>
      </dgm:t>
    </dgm:pt>
    <dgm:pt modelId="{CD1C0233-96B0-423D-BC7D-2FC494318454}">
      <dgm:prSet custT="1"/>
      <dgm:spPr/>
      <dgm:t>
        <a:bodyPr/>
        <a:lstStyle/>
        <a:p>
          <a:r>
            <a:rPr lang="pt-BR" sz="1200" b="1" dirty="0"/>
            <a:t>Consequências</a:t>
          </a:r>
        </a:p>
      </dgm:t>
    </dgm:pt>
    <dgm:pt modelId="{53C36365-1881-4EC9-B6F2-B38F6888D34F}" type="parTrans" cxnId="{DB846296-964F-4305-8C38-A66BC4850CE8}">
      <dgm:prSet/>
      <dgm:spPr/>
      <dgm:t>
        <a:bodyPr/>
        <a:lstStyle/>
        <a:p>
          <a:endParaRPr lang="pt-BR" sz="1200"/>
        </a:p>
      </dgm:t>
    </dgm:pt>
    <dgm:pt modelId="{0DBF4A2F-661D-48E3-9852-1AA77F1CBDD0}" type="sibTrans" cxnId="{DB846296-964F-4305-8C38-A66BC4850CE8}">
      <dgm:prSet/>
      <dgm:spPr/>
      <dgm:t>
        <a:bodyPr/>
        <a:lstStyle/>
        <a:p>
          <a:endParaRPr lang="pt-BR" sz="1200"/>
        </a:p>
      </dgm:t>
    </dgm:pt>
    <dgm:pt modelId="{36EB376B-631F-40E4-AD34-C3FA15604CAA}">
      <dgm:prSet custT="1"/>
      <dgm:spPr/>
      <dgm:t>
        <a:bodyPr/>
        <a:lstStyle/>
        <a:p>
          <a:r>
            <a:rPr lang="pt-BR" sz="1200" b="1" dirty="0"/>
            <a:t>Proposta</a:t>
          </a:r>
        </a:p>
      </dgm:t>
    </dgm:pt>
    <dgm:pt modelId="{598A3706-4B56-4125-91D0-83C6EEFF6614}" type="parTrans" cxnId="{6C47A659-67D7-4520-A673-24487F669AEF}">
      <dgm:prSet/>
      <dgm:spPr/>
      <dgm:t>
        <a:bodyPr/>
        <a:lstStyle/>
        <a:p>
          <a:endParaRPr lang="pt-BR" sz="1200"/>
        </a:p>
      </dgm:t>
    </dgm:pt>
    <dgm:pt modelId="{F4785A85-5E7D-418B-A23B-1566FA6D7294}" type="sibTrans" cxnId="{6C47A659-67D7-4520-A673-24487F669AEF}">
      <dgm:prSet/>
      <dgm:spPr/>
      <dgm:t>
        <a:bodyPr/>
        <a:lstStyle/>
        <a:p>
          <a:endParaRPr lang="pt-BR" sz="1200"/>
        </a:p>
      </dgm:t>
    </dgm:pt>
    <dgm:pt modelId="{C78EB4A0-C4D3-48E6-AD2A-F07024CD1F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Demora na "baixa" de pagamentos para empreendimentos com compra de outorga e outros processos.</a:t>
          </a:r>
          <a:endParaRPr lang="pt-BR" sz="1600" dirty="0"/>
        </a:p>
      </dgm:t>
    </dgm:pt>
    <dgm:pt modelId="{860CE7AF-97F7-4159-AFE8-1A4565CA023B}" type="parTrans" cxnId="{40508DDC-812F-46A8-A07A-33DC6C18ABB2}">
      <dgm:prSet/>
      <dgm:spPr/>
      <dgm:t>
        <a:bodyPr/>
        <a:lstStyle/>
        <a:p>
          <a:endParaRPr lang="pt-BR" sz="1200"/>
        </a:p>
      </dgm:t>
    </dgm:pt>
    <dgm:pt modelId="{6FDBE986-35B6-42D9-9508-52E74F1CCE27}" type="sibTrans" cxnId="{40508DDC-812F-46A8-A07A-33DC6C18ABB2}">
      <dgm:prSet/>
      <dgm:spPr/>
      <dgm:t>
        <a:bodyPr/>
        <a:lstStyle/>
        <a:p>
          <a:endParaRPr lang="pt-BR" sz="1200"/>
        </a:p>
      </dgm:t>
    </dgm:pt>
    <dgm:pt modelId="{6A9AE16A-7516-4A64-920D-316E68E49774}">
      <dgm:prSet custT="1"/>
      <dgm:spPr/>
      <dgm:t>
        <a:bodyPr/>
        <a:lstStyle/>
        <a:p>
          <a:r>
            <a:rPr lang="pt-BR" sz="1600" dirty="0" smtClean="0"/>
            <a:t>Acréscimo total superior a 60 dias no processo para liberação do Alvará de Aprovação</a:t>
          </a:r>
          <a:r>
            <a:rPr lang="pt-BR" sz="1200" dirty="0" smtClean="0"/>
            <a:t>.</a:t>
          </a:r>
          <a:endParaRPr lang="pt-BR" sz="1200" dirty="0"/>
        </a:p>
      </dgm:t>
    </dgm:pt>
    <dgm:pt modelId="{5CBA953B-2F54-470F-95BA-2598469D6125}" type="parTrans" cxnId="{DC26E9A7-5CB9-45FF-A128-CA1F38A1F352}">
      <dgm:prSet/>
      <dgm:spPr/>
      <dgm:t>
        <a:bodyPr/>
        <a:lstStyle/>
        <a:p>
          <a:endParaRPr lang="pt-BR" sz="1200"/>
        </a:p>
      </dgm:t>
    </dgm:pt>
    <dgm:pt modelId="{99A556C0-BF5B-4C95-85DF-B0A5469C340A}" type="sibTrans" cxnId="{DC26E9A7-5CB9-45FF-A128-CA1F38A1F352}">
      <dgm:prSet/>
      <dgm:spPr/>
      <dgm:t>
        <a:bodyPr/>
        <a:lstStyle/>
        <a:p>
          <a:endParaRPr lang="pt-BR" sz="1200"/>
        </a:p>
      </dgm:t>
    </dgm:pt>
    <dgm:pt modelId="{F831F6B3-6D07-4F5E-A216-F9430FE2D083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pt-BR" sz="1600" dirty="0" smtClean="0"/>
            <a:t>Atualização dos sistemas de baixa/ código de barras</a:t>
          </a:r>
          <a:endParaRPr lang="pt-BR" sz="1600" dirty="0"/>
        </a:p>
      </dgm:t>
    </dgm:pt>
    <dgm:pt modelId="{D965DBE7-040E-472D-8D8A-1E411783A6EA}" type="parTrans" cxnId="{9B22D735-C74B-4CDC-80F8-8408D506E3EA}">
      <dgm:prSet/>
      <dgm:spPr/>
      <dgm:t>
        <a:bodyPr/>
        <a:lstStyle/>
        <a:p>
          <a:endParaRPr lang="pt-BR" sz="1200"/>
        </a:p>
      </dgm:t>
    </dgm:pt>
    <dgm:pt modelId="{C883AE79-BFAF-4AF7-94B9-EE2D408F9750}" type="sibTrans" cxnId="{9B22D735-C74B-4CDC-80F8-8408D506E3EA}">
      <dgm:prSet/>
      <dgm:spPr/>
      <dgm:t>
        <a:bodyPr/>
        <a:lstStyle/>
        <a:p>
          <a:endParaRPr lang="pt-BR" sz="1200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0" presStyleCnt="3" custLinFactNeighborY="-13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1B37D3-4AEC-4C41-A6A0-96D629760E5C}" type="pres">
      <dgm:prSet presAssocID="{25674984-9DE3-49DE-AE9F-1A48B8834B32}" presName="sp" presStyleCnt="0"/>
      <dgm:spPr/>
    </dgm:pt>
    <dgm:pt modelId="{4A3CFE76-90DF-41DC-98EC-EA650C46164D}" type="pres">
      <dgm:prSet presAssocID="{CD1C0233-96B0-423D-BC7D-2FC494318454}" presName="composite" presStyleCnt="0"/>
      <dgm:spPr/>
    </dgm:pt>
    <dgm:pt modelId="{48DC2DBB-1DDD-468F-9727-A629BD7F4591}" type="pres">
      <dgm:prSet presAssocID="{CD1C0233-96B0-423D-BC7D-2FC494318454}" presName="parentText" presStyleLbl="alignNode1" presStyleIdx="1" presStyleCnt="3" custLinFactNeighborY="-1776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1CA0B2-D6A6-4250-A9EB-38367FAACE1E}" type="pres">
      <dgm:prSet presAssocID="{CD1C0233-96B0-423D-BC7D-2FC494318454}" presName="descendantText" presStyleLbl="alignAcc1" presStyleIdx="1" presStyleCnt="3" custLinFactNeighborY="-273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4ED563-290F-4C70-B7E3-17035F655C24}" type="pres">
      <dgm:prSet presAssocID="{0DBF4A2F-661D-48E3-9852-1AA77F1CBDD0}" presName="sp" presStyleCnt="0"/>
      <dgm:spPr/>
    </dgm:pt>
    <dgm:pt modelId="{3A701182-E1B0-417A-94D1-6E7083F18E9C}" type="pres">
      <dgm:prSet presAssocID="{36EB376B-631F-40E4-AD34-C3FA15604CAA}" presName="composite" presStyleCnt="0"/>
      <dgm:spPr/>
    </dgm:pt>
    <dgm:pt modelId="{B3578AF6-9BF1-4948-BF2B-AB2B38EB42C7}" type="pres">
      <dgm:prSet presAssocID="{36EB376B-631F-40E4-AD34-C3FA15604CAA}" presName="parentText" presStyleLbl="alignNode1" presStyleIdx="2" presStyleCnt="3" custLinFactNeighborY="-3538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243AE-2A28-4114-BDF8-1082573E0073}" type="pres">
      <dgm:prSet presAssocID="{36EB376B-631F-40E4-AD34-C3FA15604CAA}" presName="descendantText" presStyleLbl="alignAcc1" presStyleIdx="2" presStyleCnt="3" custLinFactNeighborY="-5444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508DDC-812F-46A8-A07A-33DC6C18ABB2}" srcId="{CE44C1F4-D90E-4E88-A29A-9B3CDFA33CB1}" destId="{C78EB4A0-C4D3-48E6-AD2A-F07024CD1F49}" srcOrd="0" destOrd="0" parTransId="{860CE7AF-97F7-4159-AFE8-1A4565CA023B}" sibTransId="{6FDBE986-35B6-42D9-9508-52E74F1CCE27}"/>
    <dgm:cxn modelId="{29552543-817A-4A26-A9CD-7DCE656431F1}" type="presOf" srcId="{C78EB4A0-C4D3-48E6-AD2A-F07024CD1F49}" destId="{436F7141-A202-45A0-97ED-03E5167EB315}" srcOrd="0" destOrd="0" presId="urn:microsoft.com/office/officeart/2005/8/layout/chevron2"/>
    <dgm:cxn modelId="{DEB973F5-1491-4E4B-9788-C12058D9B2A1}" type="presOf" srcId="{CD1C0233-96B0-423D-BC7D-2FC494318454}" destId="{48DC2DBB-1DDD-468F-9727-A629BD7F4591}" srcOrd="0" destOrd="0" presId="urn:microsoft.com/office/officeart/2005/8/layout/chevron2"/>
    <dgm:cxn modelId="{928E3550-7CC3-4196-A89C-4E9D0DAF427C}" type="presOf" srcId="{CE44C1F4-D90E-4E88-A29A-9B3CDFA33CB1}" destId="{94608D29-06BD-4791-82B5-F0AD02F1FAF2}" srcOrd="0" destOrd="0" presId="urn:microsoft.com/office/officeart/2005/8/layout/chevron2"/>
    <dgm:cxn modelId="{DB846296-964F-4305-8C38-A66BC4850CE8}" srcId="{9B360B54-C110-4C26-B4B7-D8D2DE0C3805}" destId="{CD1C0233-96B0-423D-BC7D-2FC494318454}" srcOrd="1" destOrd="0" parTransId="{53C36365-1881-4EC9-B6F2-B38F6888D34F}" sibTransId="{0DBF4A2F-661D-48E3-9852-1AA77F1CBDD0}"/>
    <dgm:cxn modelId="{09B86A29-84D2-4D7F-8263-35BEB2FE2DB0}" type="presOf" srcId="{9B360B54-C110-4C26-B4B7-D8D2DE0C3805}" destId="{B785B1F1-A696-4691-BBC0-ED6B9BF08CC9}" srcOrd="0" destOrd="0" presId="urn:microsoft.com/office/officeart/2005/8/layout/chevron2"/>
    <dgm:cxn modelId="{4A08EDEE-6D3E-474B-B8C7-3846F404B5CB}" srcId="{9B360B54-C110-4C26-B4B7-D8D2DE0C3805}" destId="{CE44C1F4-D90E-4E88-A29A-9B3CDFA33CB1}" srcOrd="0" destOrd="0" parTransId="{FD47B17A-D4FC-4AE1-A524-DE555B552670}" sibTransId="{25674984-9DE3-49DE-AE9F-1A48B8834B32}"/>
    <dgm:cxn modelId="{CAE5E238-DECD-443C-AEA1-2B47BF9D05E2}" type="presOf" srcId="{F831F6B3-6D07-4F5E-A216-F9430FE2D083}" destId="{190243AE-2A28-4114-BDF8-1082573E0073}" srcOrd="0" destOrd="0" presId="urn:microsoft.com/office/officeart/2005/8/layout/chevron2"/>
    <dgm:cxn modelId="{9B22D735-C74B-4CDC-80F8-8408D506E3EA}" srcId="{36EB376B-631F-40E4-AD34-C3FA15604CAA}" destId="{F831F6B3-6D07-4F5E-A216-F9430FE2D083}" srcOrd="0" destOrd="0" parTransId="{D965DBE7-040E-472D-8D8A-1E411783A6EA}" sibTransId="{C883AE79-BFAF-4AF7-94B9-EE2D408F9750}"/>
    <dgm:cxn modelId="{DC26E9A7-5CB9-45FF-A128-CA1F38A1F352}" srcId="{CD1C0233-96B0-423D-BC7D-2FC494318454}" destId="{6A9AE16A-7516-4A64-920D-316E68E49774}" srcOrd="0" destOrd="0" parTransId="{5CBA953B-2F54-470F-95BA-2598469D6125}" sibTransId="{99A556C0-BF5B-4C95-85DF-B0A5469C340A}"/>
    <dgm:cxn modelId="{E77C2172-E9EE-47BD-965F-C05E08A5F933}" type="presOf" srcId="{6A9AE16A-7516-4A64-920D-316E68E49774}" destId="{7B1CA0B2-D6A6-4250-A9EB-38367FAACE1E}" srcOrd="0" destOrd="0" presId="urn:microsoft.com/office/officeart/2005/8/layout/chevron2"/>
    <dgm:cxn modelId="{0B132018-C048-4B18-9F8D-2A23BF4181D1}" type="presOf" srcId="{36EB376B-631F-40E4-AD34-C3FA15604CAA}" destId="{B3578AF6-9BF1-4948-BF2B-AB2B38EB42C7}" srcOrd="0" destOrd="0" presId="urn:microsoft.com/office/officeart/2005/8/layout/chevron2"/>
    <dgm:cxn modelId="{6C47A659-67D7-4520-A673-24487F669AEF}" srcId="{9B360B54-C110-4C26-B4B7-D8D2DE0C3805}" destId="{36EB376B-631F-40E4-AD34-C3FA15604CAA}" srcOrd="2" destOrd="0" parTransId="{598A3706-4B56-4125-91D0-83C6EEFF6614}" sibTransId="{F4785A85-5E7D-418B-A23B-1566FA6D7294}"/>
    <dgm:cxn modelId="{F7ECF2A6-9503-48A0-80FF-0B7647901FD7}" type="presParOf" srcId="{B785B1F1-A696-4691-BBC0-ED6B9BF08CC9}" destId="{A5FC237D-D25D-42D4-A60F-A8C452212643}" srcOrd="0" destOrd="0" presId="urn:microsoft.com/office/officeart/2005/8/layout/chevron2"/>
    <dgm:cxn modelId="{1F72BE09-DB3B-4A24-BDD5-789231CFEAAB}" type="presParOf" srcId="{A5FC237D-D25D-42D4-A60F-A8C452212643}" destId="{94608D29-06BD-4791-82B5-F0AD02F1FAF2}" srcOrd="0" destOrd="0" presId="urn:microsoft.com/office/officeart/2005/8/layout/chevron2"/>
    <dgm:cxn modelId="{CF07167C-1E3B-466E-A915-B9D2F7DC3925}" type="presParOf" srcId="{A5FC237D-D25D-42D4-A60F-A8C452212643}" destId="{436F7141-A202-45A0-97ED-03E5167EB315}" srcOrd="1" destOrd="0" presId="urn:microsoft.com/office/officeart/2005/8/layout/chevron2"/>
    <dgm:cxn modelId="{FE1054D9-EAA1-4580-8915-4715C92584ED}" type="presParOf" srcId="{B785B1F1-A696-4691-BBC0-ED6B9BF08CC9}" destId="{771B37D3-4AEC-4C41-A6A0-96D629760E5C}" srcOrd="1" destOrd="0" presId="urn:microsoft.com/office/officeart/2005/8/layout/chevron2"/>
    <dgm:cxn modelId="{9BD70C94-A0B9-4E02-99A9-84CB7F830E7A}" type="presParOf" srcId="{B785B1F1-A696-4691-BBC0-ED6B9BF08CC9}" destId="{4A3CFE76-90DF-41DC-98EC-EA650C46164D}" srcOrd="2" destOrd="0" presId="urn:microsoft.com/office/officeart/2005/8/layout/chevron2"/>
    <dgm:cxn modelId="{67504AEC-4BF7-473F-8D87-6E81C0C1E237}" type="presParOf" srcId="{4A3CFE76-90DF-41DC-98EC-EA650C46164D}" destId="{48DC2DBB-1DDD-468F-9727-A629BD7F4591}" srcOrd="0" destOrd="0" presId="urn:microsoft.com/office/officeart/2005/8/layout/chevron2"/>
    <dgm:cxn modelId="{7AF0B48F-653B-42F3-8AFB-73F9AE41393B}" type="presParOf" srcId="{4A3CFE76-90DF-41DC-98EC-EA650C46164D}" destId="{7B1CA0B2-D6A6-4250-A9EB-38367FAACE1E}" srcOrd="1" destOrd="0" presId="urn:microsoft.com/office/officeart/2005/8/layout/chevron2"/>
    <dgm:cxn modelId="{1F221389-4AB0-489F-83BE-DA830489F202}" type="presParOf" srcId="{B785B1F1-A696-4691-BBC0-ED6B9BF08CC9}" destId="{534ED563-290F-4C70-B7E3-17035F655C24}" srcOrd="3" destOrd="0" presId="urn:microsoft.com/office/officeart/2005/8/layout/chevron2"/>
    <dgm:cxn modelId="{D213A7CB-E53C-4B95-9D02-CFF8776FF81B}" type="presParOf" srcId="{B785B1F1-A696-4691-BBC0-ED6B9BF08CC9}" destId="{3A701182-E1B0-417A-94D1-6E7083F18E9C}" srcOrd="4" destOrd="0" presId="urn:microsoft.com/office/officeart/2005/8/layout/chevron2"/>
    <dgm:cxn modelId="{C8C8BC48-26EC-4E50-A027-6401E8A22A6D}" type="presParOf" srcId="{3A701182-E1B0-417A-94D1-6E7083F18E9C}" destId="{B3578AF6-9BF1-4948-BF2B-AB2B38EB42C7}" srcOrd="0" destOrd="0" presId="urn:microsoft.com/office/officeart/2005/8/layout/chevron2"/>
    <dgm:cxn modelId="{795EF5F6-1167-48BA-A0DD-C2AB163FC117}" type="presParOf" srcId="{3A701182-E1B0-417A-94D1-6E7083F18E9C}" destId="{190243AE-2A28-4114-BDF8-1082573E0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07/03/2014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52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45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8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2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544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11AE50-67A6-4821-8835-A1EFB7DBDC65}" type="slidenum">
              <a:rPr lang="pt-BR" smtClean="0"/>
              <a:pPr/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8723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49E928-6522-4036-B6BB-BC9F18EAC5B0}" type="slidenum">
              <a:rPr lang="pt-BR" smtClean="0"/>
              <a:pPr/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9524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0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6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85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3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2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65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0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3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7.xls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8.xlsx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6/3/2014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2829150591"/>
              </p:ext>
            </p:extLst>
          </p:nvPr>
        </p:nvGraphicFramePr>
        <p:xfrm>
          <a:off x="323528" y="980728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8967" y="404664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Específicas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123728" y="6073749"/>
            <a:ext cx="5976664" cy="348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r>
              <a:rPr lang="pt-BR" sz="1600" dirty="0"/>
              <a:t>P</a:t>
            </a:r>
            <a:r>
              <a:rPr lang="pt-BR" sz="1600" dirty="0" smtClean="0"/>
              <a:t>roposta </a:t>
            </a:r>
            <a:r>
              <a:rPr lang="pt-BR" sz="1600" dirty="0"/>
              <a:t>SEL nesta direção -  a ser acompanhado com </a:t>
            </a:r>
            <a:r>
              <a:rPr lang="pt-BR" sz="1600" dirty="0" smtClean="0"/>
              <a:t>SMNJ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1152128" y="5301208"/>
            <a:ext cx="7740352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Lei 13.885 de 2004 </a:t>
            </a:r>
            <a:r>
              <a:rPr lang="pt-BR" sz="1600" dirty="0">
                <a:solidFill>
                  <a:srgbClr val="000000"/>
                </a:solidFill>
                <a:latin typeface="Verdana" panose="020B0604030504040204" pitchFamily="34" charset="0"/>
              </a:rPr>
              <a:t>- Artigo 158 Incisos 4º a 6º</a:t>
            </a:r>
          </a:p>
        </p:txBody>
      </p:sp>
    </p:spTree>
    <p:extLst>
      <p:ext uri="{BB962C8B-B14F-4D97-AF65-F5344CB8AC3E}">
        <p14:creationId xmlns:p14="http://schemas.microsoft.com/office/powerpoint/2010/main" val="34179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841531292"/>
              </p:ext>
            </p:extLst>
          </p:nvPr>
        </p:nvGraphicFramePr>
        <p:xfrm>
          <a:off x="323528" y="476672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8967" y="116632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Específicas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179512" y="5325793"/>
            <a:ext cx="8208912" cy="133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DECONT -  atribuição legal – SMNJ </a:t>
            </a:r>
            <a:r>
              <a:rPr lang="pt-BR" sz="1600" dirty="0" smtClean="0"/>
              <a:t>verificará </a:t>
            </a:r>
            <a:r>
              <a:rPr lang="pt-BR" sz="1600" dirty="0"/>
              <a:t>Decreto </a:t>
            </a:r>
            <a:r>
              <a:rPr lang="pt-BR" sz="1600" dirty="0" smtClean="0"/>
              <a:t>indicando a </a:t>
            </a:r>
            <a:r>
              <a:rPr lang="pt-BR" sz="1600" dirty="0"/>
              <a:t>mera </a:t>
            </a:r>
            <a:r>
              <a:rPr lang="pt-BR" sz="1600" dirty="0" smtClean="0"/>
              <a:t>anuência 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Alteração da Lei – convênio efetivo DECONT/CETESB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Processo declaratório na aprovação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Anuência DECONT no habite-se e não na Aprovação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SMNJ -</a:t>
            </a:r>
            <a:r>
              <a:rPr lang="pt-BR" sz="1600" dirty="0" smtClean="0"/>
              <a:t> </a:t>
            </a:r>
            <a:r>
              <a:rPr lang="pt-BR" sz="1600" dirty="0"/>
              <a:t>acordo DECONT-FEMA </a:t>
            </a:r>
            <a:r>
              <a:rPr lang="pt-BR" sz="1600" dirty="0" smtClean="0"/>
              <a:t>p/ compensação </a:t>
            </a:r>
            <a:r>
              <a:rPr lang="pt-BR" sz="1600" dirty="0"/>
              <a:t>(</a:t>
            </a: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dirty="0" smtClean="0"/>
              <a:t>Créd</a:t>
            </a:r>
            <a:r>
              <a:rPr lang="pt-BR" sz="1600" dirty="0"/>
              <a:t>.</a:t>
            </a:r>
            <a:r>
              <a:rPr lang="pt-BR" sz="1600" dirty="0" smtClean="0"/>
              <a:t> </a:t>
            </a:r>
            <a:r>
              <a:rPr lang="pt-BR" sz="1600" dirty="0"/>
              <a:t>de Carbono) em </a:t>
            </a:r>
            <a:r>
              <a:rPr lang="pt-BR" sz="1600" dirty="0" smtClean="0"/>
              <a:t>recursos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1763688" y="4213537"/>
            <a:ext cx="7056784" cy="10156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Dec. Est. 59.263/13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regulamenta 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pt-BR" sz="1500" b="1" dirty="0">
                <a:solidFill>
                  <a:srgbClr val="000000"/>
                </a:solidFill>
                <a:latin typeface="Verdana" panose="020B0604030504040204" pitchFamily="34" charset="0"/>
              </a:rPr>
              <a:t>Lei </a:t>
            </a:r>
            <a:r>
              <a:rPr lang="pt-BR" sz="15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13.577/09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qualidade 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do solo e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ger. 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de áreas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contaminadas 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lang="pt-BR" sz="1500" b="1" dirty="0">
                <a:solidFill>
                  <a:srgbClr val="000000"/>
                </a:solidFill>
                <a:latin typeface="Verdana" panose="020B0604030504040204" pitchFamily="34" charset="0"/>
              </a:rPr>
              <a:t>Lei </a:t>
            </a:r>
            <a:r>
              <a:rPr lang="pt-BR" sz="15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Mun. 13.885/04 – Art. </a:t>
            </a:r>
            <a:r>
              <a:rPr lang="pt-BR" sz="1500" b="1" dirty="0">
                <a:solidFill>
                  <a:srgbClr val="000000"/>
                </a:solidFill>
                <a:latin typeface="Verdana" panose="020B0604030504040204" pitchFamily="34" charset="0"/>
              </a:rPr>
              <a:t>201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atividades 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pretéritas ou atuais com potencial de contaminação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- análise 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de licenciamento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levada </a:t>
            </a:r>
            <a:r>
              <a:rPr lang="pt-BR" sz="1500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pt-BR" sz="15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DECONT </a:t>
            </a:r>
            <a:endParaRPr lang="pt-BR" sz="15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2036835911"/>
              </p:ext>
            </p:extLst>
          </p:nvPr>
        </p:nvGraphicFramePr>
        <p:xfrm>
          <a:off x="323528" y="980728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8967" y="404664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Específicas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123728" y="5900116"/>
            <a:ext cx="5976664" cy="841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Generalizar compensação financeira (FEMA), inclusive </a:t>
            </a:r>
            <a:r>
              <a:rPr lang="pt-BR" sz="1600" dirty="0" smtClean="0"/>
              <a:t>DECONT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Rito </a:t>
            </a:r>
            <a:r>
              <a:rPr lang="pt-BR" sz="1600" dirty="0"/>
              <a:t>expresso no </a:t>
            </a:r>
            <a:r>
              <a:rPr lang="pt-BR" sz="1600" dirty="0" smtClean="0"/>
              <a:t>CCA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68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418308932"/>
              </p:ext>
            </p:extLst>
          </p:nvPr>
        </p:nvGraphicFramePr>
        <p:xfrm>
          <a:off x="251520" y="764704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8967" y="188640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Específicas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123728" y="6073749"/>
            <a:ext cx="5976664" cy="595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lvl="0"/>
            <a:r>
              <a:rPr lang="pt-BR" sz="1600" dirty="0"/>
              <a:t>Processo declaratório - cassar alvará em caso de fraude</a:t>
            </a:r>
          </a:p>
          <a:p>
            <a:pPr lvl="0"/>
            <a:r>
              <a:rPr lang="pt-BR" sz="1600" dirty="0"/>
              <a:t>Ajustes nos </a:t>
            </a:r>
            <a:r>
              <a:rPr lang="pt-BR" sz="1600" dirty="0" smtClean="0"/>
              <a:t>sistemas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420528" y="5013176"/>
            <a:ext cx="7740352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Portaria SEL 05 de 16/08/2013 </a:t>
            </a:r>
            <a:r>
              <a:rPr lang="pt-BR" sz="1600" dirty="0">
                <a:solidFill>
                  <a:srgbClr val="000000"/>
                </a:solidFill>
                <a:latin typeface="Verdana" panose="020B0604030504040204" pitchFamily="34" charset="0"/>
              </a:rPr>
              <a:t>- dispõe sobre o parcelamento mas não aborda a necessidade de aguardarmos a quitação do pagamento efetuado a vista para retirada do Alvará de Aprovação. </a:t>
            </a:r>
          </a:p>
        </p:txBody>
      </p:sp>
    </p:spTree>
    <p:extLst>
      <p:ext uri="{BB962C8B-B14F-4D97-AF65-F5344CB8AC3E}">
        <p14:creationId xmlns:p14="http://schemas.microsoft.com/office/powerpoint/2010/main" val="28379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27/2 - outros pontos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Documento </a:t>
            </a:r>
            <a:r>
              <a:rPr lang="pt-BR" dirty="0"/>
              <a:t>para </a:t>
            </a:r>
            <a:r>
              <a:rPr lang="pt-BR" dirty="0" smtClean="0"/>
              <a:t>entrega, com proposta mais geral de reestruturação, com fluxo e Balcão Único.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Grupo com Mascagni, Roberta, Fabiana e Willians desenhará este fluxo, com possível ajuda de </a:t>
            </a:r>
            <a:r>
              <a:rPr lang="pt-BR" dirty="0" err="1" smtClean="0"/>
              <a:t>Falconi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 prévia, mais restrita, com Prefeito. </a:t>
            </a:r>
            <a:r>
              <a:rPr lang="pt-BR" dirty="0" err="1" smtClean="0"/>
              <a:t>Discussõa</a:t>
            </a:r>
            <a:r>
              <a:rPr lang="pt-BR" dirty="0" smtClean="0"/>
              <a:t> de fluxo e de projeto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Atratividade adicional – </a:t>
            </a:r>
            <a:r>
              <a:rPr lang="pt-BR" dirty="0" err="1" smtClean="0"/>
              <a:t>Doing</a:t>
            </a:r>
            <a:r>
              <a:rPr lang="pt-BR" dirty="0" smtClean="0"/>
              <a:t> Business nas cidades – Ronaldo Cury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</a:t>
            </a:r>
            <a:r>
              <a:rPr lang="pt-BR" dirty="0"/>
              <a:t>que geram oportunidade para </a:t>
            </a:r>
            <a:r>
              <a:rPr lang="pt-BR" dirty="0" smtClean="0"/>
              <a:t>corrupção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</a:t>
            </a:r>
            <a:r>
              <a:rPr lang="pt-BR" dirty="0"/>
              <a:t>sugestões </a:t>
            </a:r>
            <a:r>
              <a:rPr lang="pt-BR" dirty="0" smtClean="0"/>
              <a:t>minutadas: SMT, </a:t>
            </a:r>
            <a:r>
              <a:rPr lang="pt-BR" dirty="0" err="1" smtClean="0"/>
              <a:t>Decont</a:t>
            </a:r>
            <a:r>
              <a:rPr lang="pt-BR" dirty="0" smtClean="0"/>
              <a:t>, </a:t>
            </a:r>
            <a:r>
              <a:rPr lang="pt-BR" dirty="0" err="1" smtClean="0"/>
              <a:t>Depav</a:t>
            </a:r>
            <a:r>
              <a:rPr lang="pt-BR" dirty="0" smtClean="0"/>
              <a:t>, SFDE (baixas) – verificar com Eduardo Della Manna, com acompanhamento do mesmo grupo.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reunião – Pontos 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</a:t>
            </a:r>
            <a:r>
              <a:rPr lang="pt-BR" dirty="0"/>
              <a:t>Governador e Edson Aparecido – sugestão Lei dos </a:t>
            </a:r>
            <a:r>
              <a:rPr lang="pt-BR" dirty="0" smtClean="0"/>
              <a:t>Mananciais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97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1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27/2 - outros pontos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02020" y="3879169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Secretarias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202021" y="890860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Gerais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74626"/>
              </p:ext>
            </p:extLst>
          </p:nvPr>
        </p:nvGraphicFramePr>
        <p:xfrm>
          <a:off x="143222" y="4525110"/>
          <a:ext cx="8507288" cy="211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Worksheet" r:id="rId3" imgW="10725191" imgH="1905087" progId="Excel.Sheet.12">
                  <p:embed/>
                </p:oleObj>
              </mc:Choice>
              <mc:Fallback>
                <p:oleObj name="Worksheet" r:id="rId3" imgW="10725191" imgH="19050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222" y="4525110"/>
                        <a:ext cx="8507288" cy="2119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48782"/>
              </p:ext>
            </p:extLst>
          </p:nvPr>
        </p:nvGraphicFramePr>
        <p:xfrm>
          <a:off x="202021" y="1304191"/>
          <a:ext cx="8507288" cy="204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Worksheet" r:id="rId5" imgW="10725191" imgH="2400431" progId="Excel.Sheet.12">
                  <p:embed/>
                </p:oleObj>
              </mc:Choice>
              <mc:Fallback>
                <p:oleObj name="Worksheet" r:id="rId5" imgW="10725191" imgH="24004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021" y="1304191"/>
                        <a:ext cx="8507288" cy="2041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339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27/2 - outros pontos - SEL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200568"/>
              </p:ext>
            </p:extLst>
          </p:nvPr>
        </p:nvGraphicFramePr>
        <p:xfrm>
          <a:off x="107504" y="727415"/>
          <a:ext cx="8856984" cy="584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Worksheet" r:id="rId3" imgW="10725191" imgH="6772308" progId="Excel.Sheet.12">
                  <p:embed/>
                </p:oleObj>
              </mc:Choice>
              <mc:Fallback>
                <p:oleObj name="Worksheet" r:id="rId3" imgW="10725191" imgH="67723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727415"/>
                        <a:ext cx="8856984" cy="5840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364793"/>
              </p:ext>
            </p:extLst>
          </p:nvPr>
        </p:nvGraphicFramePr>
        <p:xfrm>
          <a:off x="323528" y="439382"/>
          <a:ext cx="8640960" cy="25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Worksheet" r:id="rId5" imgW="13649197" imgH="171385" progId="Excel.Sheet.12">
                  <p:embed/>
                </p:oleObj>
              </mc:Choice>
              <mc:Fallback>
                <p:oleObj name="Worksheet" r:id="rId5" imgW="13649197" imgH="1713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439382"/>
                        <a:ext cx="8640960" cy="25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678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27/2 - outros pontos - SEL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665365"/>
              </p:ext>
            </p:extLst>
          </p:nvPr>
        </p:nvGraphicFramePr>
        <p:xfrm>
          <a:off x="179512" y="727413"/>
          <a:ext cx="8640960" cy="23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Worksheet" r:id="rId3" imgW="13649197" imgH="171385" progId="Excel.Sheet.12">
                  <p:embed/>
                </p:oleObj>
              </mc:Choice>
              <mc:Fallback>
                <p:oleObj name="Worksheet" r:id="rId3" imgW="13649197" imgH="1713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727413"/>
                        <a:ext cx="8640960" cy="23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15660"/>
              </p:ext>
            </p:extLst>
          </p:nvPr>
        </p:nvGraphicFramePr>
        <p:xfrm>
          <a:off x="179512" y="1375486"/>
          <a:ext cx="8640960" cy="442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Worksheet" r:id="rId5" imgW="10725191" imgH="4619549" progId="Excel.Sheet.12">
                  <p:embed/>
                </p:oleObj>
              </mc:Choice>
              <mc:Fallback>
                <p:oleObj name="Worksheet" r:id="rId5" imgW="10725191" imgH="46195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1375486"/>
                        <a:ext cx="8640960" cy="4429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284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77281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165955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77281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2060848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772816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132856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573016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Trabalho </a:t>
            </a:r>
            <a:r>
              <a:rPr lang="pt-BR" sz="1600" b="1" dirty="0" err="1" smtClean="0"/>
              <a:t>Falconi</a:t>
            </a:r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Listagem de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Acompanhamento SEL/Prefeito (SP)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824051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61124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Trabalho MBC/</a:t>
            </a:r>
            <a:r>
              <a:rPr lang="pt-BR" sz="2400" b="1" dirty="0" err="1"/>
              <a:t>Booz</a:t>
            </a:r>
            <a:r>
              <a:rPr lang="pt-BR" sz="2400" b="1" dirty="0"/>
              <a:t> </a:t>
            </a:r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9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Prefeitura de São </a:t>
            </a:r>
            <a:r>
              <a:rPr lang="pt-BR" b="1" dirty="0" smtClean="0"/>
              <a:t>Paulo – das 11h às 12h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com Prefeito Haddad em 27/2 – nova reunião 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Encaminhamentos - pontos a serem adicionados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Falconi</a:t>
            </a:r>
            <a:r>
              <a:rPr lang="pt-BR" dirty="0" smtClean="0"/>
              <a:t> - definição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Burocracia</a:t>
            </a:r>
            <a:r>
              <a:rPr lang="pt-BR" b="1" dirty="0"/>
              <a:t>/ </a:t>
            </a:r>
            <a:r>
              <a:rPr lang="pt-BR" b="1" dirty="0" smtClean="0"/>
              <a:t>Licenciamentos – 12h às 12:20h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Trabalho MBC/</a:t>
            </a:r>
            <a:r>
              <a:rPr lang="pt-BR" b="1" dirty="0" err="1"/>
              <a:t>Booz</a:t>
            </a:r>
            <a:r>
              <a:rPr lang="pt-BR" b="1" dirty="0"/>
              <a:t> </a:t>
            </a:r>
            <a:r>
              <a:rPr lang="pt-BR" b="1" dirty="0" smtClean="0"/>
              <a:t> - lançamento e acompanhamento</a:t>
            </a:r>
            <a:endParaRPr lang="pt-BR" b="1" dirty="0"/>
          </a:p>
          <a:p>
            <a:endParaRPr lang="pt-BR" b="1" dirty="0"/>
          </a:p>
          <a:p>
            <a:r>
              <a:rPr lang="pt-BR" b="1" dirty="0" smtClean="0"/>
              <a:t>Atualizações – das 12:20h às 13h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</a:t>
            </a:r>
            <a:r>
              <a:rPr lang="pt-BR" dirty="0" smtClean="0"/>
              <a:t>Negócios </a:t>
            </a:r>
            <a:r>
              <a:rPr lang="pt-BR" dirty="0"/>
              <a:t>e Modelo de </a:t>
            </a:r>
            <a:r>
              <a:rPr lang="pt-BR" dirty="0" smtClean="0"/>
              <a:t>Vendas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Retrofit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80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 - R$ 19 bi por ano, 12% do VGV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– Governo Federal, Imprensa e Municípios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492896"/>
            <a:ext cx="8624887" cy="33889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19/3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com CBIC. Proposta: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18/3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</a:t>
            </a:r>
            <a:r>
              <a:rPr lang="pt-BR" dirty="0"/>
              <a:t>– capitais e cidades com &gt; 500 mil de </a:t>
            </a:r>
            <a:r>
              <a:rPr lang="pt-BR" dirty="0" smtClean="0"/>
              <a:t>habitantes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Pilotos/ esforço por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de parâmetros de boas práticas para acompanhamento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/>
              <a:t>R</a:t>
            </a:r>
            <a:r>
              <a:rPr lang="pt-BR" i="1" dirty="0" smtClean="0"/>
              <a:t>anking </a:t>
            </a:r>
            <a:r>
              <a:rPr lang="pt-BR" dirty="0" smtClean="0"/>
              <a:t>– proposta FIPE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ABRAINC – nomes para  reforço de 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935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Ranking Prefeituras- com FIPE – Proposta de Critérios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20688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Investimento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Diretrizes claras – prefeituras, concessionárias, agências ambientais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Licenciamento/aprovação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Integração cadastral – submissão unificada – acompanhamento on-line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Instância de aprovação única, com prazos e responsabilidades definidas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e divulgação de prazos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Eliminação de duplicidades com outros órgãos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Revisar legislações municipais por objetividade nas </a:t>
            </a:r>
            <a:r>
              <a:rPr lang="pt-BR" dirty="0" smtClean="0"/>
              <a:t>contrapartidas</a:t>
            </a:r>
            <a:endParaRPr lang="pt-BR" b="1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Entrega/Habite-se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Cumpridas condições estabelecidas, Habite-se 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Processo declaratório com fiscalização na execução e entrega (MM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b="1" dirty="0" smtClean="0"/>
              <a:t>Capitais e </a:t>
            </a:r>
            <a:r>
              <a:rPr lang="pt-BR" b="1" dirty="0" err="1" smtClean="0"/>
              <a:t>munic</a:t>
            </a:r>
            <a:r>
              <a:rPr lang="pt-BR" b="1" dirty="0" smtClean="0"/>
              <a:t> &gt; 500 mil hab. Fontes</a:t>
            </a:r>
            <a:r>
              <a:rPr lang="pt-BR" dirty="0" smtClean="0"/>
              <a:t>: </a:t>
            </a:r>
            <a:r>
              <a:rPr lang="pt-BR" dirty="0" err="1" smtClean="0"/>
              <a:t>Sinduscons</a:t>
            </a:r>
            <a:r>
              <a:rPr lang="pt-BR" dirty="0" smtClean="0"/>
              <a:t>, empresas</a:t>
            </a:r>
          </a:p>
          <a:p>
            <a:endParaRPr lang="pt-BR" b="1" dirty="0" smtClean="0"/>
          </a:p>
          <a:p>
            <a:r>
              <a:rPr lang="pt-BR" b="1" dirty="0" smtClean="0"/>
              <a:t>Proposta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Módulo 1 </a:t>
            </a:r>
            <a:r>
              <a:rPr lang="pt-BR" dirty="0" smtClean="0"/>
              <a:t>– definição do questionário - questões e métrica – R$ 60 mil, 3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Módulo 2 </a:t>
            </a:r>
            <a:r>
              <a:rPr lang="pt-BR" dirty="0" smtClean="0"/>
              <a:t>– aplicação – questionário, indicadores, classificação e divulgação – R$ 135 mil, 3 meses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7192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Dados 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Modelo de Negócios e Modelo de Vendas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Retrofit</a:t>
            </a:r>
            <a:endParaRPr lang="pt-BR" sz="2400" dirty="0"/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32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sobre o tema em 2013 (inclusive </a:t>
            </a:r>
            <a:r>
              <a:rPr lang="pt-BR" dirty="0" err="1" smtClean="0"/>
              <a:t>Houses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Comitê </a:t>
            </a:r>
            <a:r>
              <a:rPr lang="pt-BR" b="1" dirty="0"/>
              <a:t>de Incorporação - </a:t>
            </a:r>
            <a:r>
              <a:rPr lang="pt-BR" dirty="0"/>
              <a:t>7 </a:t>
            </a:r>
            <a:r>
              <a:rPr lang="pt-BR" dirty="0" smtClean="0"/>
              <a:t>reuniões; Diretoria e C. Deliberativo – 6 reuniões</a:t>
            </a:r>
            <a:endParaRPr lang="pt-BR" b="1" dirty="0"/>
          </a:p>
          <a:p>
            <a:endParaRPr lang="pt-BR" dirty="0"/>
          </a:p>
          <a:p>
            <a:r>
              <a:rPr lang="pt-BR" dirty="0" smtClean="0"/>
              <a:t>Consistência,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11/7/2013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Reunião </a:t>
            </a:r>
            <a:r>
              <a:rPr lang="pt-BR" dirty="0" smtClean="0"/>
              <a:t>19/12 - novo </a:t>
            </a:r>
            <a:r>
              <a:rPr lang="pt-BR" dirty="0"/>
              <a:t>agendamento de reunião com Imobiliárias </a:t>
            </a:r>
            <a:r>
              <a:rPr lang="pt-BR" dirty="0" smtClean="0"/>
              <a:t>com a presença </a:t>
            </a:r>
            <a:r>
              <a:rPr lang="pt-BR" dirty="0"/>
              <a:t>de </a:t>
            </a:r>
            <a:r>
              <a:rPr lang="pt-BR" dirty="0" smtClean="0"/>
              <a:t>Comitê </a:t>
            </a:r>
            <a:r>
              <a:rPr lang="pt-BR" dirty="0"/>
              <a:t>Jurídico e dos </a:t>
            </a:r>
            <a:r>
              <a:rPr lang="pt-BR" dirty="0" err="1"/>
              <a:t>decisores</a:t>
            </a:r>
            <a:r>
              <a:rPr lang="pt-BR" dirty="0"/>
              <a:t> das </a:t>
            </a:r>
            <a:r>
              <a:rPr lang="pt-BR" dirty="0" smtClean="0"/>
              <a:t>empresas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Atualizações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MP: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Redefenir</a:t>
            </a:r>
            <a:r>
              <a:rPr lang="pt-BR" b="1" dirty="0"/>
              <a:t> consensos e </a:t>
            </a:r>
            <a:r>
              <a:rPr lang="pt-BR" b="1" dirty="0" smtClean="0"/>
              <a:t>encaminhamento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17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512" y="2204864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3519602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Corretores Associados – reunião em Brasília em 25/2 (Marcos Lopes)</a:t>
            </a:r>
          </a:p>
          <a:p>
            <a:pPr marL="0" lvl="1"/>
            <a:endParaRPr lang="pt-BR" b="1" dirty="0"/>
          </a:p>
          <a:p>
            <a:r>
              <a:rPr lang="pt-BR" b="1" dirty="0" smtClean="0"/>
              <a:t>Jurídico – 27/2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Questões trabalhistas -  </a:t>
            </a:r>
            <a:r>
              <a:rPr lang="pt-BR" b="1" dirty="0" err="1" smtClean="0"/>
              <a:t>Houses</a:t>
            </a:r>
            <a:endParaRPr lang="pt-BR" dirty="0"/>
          </a:p>
          <a:p>
            <a:r>
              <a:rPr lang="pt-BR" dirty="0" smtClean="0"/>
              <a:t>Do ponto </a:t>
            </a:r>
            <a:r>
              <a:rPr lang="pt-BR" dirty="0"/>
              <a:t>de vista jurídico não </a:t>
            </a:r>
            <a:r>
              <a:rPr lang="pt-BR" dirty="0" smtClean="0"/>
              <a:t>haveria </a:t>
            </a:r>
            <a:r>
              <a:rPr lang="pt-BR" dirty="0"/>
              <a:t>diferenças nos dois modelos </a:t>
            </a:r>
            <a:r>
              <a:rPr lang="pt-BR" dirty="0" smtClean="0"/>
              <a:t>. Encontro com escritórios em 14/2, das 9h às 12:30h, na Tecnisa 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Questões fiscais</a:t>
            </a:r>
            <a:endParaRPr lang="pt-BR" dirty="0"/>
          </a:p>
          <a:p>
            <a:r>
              <a:rPr lang="pt-BR" dirty="0"/>
              <a:t>Analisaremos resumo atualizado sobre o tema na reunião do Comitê Jurídico de 18/3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Questões consumeristas</a:t>
            </a:r>
            <a:endParaRPr lang="pt-BR" dirty="0"/>
          </a:p>
          <a:p>
            <a:r>
              <a:rPr lang="pt-BR" dirty="0"/>
              <a:t>I</a:t>
            </a:r>
            <a:r>
              <a:rPr lang="pt-BR" dirty="0" smtClean="0"/>
              <a:t>mpacto </a:t>
            </a:r>
            <a:r>
              <a:rPr lang="pt-BR" dirty="0"/>
              <a:t>na imagem das empresas seria bastante relevante, mas dificilmente mensurável. Crystiane buscará levantar aspectos mensuráveis, como custos jurídicos que de alguma maneira advêm de cada modelo, somando este efeito a outros cálculos disponíveis. </a:t>
            </a:r>
          </a:p>
          <a:p>
            <a:pPr marL="0" lvl="1"/>
            <a:endParaRPr lang="pt-BR" dirty="0" smtClean="0"/>
          </a:p>
          <a:p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8193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Portabilidade a partir de maio</a:t>
            </a:r>
            <a:r>
              <a:rPr lang="pt-BR" dirty="0" smtClean="0"/>
              <a:t>– </a:t>
            </a:r>
            <a:r>
              <a:rPr lang="pt-BR" dirty="0"/>
              <a:t>estratégia </a:t>
            </a:r>
            <a:r>
              <a:rPr lang="pt-BR" dirty="0" smtClean="0"/>
              <a:t>– </a:t>
            </a:r>
            <a:r>
              <a:rPr lang="pt-BR" dirty="0"/>
              <a:t>originar, </a:t>
            </a:r>
            <a:r>
              <a:rPr lang="pt-BR" dirty="0" smtClean="0"/>
              <a:t>defender </a:t>
            </a:r>
            <a:r>
              <a:rPr lang="pt-BR" dirty="0"/>
              <a:t>carteira, </a:t>
            </a:r>
            <a:r>
              <a:rPr lang="pt-BR" dirty="0" smtClean="0"/>
              <a:t>novas operações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Parecer para defesa de tese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Encontro com Magistrados – aproximação como RJ?</a:t>
            </a: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ADEMI-Tribunal de Justiça - RJ </a:t>
            </a:r>
            <a:r>
              <a:rPr lang="pt-BR" dirty="0" smtClean="0">
                <a:solidFill>
                  <a:srgbClr val="002060"/>
                </a:solidFill>
              </a:rPr>
              <a:t>- </a:t>
            </a: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  </a:t>
            </a:r>
          </a:p>
        </p:txBody>
      </p:sp>
    </p:spTree>
    <p:extLst>
      <p:ext uri="{BB962C8B-B14F-4D97-AF65-F5344CB8AC3E}">
        <p14:creationId xmlns:p14="http://schemas.microsoft.com/office/powerpoint/2010/main" val="185094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Retrofit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91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envio de sugestão ao Vereador Nabil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903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Governo SP,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Cetesb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5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e Governo SP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Casa </a:t>
            </a:r>
            <a:r>
              <a:rPr lang="pt-BR" b="1" dirty="0"/>
              <a:t>Paulista </a:t>
            </a:r>
            <a:r>
              <a:rPr lang="pt-BR" dirty="0"/>
              <a:t>– reunião </a:t>
            </a:r>
            <a:r>
              <a:rPr lang="pt-BR" dirty="0" smtClean="0"/>
              <a:t>PPP –sugestões, aperfeiçoamentos?</a:t>
            </a:r>
          </a:p>
          <a:p>
            <a:endParaRPr lang="pt-BR" dirty="0"/>
          </a:p>
          <a:p>
            <a:r>
              <a:rPr lang="pt-BR" b="1" dirty="0"/>
              <a:t>Governador</a:t>
            </a:r>
            <a:r>
              <a:rPr lang="pt-BR" dirty="0"/>
              <a:t> – envolvimento – construção de agenda (Ricardo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Paulista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 dos Mananciais – alterações propostas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</a:t>
            </a:r>
            <a:r>
              <a:rPr lang="pt-BR" dirty="0" smtClean="0"/>
              <a:t>mananciais – envio de proposta  ao Prefeito.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r>
              <a:rPr lang="pt-BR" b="1" dirty="0" smtClean="0"/>
              <a:t>AELO/SECOVI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nas Oficinas </a:t>
            </a:r>
            <a:r>
              <a:rPr lang="pt-BR" dirty="0" smtClean="0"/>
              <a:t>– participação ABRAINC em 31/1 </a:t>
            </a:r>
            <a:r>
              <a:rPr lang="pt-BR" dirty="0" smtClean="0"/>
              <a:t>e 28/2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– Fluxos LO, Resolução 31 e Resolução </a:t>
            </a:r>
            <a:r>
              <a:rPr lang="pt-BR" dirty="0" smtClean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Paulo Milan (HM), Marcel </a:t>
            </a:r>
            <a:r>
              <a:rPr lang="pt-BR" dirty="0" err="1" smtClean="0"/>
              <a:t>Maion</a:t>
            </a:r>
            <a:r>
              <a:rPr lang="pt-BR" dirty="0" smtClean="0"/>
              <a:t> (PDG), Mascagni (</a:t>
            </a:r>
            <a:r>
              <a:rPr lang="pt-BR" dirty="0" err="1" smtClean="0"/>
              <a:t>Brookfield</a:t>
            </a:r>
            <a:r>
              <a:rPr lang="pt-BR" dirty="0" smtClean="0"/>
              <a:t>), Roberta (</a:t>
            </a:r>
            <a:r>
              <a:rPr lang="pt-BR" dirty="0" err="1" smtClean="0"/>
              <a:t>Even</a:t>
            </a:r>
            <a:r>
              <a:rPr lang="pt-BR" dirty="0" smtClean="0"/>
              <a:t>)</a:t>
            </a:r>
            <a:endParaRPr lang="pt-BR" dirty="0"/>
          </a:p>
          <a:p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76540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Reunião com Prefeito Haddad em 27/2 – nova reunião 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Encaminhamentos - pontos a serem adicionados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Trabalho </a:t>
            </a:r>
            <a:r>
              <a:rPr lang="pt-BR" sz="2400" dirty="0" err="1"/>
              <a:t>Falconi</a:t>
            </a:r>
            <a:r>
              <a:rPr lang="pt-BR" sz="2400" dirty="0"/>
              <a:t> - </a:t>
            </a:r>
            <a:r>
              <a:rPr lang="pt-BR" sz="2400" dirty="0" smtClean="0"/>
              <a:t>definição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17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8437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829301" y="6659389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23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5424"/>
              </p:ext>
            </p:extLst>
          </p:nvPr>
        </p:nvGraphicFramePr>
        <p:xfrm>
          <a:off x="179389" y="692149"/>
          <a:ext cx="8702674" cy="5967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Worksheet" r:id="rId4" imgW="15068413" imgH="4886554" progId="Excel.Sheet.12">
                  <p:embed/>
                </p:oleObj>
              </mc:Choice>
              <mc:Fallback>
                <p:oleObj name="Worksheet" r:id="rId4" imgW="15068413" imgH="48865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9" y="692149"/>
                        <a:ext cx="8702674" cy="5967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88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485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732240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24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96098"/>
              </p:ext>
            </p:extLst>
          </p:nvPr>
        </p:nvGraphicFramePr>
        <p:xfrm>
          <a:off x="323851" y="908050"/>
          <a:ext cx="8696324" cy="567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Worksheet" r:id="rId4" imgW="15068413" imgH="4429354" progId="Excel.Sheet.12">
                  <p:embed/>
                </p:oleObj>
              </mc:Choice>
              <mc:Fallback>
                <p:oleObj name="Worksheet" r:id="rId4" imgW="15068413" imgH="44293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1" y="908050"/>
                        <a:ext cx="8696324" cy="567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041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PMCMV3,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anco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Central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2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Nova apresentação - Min. </a:t>
            </a:r>
            <a:r>
              <a:rPr lang="pt-BR" b="1" dirty="0" err="1" smtClean="0"/>
              <a:t>Plan</a:t>
            </a:r>
            <a:r>
              <a:rPr lang="pt-BR" b="1" dirty="0" smtClean="0"/>
              <a:t>., Cidades, Fazenda, Caixa, BB - 25/2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CBIC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Ampla discussão sobre a </a:t>
            </a:r>
            <a:r>
              <a:rPr lang="pt-BR" dirty="0" smtClean="0"/>
              <a:t>TP - boa </a:t>
            </a:r>
            <a:r>
              <a:rPr lang="pt-BR" dirty="0"/>
              <a:t>receptividade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- ok.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CII</a:t>
            </a:r>
            <a:r>
              <a:rPr lang="pt-BR" dirty="0"/>
              <a:t>: uso das parcelas correntes do FGTS, </a:t>
            </a:r>
            <a:r>
              <a:rPr lang="pt-BR" dirty="0" smtClean="0"/>
              <a:t>Normas </a:t>
            </a:r>
            <a:r>
              <a:rPr lang="pt-BR" dirty="0"/>
              <a:t>de </a:t>
            </a:r>
            <a:r>
              <a:rPr lang="pt-BR" dirty="0" smtClean="0"/>
              <a:t>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Discussões: comprometimento </a:t>
            </a:r>
            <a:r>
              <a:rPr lang="pt-BR" dirty="0"/>
              <a:t>de renda </a:t>
            </a:r>
            <a:r>
              <a:rPr lang="pt-BR" dirty="0" smtClean="0"/>
              <a:t>(rendas  baixas), </a:t>
            </a:r>
            <a:r>
              <a:rPr lang="pt-BR" dirty="0"/>
              <a:t>distribuição de </a:t>
            </a:r>
            <a:r>
              <a:rPr lang="pt-BR" dirty="0" smtClean="0"/>
              <a:t>subsídios, </a:t>
            </a:r>
            <a:r>
              <a:rPr lang="pt-BR" dirty="0"/>
              <a:t>limites nos municípios– uso </a:t>
            </a:r>
            <a:r>
              <a:rPr lang="pt-BR" dirty="0" smtClean="0"/>
              <a:t>de </a:t>
            </a:r>
            <a:r>
              <a:rPr lang="pt-BR" dirty="0"/>
              <a:t>definições oficiais –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 smtClean="0"/>
              <a:t>RMs</a:t>
            </a:r>
            <a:r>
              <a:rPr lang="pt-BR" dirty="0"/>
              <a:t> 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Continuidade na disponibilidade de</a:t>
            </a:r>
            <a:r>
              <a:rPr lang="pt-BR" i="1" dirty="0"/>
              <a:t> </a:t>
            </a:r>
            <a:r>
              <a:rPr lang="pt-BR" i="1" dirty="0" err="1"/>
              <a:t>funding</a:t>
            </a:r>
            <a:r>
              <a:rPr lang="pt-BR" dirty="0"/>
              <a:t> do </a:t>
            </a:r>
            <a:r>
              <a:rPr lang="pt-BR" dirty="0" smtClean="0"/>
              <a:t>FGTS - Faixas </a:t>
            </a:r>
            <a:r>
              <a:rPr lang="pt-BR" dirty="0"/>
              <a:t>2 e 3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 1 - intenção </a:t>
            </a:r>
            <a:r>
              <a:rPr lang="pt-BR" dirty="0"/>
              <a:t>de continuidade, sem </a:t>
            </a:r>
            <a:r>
              <a:rPr lang="pt-BR" dirty="0" smtClean="0"/>
              <a:t>data </a:t>
            </a:r>
            <a:r>
              <a:rPr lang="pt-BR" dirty="0"/>
              <a:t>e forma </a:t>
            </a:r>
            <a:r>
              <a:rPr lang="pt-BR"/>
              <a:t>de </a:t>
            </a:r>
            <a:r>
              <a:rPr lang="pt-BR" smtClean="0"/>
              <a:t>divulgação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Pontos adicionais trazidos: 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Adequação </a:t>
            </a:r>
            <a:r>
              <a:rPr lang="pt-BR" dirty="0" smtClean="0"/>
              <a:t>p/ </a:t>
            </a:r>
            <a:r>
              <a:rPr lang="pt-BR" dirty="0"/>
              <a:t>creches e escolas (Caixa agendará reunião a respeito)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Regularidade no fluxo de desembolsos na Faixa 1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</a:t>
            </a:r>
            <a:r>
              <a:rPr lang="pt-BR" dirty="0" smtClean="0"/>
              <a:t>ova </a:t>
            </a:r>
            <a:r>
              <a:rPr lang="pt-BR" dirty="0"/>
              <a:t>reunião com Ministra Miriam Belchior – buscaremos </a:t>
            </a:r>
            <a:r>
              <a:rPr lang="pt-BR" dirty="0" smtClean="0"/>
              <a:t>em </a:t>
            </a:r>
            <a:r>
              <a:rPr lang="pt-BR" dirty="0"/>
              <a:t>março</a:t>
            </a:r>
            <a:endParaRPr lang="pt-BR" sz="2000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81859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30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Pontos referentes a Princípios e imagem do </a:t>
            </a:r>
            <a:r>
              <a:rPr lang="pt-BR" b="1" dirty="0" smtClean="0"/>
              <a:t>setor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Propostas sempre alinhadas com benefícios </a:t>
            </a:r>
            <a:r>
              <a:rPr lang="pt-BR" dirty="0" smtClean="0"/>
              <a:t>p/ </a:t>
            </a:r>
            <a:r>
              <a:rPr lang="pt-BR" dirty="0"/>
              <a:t>a sociedade, </a:t>
            </a:r>
            <a:r>
              <a:rPr lang="pt-BR" dirty="0" smtClean="0"/>
              <a:t>cidades </a:t>
            </a:r>
            <a:r>
              <a:rPr lang="pt-BR" dirty="0"/>
              <a:t>e </a:t>
            </a:r>
            <a:r>
              <a:rPr lang="pt-BR" dirty="0" smtClean="0"/>
              <a:t>o </a:t>
            </a:r>
            <a:r>
              <a:rPr lang="pt-BR" dirty="0"/>
              <a:t>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</a:t>
            </a:r>
            <a:r>
              <a:rPr lang="pt-BR" dirty="0" smtClean="0"/>
              <a:t>com aprimoramento/desenvolvimento </a:t>
            </a:r>
            <a:r>
              <a:rPr lang="pt-BR" dirty="0"/>
              <a:t>da atividade de incorporação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Legalidade, formalização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contra </a:t>
            </a:r>
            <a:r>
              <a:rPr lang="pt-BR" dirty="0"/>
              <a:t>todas as formas de corrupção, tendo entre seus principais a melhoria de processos que possam impedir sua ocorrência. A corrupção ativa desde já se mostra como atividade inadmissível para os sócios da Associação.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com </a:t>
            </a:r>
            <a:r>
              <a:rPr lang="pt-BR" dirty="0"/>
              <a:t>abrangência </a:t>
            </a:r>
            <a:r>
              <a:rPr lang="pt-BR" dirty="0" smtClean="0"/>
              <a:t>geral sempre </a:t>
            </a:r>
            <a:r>
              <a:rPr lang="pt-BR" dirty="0"/>
              <a:t>que possível ser apresentados aos sócios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defesa da livre </a:t>
            </a:r>
            <a:r>
              <a:rPr lang="pt-BR" b="1" dirty="0" smtClean="0"/>
              <a:t>concorrência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r>
              <a:rPr lang="pt-BR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0550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discutidos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27/2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12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3724870192"/>
              </p:ext>
            </p:extLst>
          </p:nvPr>
        </p:nvGraphicFramePr>
        <p:xfrm>
          <a:off x="323528" y="980728"/>
          <a:ext cx="828092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88967" y="404664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Gerais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185226" y="5949280"/>
            <a:ext cx="5976664" cy="595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hangingPunct="0">
              <a:defRPr/>
            </a:pPr>
            <a:r>
              <a:rPr lang="pt-BR" sz="1600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SIURB não tem esta separação. DEPAV, DECONT e SMT dizem tê-la</a:t>
            </a:r>
            <a:endParaRPr lang="en-US" sz="1600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1420135687"/>
              </p:ext>
            </p:extLst>
          </p:nvPr>
        </p:nvGraphicFramePr>
        <p:xfrm>
          <a:off x="323528" y="980728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2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1288967" y="404664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Gerais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1043608" y="5589240"/>
            <a:ext cx="7560840" cy="841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SIURB – faltam os dados – levantamentos </a:t>
            </a:r>
            <a:r>
              <a:rPr lang="pt-BR" sz="1600" dirty="0" err="1"/>
              <a:t>in-loco</a:t>
            </a:r>
            <a:r>
              <a:rPr lang="pt-BR" sz="1600" dirty="0"/>
              <a:t> – contribuição </a:t>
            </a:r>
            <a:r>
              <a:rPr lang="pt-BR" sz="1600" dirty="0" smtClean="0"/>
              <a:t>de </a:t>
            </a:r>
            <a:r>
              <a:rPr lang="pt-BR" sz="1600" dirty="0"/>
              <a:t>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DECONT – cadastros seriam atualizados trimestralmente</a:t>
            </a:r>
          </a:p>
          <a:p>
            <a:pPr marL="285750" indent="-28575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1600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Prodam - ?</a:t>
            </a:r>
            <a:endParaRPr lang="en-US" sz="1600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2988644050"/>
              </p:ext>
            </p:extLst>
          </p:nvPr>
        </p:nvGraphicFramePr>
        <p:xfrm>
          <a:off x="323528" y="980728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8967" y="404664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Gerais</a:t>
            </a: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2123728" y="5733256"/>
            <a:ext cx="5976664" cy="595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hangingPunct="0">
              <a:defRPr/>
            </a:pPr>
            <a:r>
              <a:rPr lang="pt-BR" sz="1600" dirty="0"/>
              <a:t>Certos documentos poderiam ser vinculados a Alvarás de Execução e não Aprovação. </a:t>
            </a:r>
            <a:endParaRPr lang="en-US" sz="1600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2611410981"/>
              </p:ext>
            </p:extLst>
          </p:nvPr>
        </p:nvGraphicFramePr>
        <p:xfrm>
          <a:off x="395536" y="908720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8967" y="404664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Gerais</a:t>
            </a: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2123728" y="5589240"/>
            <a:ext cx="5976664" cy="595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hangingPunct="0">
              <a:defRPr/>
            </a:pPr>
            <a:r>
              <a:rPr lang="pt-BR" sz="1600" dirty="0"/>
              <a:t>Certos documentos poderiam ser vinculados a Alvarás de Execução e não Aprovação. 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1011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2876424783"/>
              </p:ext>
            </p:extLst>
          </p:nvPr>
        </p:nvGraphicFramePr>
        <p:xfrm>
          <a:off x="323528" y="620688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CaixaDeTexto 58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88967" y="116632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Processo de Licenciamento: Questões Específicas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1691680" y="4581128"/>
            <a:ext cx="7200800" cy="133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Simplificação na burocracia – assinaturas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Certidão de Diretrizes vinculada a Alvará de Execução e não Aprovação.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Gestão das contrapartidas – em análise - doação em  $, como FEMA</a:t>
            </a:r>
            <a:r>
              <a:rPr lang="pt-BR" sz="1600" dirty="0"/>
              <a:t> </a:t>
            </a:r>
            <a:r>
              <a:rPr lang="pt-BR" sz="1600" dirty="0" smtClean="0"/>
              <a:t>-  coordenação das políticas de transportes e mobilidade da Prefeitura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Medidas mitigatórias- desvincular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251520" y="5982379"/>
            <a:ext cx="7740352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Lei 15.150 de 06/05/2010</a:t>
            </a:r>
            <a:r>
              <a:rPr lang="pt-BR" sz="1600" dirty="0">
                <a:solidFill>
                  <a:srgbClr val="000000"/>
                </a:solidFill>
                <a:latin typeface="Verdana" panose="020B0604030504040204" pitchFamily="34" charset="0"/>
              </a:rPr>
              <a:t> - </a:t>
            </a:r>
            <a:r>
              <a:rPr lang="pt-BR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minimização </a:t>
            </a:r>
            <a:r>
              <a:rPr lang="pt-BR" sz="1600" dirty="0">
                <a:solidFill>
                  <a:srgbClr val="000000"/>
                </a:solidFill>
                <a:latin typeface="Verdana" panose="020B0604030504040204" pitchFamily="34" charset="0"/>
              </a:rPr>
              <a:t>de impacto no Sistema Viário decorrente da implantação ou reforma de edificações e da instalação de atividades – Polo Gerador de Tráfego. </a:t>
            </a:r>
          </a:p>
        </p:txBody>
      </p:sp>
    </p:spTree>
    <p:extLst>
      <p:ext uri="{BB962C8B-B14F-4D97-AF65-F5344CB8AC3E}">
        <p14:creationId xmlns:p14="http://schemas.microsoft.com/office/powerpoint/2010/main" val="15754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28061</TotalTime>
  <Words>2189</Words>
  <Application>Microsoft Office PowerPoint</Application>
  <PresentationFormat>Apresentação na tela (4:3)</PresentationFormat>
  <Paragraphs>442</Paragraphs>
  <Slides>35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Helvetica</vt:lpstr>
      <vt:lpstr>Tahoma</vt:lpstr>
      <vt:lpstr>Verdana</vt:lpstr>
      <vt:lpstr>Design padrão</vt:lpstr>
      <vt:lpstr>Worksheet</vt:lpstr>
      <vt:lpstr>Apresentação do PowerPoint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Melhoria nos processos – Pacto anti-corrupção e Trabalho MBC/Booz </vt:lpstr>
      <vt:lpstr>Apresentação do PowerPoint</vt:lpstr>
      <vt:lpstr>Burocracia, Licenciamentos </vt:lpstr>
      <vt:lpstr>Ranking Prefeituras- com FIPE – Proposta de Critérios </vt:lpstr>
      <vt:lpstr>Apresentação do PowerPoint</vt:lpstr>
      <vt:lpstr>Modelo de vendas - reuniões para discussão e posicionamento  </vt:lpstr>
      <vt:lpstr>Modelo de Vendas </vt:lpstr>
      <vt:lpstr>Modelo de Negócios - vendas definitivas , equilíbrio nas relações  </vt:lpstr>
      <vt:lpstr>Apresentação do PowerPoint</vt:lpstr>
      <vt:lpstr>Prefeitura de São Paulo – Retrofit – propostas para viabilização  </vt:lpstr>
      <vt:lpstr>Apresentação do PowerPoint</vt:lpstr>
      <vt:lpstr>Atualizações – Prefeitura e Governo SP  </vt:lpstr>
      <vt:lpstr>Cetesb – reunião com Presidência/ Secretário do Meio Ambiente  </vt:lpstr>
      <vt:lpstr>Cetesb – reunião com Presidência/ Secretário do Meio Ambiente  </vt:lpstr>
      <vt:lpstr>Apresentação do PowerPoint</vt:lpstr>
      <vt:lpstr>PMCMV3</vt:lpstr>
      <vt:lpstr>Apresentação do PowerPoint</vt:lpstr>
      <vt:lpstr>Princípios  Gerais ABRAINC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2962</cp:revision>
  <dcterms:created xsi:type="dcterms:W3CDTF">2009-08-13T21:08:28Z</dcterms:created>
  <dcterms:modified xsi:type="dcterms:W3CDTF">2014-03-07T18:32:29Z</dcterms:modified>
</cp:coreProperties>
</file>