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70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F4E4-845D-F448-BF9D-86BC9471B7BC}" type="datetimeFigureOut">
              <a:rPr lang="pt-BR" smtClean="0"/>
              <a:pPr/>
              <a:t>23/09/2014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10EC-81C6-E341-9C8D-BD48CDDB47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posta Padrã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22" y="2271252"/>
            <a:ext cx="1628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</a:t>
            </a:r>
            <a:endParaRPr lang="pt-BR" dirty="0"/>
          </a:p>
        </p:txBody>
      </p:sp>
      <p:pic>
        <p:nvPicPr>
          <p:cNvPr id="2" name="Picture 1" descr="Proposta Padrã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6931" y="1051672"/>
            <a:ext cx="79336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Conteúdo </a:t>
            </a:r>
            <a:r>
              <a:rPr lang="pt-BR" sz="2800" b="1" dirty="0" smtClean="0"/>
              <a:t>Digital e impresso</a:t>
            </a:r>
          </a:p>
          <a:p>
            <a:endParaRPr lang="pt-BR" sz="1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Após </a:t>
            </a:r>
            <a:r>
              <a:rPr lang="pt-BR" sz="2400" dirty="0"/>
              <a:t>a publicação o artigo ficará disponível aos leitores na página </a:t>
            </a:r>
            <a:r>
              <a:rPr lang="pt-BR" sz="2400" dirty="0" smtClean="0"/>
              <a:t>da </a:t>
            </a:r>
            <a:r>
              <a:rPr lang="pt-BR" sz="2400" dirty="0" err="1" smtClean="0"/>
              <a:t>Abrainc</a:t>
            </a:r>
            <a:r>
              <a:rPr lang="pt-BR" sz="2400" dirty="0" smtClean="0"/>
              <a:t> dentro do </a:t>
            </a:r>
            <a:r>
              <a:rPr lang="pt-BR" sz="2400" dirty="0"/>
              <a:t>site, onde poderá ser acessado através de buscas no site do Estadão e nos sites de busca como Google.  </a:t>
            </a: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Ao final de cada mês, será publicado no jornal impresso um resumo dos conteúdos da </a:t>
            </a:r>
            <a:r>
              <a:rPr lang="pt-BR" sz="2400" dirty="0" err="1" smtClean="0"/>
              <a:t>Abrainc</a:t>
            </a:r>
            <a:r>
              <a:rPr lang="pt-BR" sz="2400" dirty="0" smtClean="0"/>
              <a:t> publicados no site. Essa publicação terá um espaço de ¼ de página.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Os conteúdos do site e do jornal serão produzidos pelo Estadão Projetos Especiais, com informações fornecidas pela </a:t>
            </a:r>
            <a:r>
              <a:rPr lang="pt-BR" sz="2400" dirty="0" err="1" smtClean="0"/>
              <a:t>Abrainc</a:t>
            </a:r>
            <a:r>
              <a:rPr lang="pt-BR" sz="2400" dirty="0"/>
              <a:t>.</a:t>
            </a: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5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5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</a:t>
            </a:r>
            <a:endParaRPr lang="pt-BR" dirty="0"/>
          </a:p>
        </p:txBody>
      </p:sp>
      <p:pic>
        <p:nvPicPr>
          <p:cNvPr id="2" name="Picture 1" descr="Proposta Padrã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6931" y="1066420"/>
            <a:ext cx="79336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Exemplos de temas a serem abordados:</a:t>
            </a:r>
          </a:p>
          <a:p>
            <a:endParaRPr lang="pt-BR" sz="1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custo da burocracia no imóvel – os efeitos da burocracia no custo e no prazo de entrega dos imóveis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produção imobiliária e a construção das cidades – habitação, mobilidade urbana, verticalização e espraiamento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equilíbrio nas relações- as vendas, os compromissos e as edificações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produtividade no setor imobiliário – mão de obra, tecnologia, qualidade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Outros </a:t>
            </a:r>
            <a:r>
              <a:rPr lang="pt-BR" sz="2400" dirty="0"/>
              <a:t>assuntos, conforme desenvolvimentos </a:t>
            </a:r>
          </a:p>
        </p:txBody>
      </p:sp>
      <p:pic>
        <p:nvPicPr>
          <p:cNvPr id="5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1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5706974" y="5882913"/>
            <a:ext cx="1855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R$ xx,xx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Proposta Padrã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116" y="1853979"/>
            <a:ext cx="632281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Brand Page ligada à área de Economia e Negócios.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Publicações semanais na web de artigos até 2.000 caracteres.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Publicação impressa mensal de ¼ de página com resumo do conteúdo publicado na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000" dirty="0" smtClean="0"/>
              <a:t>(Os materiais serão ilustrados com fotos fornecidas pela </a:t>
            </a:r>
            <a:r>
              <a:rPr lang="pt-BR" sz="2000" dirty="0" err="1" smtClean="0"/>
              <a:t>Abrainc</a:t>
            </a:r>
            <a:r>
              <a:rPr lang="pt-BR" sz="2000" dirty="0" smtClean="0"/>
              <a:t> e seus parceiros, ou com imagens dos Bancos de Imagens utilizados pelo Estadão)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606931" y="987972"/>
            <a:ext cx="7933609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baseline="30000" dirty="0" smtClean="0"/>
              <a:t>Entregas - Formatos</a:t>
            </a:r>
            <a:endParaRPr lang="pt-BR" sz="3500" b="1" baseline="30000" dirty="0"/>
          </a:p>
        </p:txBody>
      </p:sp>
      <p:pic>
        <p:nvPicPr>
          <p:cNvPr id="9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http://construcaomercado.pini.com.br/negocios-incorporacao-construcao/98/imagens/i13977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929" y="1439378"/>
            <a:ext cx="2381071" cy="216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5706974" y="5882913"/>
            <a:ext cx="1855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R$ xx,xx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Proposta Padrã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116" y="1853979"/>
            <a:ext cx="810042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aseline="30000" dirty="0" smtClean="0"/>
              <a:t>Box de conteúdo na Home + Brand page* + mobile :  R$  56.000,00</a:t>
            </a:r>
            <a:endParaRPr lang="pt-BR" sz="3200" baseline="30000" dirty="0"/>
          </a:p>
          <a:p>
            <a:endParaRPr lang="pt-BR" sz="3200" baseline="30000" dirty="0" smtClean="0"/>
          </a:p>
          <a:p>
            <a:r>
              <a:rPr lang="pt-BR" sz="3200" baseline="30000" dirty="0" smtClean="0"/>
              <a:t>Postagens semanais:  *incluso </a:t>
            </a:r>
            <a:r>
              <a:rPr lang="pt-BR" sz="3200" baseline="30000" dirty="0"/>
              <a:t>na produção da Brand Page</a:t>
            </a:r>
          </a:p>
          <a:p>
            <a:endParaRPr lang="pt-BR" sz="3200" baseline="30000" dirty="0" smtClean="0"/>
          </a:p>
          <a:p>
            <a:r>
              <a:rPr lang="pt-BR" sz="3200" baseline="30000" dirty="0" smtClean="0"/>
              <a:t>Conteúdo mensal no jornal (¼ </a:t>
            </a:r>
            <a:r>
              <a:rPr lang="pt-BR" sz="3200" baseline="30000" dirty="0"/>
              <a:t>de </a:t>
            </a:r>
            <a:r>
              <a:rPr lang="pt-BR" sz="3200" baseline="30000" dirty="0" smtClean="0"/>
              <a:t>página) :  R$ </a:t>
            </a:r>
            <a:r>
              <a:rPr lang="pt-BR" sz="3200" baseline="30000" dirty="0" smtClean="0"/>
              <a:t>12.846,60 </a:t>
            </a:r>
            <a:endParaRPr lang="pt-BR" sz="3200" baseline="30000" dirty="0" smtClean="0"/>
          </a:p>
          <a:p>
            <a:endParaRPr lang="pt-BR" sz="2800" baseline="30000" dirty="0" smtClean="0"/>
          </a:p>
          <a:p>
            <a:endParaRPr lang="pt-BR" sz="2800" baseline="30000" dirty="0"/>
          </a:p>
          <a:p>
            <a:pPr algn="r"/>
            <a:r>
              <a:rPr lang="pt-BR" sz="2800" b="1" dirty="0"/>
              <a:t>Valor mensal: </a:t>
            </a:r>
            <a:r>
              <a:rPr lang="pt-BR" sz="2800" b="1" dirty="0" smtClean="0"/>
              <a:t>R$ </a:t>
            </a:r>
            <a:r>
              <a:rPr lang="pt-BR" sz="2800" b="1" dirty="0" smtClean="0"/>
              <a:t>68.846,60</a:t>
            </a:r>
            <a:endParaRPr lang="pt-BR" sz="2800" b="1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606931" y="987972"/>
            <a:ext cx="7933609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baseline="30000" dirty="0" smtClean="0"/>
              <a:t>Investimento</a:t>
            </a:r>
            <a:endParaRPr lang="pt-BR" sz="3500" b="1" baseline="30000" dirty="0"/>
          </a:p>
        </p:txBody>
      </p:sp>
      <p:pic>
        <p:nvPicPr>
          <p:cNvPr id="9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posta Padrã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22" y="2271252"/>
            <a:ext cx="1628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6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Proposta Padrã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Proposta Padrão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Proposta Padrão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Proposta Padrão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Proposta Padrão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Picture 1" descr="Proposta Padrão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</a:t>
            </a:r>
            <a:endParaRPr lang="pt-BR" dirty="0"/>
          </a:p>
        </p:txBody>
      </p:sp>
      <p:pic>
        <p:nvPicPr>
          <p:cNvPr id="2" name="Picture 1" descr="Proposta Padrã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227" y="1047135"/>
            <a:ext cx="8642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O </a:t>
            </a:r>
            <a:r>
              <a:rPr lang="pt-BR" sz="2800" b="1" dirty="0" smtClean="0"/>
              <a:t>Estadão</a:t>
            </a:r>
            <a:r>
              <a:rPr lang="pt-BR" sz="2800" dirty="0" smtClean="0"/>
              <a:t> pode ajudar a </a:t>
            </a:r>
            <a:r>
              <a:rPr lang="pt-BR" sz="2800" b="1" dirty="0" smtClean="0"/>
              <a:t>ABRAINC</a:t>
            </a:r>
            <a:r>
              <a:rPr lang="pt-BR" sz="2800" dirty="0" smtClean="0"/>
              <a:t> a se posicionar como instituição líder na busca de melhorias no processo de incorporação no país, em benefício de todas as partes interessadas – não apenas das incorporadoras, mas também de toda a cadeia, dos construtores aos consumidores.</a:t>
            </a:r>
            <a:endParaRPr lang="pt-BR" sz="2800" baseline="30000" dirty="0"/>
          </a:p>
        </p:txBody>
      </p:sp>
      <p:pic>
        <p:nvPicPr>
          <p:cNvPr id="5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://www.projektplan2.de/fileadmin/user_upload/Content_pics/projektplanu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09" y="3435232"/>
            <a:ext cx="4118272" cy="30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</a:t>
            </a:r>
            <a:endParaRPr lang="pt-BR" dirty="0"/>
          </a:p>
        </p:txBody>
      </p:sp>
      <p:pic>
        <p:nvPicPr>
          <p:cNvPr id="2" name="Picture 1" descr="Proposta Padrã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6931" y="889444"/>
            <a:ext cx="79336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Conteúdo Digital</a:t>
            </a:r>
          </a:p>
          <a:p>
            <a:endParaRPr lang="pt-BR" sz="1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 Estadão criará em seu site, ligado à área de Economia e Negócios, uma página com espaço semanal para publicação de notícias e artigos ligados ao mundo da incorporação. Será uma página assinada pela </a:t>
            </a:r>
            <a:r>
              <a:rPr lang="pt-BR" sz="2400" dirty="0" err="1" smtClean="0"/>
              <a:t>Abrainc</a:t>
            </a:r>
            <a:r>
              <a:rPr lang="pt-BR" sz="2400" dirty="0" smtClean="0"/>
              <a:t>, onde serão guardados os conteúdos produzidos ao longo de cada ano.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Será publicado um post por semana.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Haverá uma chamada editorial na home </a:t>
            </a:r>
            <a:r>
              <a:rPr lang="pt-BR" sz="2400" dirty="0" err="1" smtClean="0"/>
              <a:t>page</a:t>
            </a:r>
            <a:r>
              <a:rPr lang="pt-BR" sz="2400" dirty="0" smtClean="0"/>
              <a:t> de Economia &amp; Negócios no dia da publicação, com a observação de que se trata de conteúdo patrocinado.</a:t>
            </a:r>
          </a:p>
        </p:txBody>
      </p:sp>
      <p:pic>
        <p:nvPicPr>
          <p:cNvPr id="5" name="Imagem 1" descr="http://blogrubensmenin.com.br/wp-content/uploads/2013/04/Logo-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17986"/>
            <a:ext cx="138666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3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417</Words>
  <Application>Microsoft Office PowerPoint</Application>
  <PresentationFormat>Apresentação na tela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</vt:lpstr>
      <vt:lpstr>t</vt:lpstr>
      <vt:lpstr>t</vt:lpstr>
      <vt:lpstr>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Mayra Iokoi</dc:creator>
  <cp:lastModifiedBy>Gabriela Gaspari</cp:lastModifiedBy>
  <cp:revision>31</cp:revision>
  <dcterms:created xsi:type="dcterms:W3CDTF">2014-07-15T14:16:20Z</dcterms:created>
  <dcterms:modified xsi:type="dcterms:W3CDTF">2014-09-23T15:00:21Z</dcterms:modified>
</cp:coreProperties>
</file>