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81" r:id="rId2"/>
    <p:sldId id="1422" r:id="rId3"/>
    <p:sldId id="1406" r:id="rId4"/>
    <p:sldId id="1418" r:id="rId5"/>
    <p:sldId id="1411" r:id="rId6"/>
    <p:sldId id="1419" r:id="rId7"/>
    <p:sldId id="1410" r:id="rId8"/>
    <p:sldId id="1413" r:id="rId9"/>
    <p:sldId id="1414" r:id="rId10"/>
    <p:sldId id="1420" r:id="rId11"/>
    <p:sldId id="1421" r:id="rId1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88330" autoAdjust="0"/>
  </p:normalViewPr>
  <p:slideViewPr>
    <p:cSldViewPr>
      <p:cViewPr varScale="1">
        <p:scale>
          <a:sx n="74" d="100"/>
          <a:sy n="74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AD12D11-BFAD-442A-BAED-F3E00A16CCA1}" type="datetimeFigureOut">
              <a:rPr lang="pt-BR" smtClean="0"/>
              <a:t>13/02/2014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F8A6C2C-5108-433E-AFDE-2521AD3B3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0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0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13/02/2014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RH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11/02/2014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35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sobre o tema em 2013 (inclusive </a:t>
            </a:r>
            <a:r>
              <a:rPr lang="pt-BR" dirty="0" err="1" smtClean="0"/>
              <a:t>Houses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Comitê </a:t>
            </a:r>
            <a:r>
              <a:rPr lang="pt-BR" b="1" dirty="0"/>
              <a:t>de Incorporação - </a:t>
            </a:r>
            <a:r>
              <a:rPr lang="pt-BR" dirty="0"/>
              <a:t>7 </a:t>
            </a:r>
            <a:r>
              <a:rPr lang="pt-BR" dirty="0" smtClean="0"/>
              <a:t>reuniões</a:t>
            </a:r>
          </a:p>
          <a:p>
            <a:r>
              <a:rPr lang="pt-BR" b="1" dirty="0" smtClean="0"/>
              <a:t>Diretoria e C. Deliberativo </a:t>
            </a:r>
            <a:r>
              <a:rPr lang="pt-BR" dirty="0" smtClean="0"/>
              <a:t>– 6 reuniões</a:t>
            </a:r>
            <a:endParaRPr lang="pt-BR" dirty="0"/>
          </a:p>
          <a:p>
            <a:r>
              <a:rPr lang="pt-BR" dirty="0" smtClean="0"/>
              <a:t>Consistência,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11/7/2013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Atualizações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MP: esclarecimentos sobre legalidade de ambas as práticas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Houses</a:t>
            </a:r>
            <a:r>
              <a:rPr lang="pt-BR" dirty="0" smtClean="0"/>
              <a:t> – reunião 4/12, acompanhamento 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Redefinir </a:t>
            </a:r>
            <a:r>
              <a:rPr lang="pt-BR" b="1" dirty="0"/>
              <a:t>consensos e </a:t>
            </a:r>
            <a:r>
              <a:rPr lang="pt-BR" b="1" dirty="0" smtClean="0"/>
              <a:t>encaminhamento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2422167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138119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Temas prioritários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4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Formação de Mão de Obra – </a:t>
            </a:r>
            <a:r>
              <a:rPr lang="pt-BR" dirty="0" smtClean="0"/>
              <a:t>das 14:30h às 15:10h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Pesquisa </a:t>
            </a:r>
            <a:r>
              <a:rPr lang="pt-BR" dirty="0"/>
              <a:t>Ideia Brasil – </a:t>
            </a:r>
            <a:r>
              <a:rPr lang="pt-BR" dirty="0" smtClean="0"/>
              <a:t>atualização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SENAI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SINTRACON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Produtividade – </a:t>
            </a:r>
            <a:r>
              <a:rPr lang="pt-BR" dirty="0"/>
              <a:t>das </a:t>
            </a:r>
            <a:r>
              <a:rPr lang="pt-BR" dirty="0" smtClean="0"/>
              <a:t>15:10h </a:t>
            </a:r>
            <a:r>
              <a:rPr lang="pt-BR" dirty="0"/>
              <a:t>às </a:t>
            </a:r>
            <a:r>
              <a:rPr lang="pt-BR" dirty="0" smtClean="0"/>
              <a:t>15:50h</a:t>
            </a:r>
            <a:endParaRPr lang="pt-BR" dirty="0"/>
          </a:p>
          <a:p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SINDUSCON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</a:t>
            </a:r>
          </a:p>
          <a:p>
            <a:endParaRPr lang="pt-BR" b="1" dirty="0"/>
          </a:p>
          <a:p>
            <a:r>
              <a:rPr lang="pt-BR" b="1" dirty="0"/>
              <a:t>Modernização das Relações de </a:t>
            </a:r>
            <a:r>
              <a:rPr lang="pt-BR" b="1" dirty="0" smtClean="0"/>
              <a:t>Trabalho </a:t>
            </a:r>
            <a:r>
              <a:rPr lang="pt-BR" dirty="0" smtClean="0"/>
              <a:t>– das 15:50h as 16:30h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SINTRACON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E-social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Desoneração</a:t>
            </a:r>
            <a:endParaRPr lang="pt-BR" dirty="0"/>
          </a:p>
          <a:p>
            <a:endParaRPr lang="pt-BR" b="1" dirty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5158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9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Comitê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RH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2013/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484784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01708" y="680006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75803" y="841858"/>
            <a:ext cx="7699797" cy="56310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Prioridades</a:t>
            </a:r>
            <a:r>
              <a:rPr lang="pt-BR" dirty="0" smtClean="0"/>
              <a:t> (junho 2013):</a:t>
            </a:r>
            <a:endParaRPr lang="pt-BR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124388" y="1963229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01708" y="2123116"/>
            <a:ext cx="9883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Formação de Mão de Obra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124388" y="3165760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gray">
          <a:xfrm>
            <a:off x="201709" y="3406437"/>
            <a:ext cx="120596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Produtividade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124388" y="4368291"/>
            <a:ext cx="1173569" cy="639366"/>
          </a:xfrm>
          <a:prstGeom prst="homePlate">
            <a:avLst>
              <a:gd name="adj" fmla="val 19021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201708" y="4446790"/>
            <a:ext cx="988357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>
                <a:solidFill>
                  <a:srgbClr val="000000"/>
                </a:solidFill>
              </a:rPr>
              <a:t>Modernização das Relações de Trabalho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346247" y="1937259"/>
            <a:ext cx="426341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Levantar dados / melhores práticas atualmente existentes nas empresas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Identificar oportunidades de promoção de programas integrados, buscando sinergia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Buscar incentivos para as empresas que comprovadamente investirem em formação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46247" y="3209040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Entender os componentes de custo de MO do setor e seus impactos no custo do produto final (separando o peso dos impostos)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Estudar / analisar oportunidades de automação / mecanização dos métodos de trabalho do setor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46247" y="4480820"/>
            <a:ext cx="42634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Mapear processos atuais, fragilidades e novas formas de trabalho (ex.: cooperativas)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Analisar formas de redução de custo de encargos (ex.: PLR mais frequente)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46488" y="2079120"/>
            <a:ext cx="13333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Incentivos financeiros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Programas integrados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46488" y="3350901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46488" y="4553432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Book com recomendações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67813" y="1582935"/>
            <a:ext cx="113886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Descrição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1346247" y="1805693"/>
            <a:ext cx="409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929735" y="1591726"/>
            <a:ext cx="1205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Output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746488" y="1805693"/>
            <a:ext cx="13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534941" y="2176634"/>
            <a:ext cx="1429750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Relatório</a:t>
            </a: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Elaborar evento para pessoas chave da Abrainc e do setor, para divulgar melhores práticas e pontos críticos do relatório. 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Traduzir as ações propostas em incentivos financeiros às empresas. 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7718188" y="1595088"/>
            <a:ext cx="129259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Meta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7534942" y="1809055"/>
            <a:ext cx="142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 rot="5400000">
            <a:off x="6086382" y="3233861"/>
            <a:ext cx="2531409" cy="1411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1 -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Formação de Mão de Obra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 smtClean="0"/>
              <a:t>Discutir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Pesquisa Ideia Brasil – atualização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Pesquisa fechada em 11/02 com 13 participantes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Inicial – Proposta de ações após resultado da Pesquisa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Final – Implantação das ações propostas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SENAI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Brasília - reunião para potencializar uso de entidade e seus recursos em benefício das empresas e do setor – Rafael </a:t>
            </a:r>
            <a:r>
              <a:rPr lang="pt-BR" dirty="0" err="1" smtClean="0"/>
              <a:t>Luchese</a:t>
            </a:r>
            <a:r>
              <a:rPr lang="pt-BR" dirty="0" smtClean="0"/>
              <a:t> (EA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– Disponibilizar e divulgar as associadas os programas de treinamentos oferecidos pelo Senai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SINTRACON – encontro com Ramalho e Darci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PLR </a:t>
            </a:r>
            <a:r>
              <a:rPr lang="pt-BR" dirty="0" smtClean="0"/>
              <a:t>mensal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Entrega: Nesse primeiro momento é a aproximação e inicio das discussões</a:t>
            </a: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4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2 - </a:t>
            </a:r>
            <a:r>
              <a:rPr lang="en-US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 smtClean="0"/>
              <a:t>Discutir</a:t>
            </a:r>
            <a:endParaRPr lang="pt-BR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SINDUSCON </a:t>
            </a:r>
            <a:r>
              <a:rPr lang="pt-BR" dirty="0" smtClean="0"/>
              <a:t>– reunião 21/1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CPN e Núcleo de Negociação – </a:t>
            </a:r>
            <a:r>
              <a:rPr lang="pt-BR" dirty="0"/>
              <a:t>c</a:t>
            </a:r>
            <a:r>
              <a:rPr lang="pt-BR" dirty="0" smtClean="0"/>
              <a:t>arta enviada, </a:t>
            </a:r>
            <a:r>
              <a:rPr lang="pt-BR" dirty="0"/>
              <a:t>d</a:t>
            </a:r>
            <a:r>
              <a:rPr lang="pt-BR" dirty="0" smtClean="0"/>
              <a:t>efinir representante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PCD e Aprendizes – agendar reunião com </a:t>
            </a:r>
            <a:r>
              <a:rPr lang="pt-BR" dirty="0" err="1" smtClean="0"/>
              <a:t>Sinduscon</a:t>
            </a:r>
            <a:r>
              <a:rPr lang="pt-BR" dirty="0" smtClean="0"/>
              <a:t>/</a:t>
            </a:r>
            <a:r>
              <a:rPr lang="pt-BR" dirty="0" err="1" smtClean="0"/>
              <a:t>Seconci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 err="1" smtClean="0"/>
              <a:t>Swissport</a:t>
            </a:r>
            <a:r>
              <a:rPr lang="pt-BR" dirty="0" smtClean="0"/>
              <a:t>/ </a:t>
            </a:r>
            <a:r>
              <a:rPr lang="pt-BR" dirty="0" err="1" smtClean="0"/>
              <a:t>Demarest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– Efetivar a participação no Núcleo de Negociação e CPN</a:t>
            </a:r>
            <a:endParaRPr lang="pt-BR" dirty="0" smtClean="0"/>
          </a:p>
          <a:p>
            <a:pPr lvl="1"/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Atualizações, MPT – 15ª região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escritórios especializados 18/2, 11h, Tecnisa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para encontro com Ramalho (</a:t>
            </a:r>
            <a:r>
              <a:rPr lang="pt-BR" dirty="0" err="1" smtClean="0"/>
              <a:t>Sintracon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1"/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82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227434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Modernização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das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Relações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</a:t>
            </a:r>
            <a:r>
              <a:rPr lang="en-US" sz="22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Trabalho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Produto: </a:t>
            </a:r>
            <a:r>
              <a:rPr lang="pt-BR" dirty="0" smtClean="0"/>
              <a:t>Discutir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SINTRACON </a:t>
            </a:r>
            <a:r>
              <a:rPr lang="pt-BR" b="1" dirty="0"/>
              <a:t>– encontro com </a:t>
            </a:r>
            <a:r>
              <a:rPr lang="pt-BR" b="1" dirty="0" smtClean="0"/>
              <a:t>Ramalho e Darci (EA)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E-SOCIAL (EA)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Troca de melhores práticas - Acompanhamento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Trabalho amplo pela Desoneração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Miguel Jorge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Definir uma proposta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Avaliação sobre a contratação de Consultoria para levantamento e análise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Profissionalização/ referências a trabalho ABRAMAT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Acompanhar o andamento do processo de corretagem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– Desenho de uma proposta para pleito junto ao governo até o </a:t>
            </a:r>
            <a:r>
              <a:rPr lang="pt-BR" smtClean="0"/>
              <a:t>final de 2014.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definição do assunto corretagem - acompanhamento das </a:t>
            </a:r>
            <a:r>
              <a:rPr lang="pt-BR" dirty="0" err="1" smtClean="0"/>
              <a:t>Houses</a:t>
            </a: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268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40941</TotalTime>
  <Words>678</Words>
  <Application>Microsoft Office PowerPoint</Application>
  <PresentationFormat>Apresentação na tela (4:3)</PresentationFormat>
  <Paragraphs>165</Paragraphs>
  <Slides>11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ABRAINC – Temas prioritários  </vt:lpstr>
      <vt:lpstr>Pauta</vt:lpstr>
      <vt:lpstr>Apresentação do PowerPoint</vt:lpstr>
      <vt:lpstr> Comitê de RH - Plano de Trabalho 2013/ 2014 </vt:lpstr>
      <vt:lpstr>Apresentação do PowerPoint</vt:lpstr>
      <vt:lpstr> 1 - Formação de Mão de Obra </vt:lpstr>
      <vt:lpstr> 2 - Produtividade </vt:lpstr>
      <vt:lpstr> Modernização das Relações de Trabalho  </vt:lpstr>
      <vt:lpstr>Apresentação do PowerPoint</vt:lpstr>
      <vt:lpstr>Modelo de vendas - reuniões para discussão e posicionamento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3274</cp:revision>
  <cp:lastPrinted>2014-01-30T16:47:27Z</cp:lastPrinted>
  <dcterms:created xsi:type="dcterms:W3CDTF">2009-08-13T21:08:28Z</dcterms:created>
  <dcterms:modified xsi:type="dcterms:W3CDTF">2014-02-13T12:51:21Z</dcterms:modified>
</cp:coreProperties>
</file>