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81" r:id="rId2"/>
    <p:sldId id="1405" r:id="rId3"/>
    <p:sldId id="1408" r:id="rId4"/>
    <p:sldId id="1394" r:id="rId5"/>
    <p:sldId id="1415" r:id="rId6"/>
    <p:sldId id="1416" r:id="rId7"/>
    <p:sldId id="1417" r:id="rId8"/>
    <p:sldId id="1420" r:id="rId9"/>
    <p:sldId id="1418" r:id="rId10"/>
    <p:sldId id="1421" r:id="rId11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6441" autoAdjust="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D179864D-D07A-4C6D-9D0D-03A3156D3660}" type="datetimeFigureOut">
              <a:rPr lang="pt-BR" smtClean="0"/>
              <a:t>11/03/2014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4F5BF34-5D00-4A72-950B-4EB33668AE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472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11/03/2014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dirty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46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46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5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19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4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11/03/2014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11/3/2014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Outros Assuntos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07504" y="652808"/>
            <a:ext cx="8759825" cy="618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Divulgação </a:t>
            </a:r>
            <a:r>
              <a:rPr lang="pt-BR" b="1" i="1" dirty="0"/>
              <a:t>Estudo </a:t>
            </a:r>
            <a:r>
              <a:rPr lang="pt-BR" b="1" i="1" dirty="0" err="1"/>
              <a:t>Booz</a:t>
            </a:r>
            <a:r>
              <a:rPr lang="pt-BR" b="1" i="1" dirty="0"/>
              <a:t> </a:t>
            </a:r>
            <a:r>
              <a:rPr lang="pt-BR" i="1" dirty="0"/>
              <a:t>– </a:t>
            </a:r>
            <a:r>
              <a:rPr lang="pt-BR" i="1" dirty="0" smtClean="0"/>
              <a:t>Discussão sobre a o formato da divulgação (ABRAINC) do estudo após o evento de Brasília. 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</a:t>
            </a:r>
          </a:p>
          <a:p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b="1" dirty="0" smtClean="0"/>
              <a:t>Encontro com Magistrados </a:t>
            </a:r>
            <a:r>
              <a:rPr lang="pt-BR" dirty="0" smtClean="0"/>
              <a:t>– Participação ABRAINC, previsto para primeira quinzena de abril. Aguardando retorno da presidência do Secovi.</a:t>
            </a:r>
          </a:p>
          <a:p>
            <a:r>
              <a:rPr lang="pt-BR" dirty="0" smtClean="0"/>
              <a:t>Em avaliação um evento especifico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 </a:t>
            </a:r>
            <a:r>
              <a:rPr lang="pt-BR" b="1" dirty="0" smtClean="0"/>
              <a:t>Ricardo Amorim </a:t>
            </a:r>
            <a:r>
              <a:rPr lang="pt-BR" dirty="0" smtClean="0"/>
              <a:t>– Ideia de traze-lo para próximo do setor, pesquisa sobre bolha imobiliária</a:t>
            </a:r>
            <a:r>
              <a:rPr lang="pt-BR" dirty="0" smtClean="0"/>
              <a:t>. Participação como mediador no evento de maio.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i="1" dirty="0" smtClean="0"/>
              <a:t>Guia </a:t>
            </a:r>
            <a:r>
              <a:rPr lang="pt-BR" b="1" i="1" dirty="0"/>
              <a:t>Nacional </a:t>
            </a:r>
            <a:r>
              <a:rPr lang="pt-BR" i="1" dirty="0"/>
              <a:t>para elaboração do Manual de Uso, Operação e Manutenção das Edificações - Áreas Comuns e </a:t>
            </a:r>
            <a:r>
              <a:rPr lang="pt-BR" i="1" dirty="0" smtClean="0"/>
              <a:t>Proprietário</a:t>
            </a:r>
          </a:p>
          <a:p>
            <a:endParaRPr lang="pt-BR" i="1" dirty="0" smtClean="0"/>
          </a:p>
          <a:p>
            <a:r>
              <a:rPr lang="pt-BR" b="1" i="1" dirty="0" smtClean="0"/>
              <a:t>Revisão do Logo ABRAINC</a:t>
            </a:r>
          </a:p>
          <a:p>
            <a:endParaRPr lang="pt-BR" b="1" i="1" dirty="0"/>
          </a:p>
          <a:p>
            <a:r>
              <a:rPr lang="pt-BR" b="1" i="1" dirty="0" smtClean="0"/>
              <a:t>Centenário do Arquiteto Vilanova </a:t>
            </a:r>
            <a:r>
              <a:rPr lang="pt-BR" b="1" i="1" dirty="0" err="1" smtClean="0"/>
              <a:t>Artigas</a:t>
            </a:r>
            <a:r>
              <a:rPr lang="pt-BR" b="1" i="1" dirty="0" smtClean="0"/>
              <a:t> – Avaliar patrocínio</a:t>
            </a:r>
          </a:p>
          <a:p>
            <a:endParaRPr lang="pt-BR" b="1" i="1" dirty="0"/>
          </a:p>
          <a:p>
            <a:r>
              <a:rPr lang="pt-BR" b="1" i="1" dirty="0" smtClean="0"/>
              <a:t>Rádio Releases – Boletim sobre o mercado imobiliário</a:t>
            </a:r>
          </a:p>
          <a:p>
            <a:endParaRPr lang="pt-BR" b="1" i="1" dirty="0"/>
          </a:p>
          <a:p>
            <a:r>
              <a:rPr lang="pt-BR" b="1" i="1" dirty="0" smtClean="0"/>
              <a:t>Arq. Futuro – Incluir informações.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4882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759825" cy="480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Atualizações ABRAINC - das 17h às 17:15h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Calendário 1º </a:t>
            </a:r>
            <a:r>
              <a:rPr lang="pt-BR" b="1" dirty="0"/>
              <a:t>S</a:t>
            </a:r>
            <a:r>
              <a:rPr lang="pt-BR" b="1" dirty="0" smtClean="0"/>
              <a:t>em. </a:t>
            </a:r>
            <a:r>
              <a:rPr lang="pt-BR" dirty="0" smtClean="0"/>
              <a:t>– </a:t>
            </a:r>
            <a:r>
              <a:rPr lang="pt-BR" dirty="0" err="1" smtClean="0"/>
              <a:t>Booz</a:t>
            </a:r>
            <a:r>
              <a:rPr lang="pt-BR" dirty="0" smtClean="0"/>
              <a:t>, Caixa, </a:t>
            </a:r>
            <a:r>
              <a:rPr lang="pt-BR" dirty="0" err="1" smtClean="0"/>
              <a:t>SindusconSP</a:t>
            </a:r>
            <a:r>
              <a:rPr lang="pt-BR" dirty="0" smtClean="0"/>
              <a:t>, Encontro com Presidenciáveis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Ações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Evento </a:t>
            </a:r>
            <a:r>
              <a:rPr lang="pt-BR" b="1" dirty="0" err="1"/>
              <a:t>Booz</a:t>
            </a:r>
            <a:r>
              <a:rPr lang="pt-BR" b="1" dirty="0"/>
              <a:t> </a:t>
            </a:r>
            <a:r>
              <a:rPr lang="pt-BR" dirty="0"/>
              <a:t>– </a:t>
            </a:r>
            <a:r>
              <a:rPr lang="pt-BR" dirty="0" smtClean="0"/>
              <a:t>Atualizações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ConstruBR</a:t>
            </a:r>
            <a:r>
              <a:rPr lang="pt-BR" dirty="0" smtClean="0"/>
              <a:t> – Atualizações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Evento </a:t>
            </a:r>
            <a:r>
              <a:rPr lang="pt-BR" b="1" dirty="0" smtClean="0"/>
              <a:t>Caixa/Estudo FGV </a:t>
            </a:r>
            <a:r>
              <a:rPr lang="pt-BR" dirty="0"/>
              <a:t>– </a:t>
            </a:r>
            <a:r>
              <a:rPr lang="pt-BR" dirty="0" smtClean="0"/>
              <a:t>Atualizações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/>
              <a:t>Divulgação Estudo </a:t>
            </a:r>
            <a:r>
              <a:rPr lang="pt-BR" b="1" i="1" dirty="0" err="1"/>
              <a:t>Booz</a:t>
            </a:r>
            <a:r>
              <a:rPr lang="pt-BR" b="1" i="1" dirty="0"/>
              <a:t> </a:t>
            </a:r>
            <a:r>
              <a:rPr lang="pt-BR" i="1" dirty="0"/>
              <a:t>– 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</a:t>
            </a:r>
            <a:r>
              <a:rPr lang="pt-BR" dirty="0" smtClean="0"/>
              <a:t> – Encontro com Magistrados / Ricardo Amorim / </a:t>
            </a:r>
            <a:r>
              <a:rPr lang="pt-BR" i="1" dirty="0"/>
              <a:t>Guia Nacional para elaboração do Manual de Uso, Operação e Manutenção das Edificações - Áreas Comuns e </a:t>
            </a:r>
            <a:r>
              <a:rPr lang="pt-BR" i="1" dirty="0" smtClean="0"/>
              <a:t>Proprietário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1853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Calendário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semestre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70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Ação – Dezembro/2013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Calendário</a:t>
            </a: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Janeiro e Fevereiro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Definição e preparação das ações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Março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Evento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Trabalho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/MBC – 19/3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ABRAINC/Caixa Econômica. Outros: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Reuniões com presidenciáveis –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Dilma,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Aécio, E. Campos – Sugestão - março a maio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Prêmio ABRAINC e Senai 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Revista ABRAINC – proposta específica a ser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enviada</a:t>
            </a:r>
          </a:p>
          <a:p>
            <a:pPr marL="457200" lvl="2" algn="just">
              <a:buClr>
                <a:srgbClr val="00467A"/>
              </a:buClr>
              <a:buSzPct val="100000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buClr>
                <a:srgbClr val="00467A"/>
              </a:buClr>
              <a:buSzPct val="100000"/>
              <a:defRPr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Ações sem datas definidas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Estudo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feito pela FGV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empregos, impostos, desoneração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Implementação trabalho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trabalho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alconi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melhorias Prefeitura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alendário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artigos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assinados 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Melhores Práticas de RH (em desenvolvimento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 com tema ligado ao Judiciário e 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imobiliário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/>
              <a:t>Reforço </a:t>
            </a:r>
            <a:r>
              <a:rPr lang="pt-BR" dirty="0"/>
              <a:t>na estrutura ABRAINC </a:t>
            </a:r>
            <a:r>
              <a:rPr lang="pt-BR" dirty="0" smtClean="0"/>
              <a:t>para </a:t>
            </a:r>
            <a:r>
              <a:rPr lang="pt-BR" dirty="0"/>
              <a:t>maior ação de comunicação </a:t>
            </a:r>
            <a:r>
              <a:rPr lang="pt-BR" dirty="0" smtClean="0"/>
              <a:t>ativa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8188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– Calendário de Evento 2104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12792"/>
              </p:ext>
            </p:extLst>
          </p:nvPr>
        </p:nvGraphicFramePr>
        <p:xfrm>
          <a:off x="106362" y="1239634"/>
          <a:ext cx="8901113" cy="109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Worksheet" r:id="rId4" imgW="8467740" imgH="962164" progId="Excel.Sheet.12">
                  <p:embed/>
                </p:oleObj>
              </mc:Choice>
              <mc:Fallback>
                <p:oleObj name="Worksheet" r:id="rId4" imgW="8467740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" y="1239634"/>
                        <a:ext cx="8901113" cy="1096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817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3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e evento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Brasília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3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32233"/>
              </p:ext>
            </p:extLst>
          </p:nvPr>
        </p:nvGraphicFramePr>
        <p:xfrm>
          <a:off x="242886" y="644464"/>
          <a:ext cx="8696325" cy="5923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Worksheet" r:id="rId4" imgW="6172322" imgH="5695959" progId="Excel.Sheet.12">
                  <p:embed/>
                </p:oleObj>
              </mc:Choice>
              <mc:Fallback>
                <p:oleObj name="Worksheet" r:id="rId4" imgW="6172322" imgH="56959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86" y="644464"/>
                        <a:ext cx="8696325" cy="5923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976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CONSTRUBR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4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51241"/>
              </p:ext>
            </p:extLst>
          </p:nvPr>
        </p:nvGraphicFramePr>
        <p:xfrm>
          <a:off x="242887" y="871538"/>
          <a:ext cx="8696325" cy="569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Worksheet" r:id="rId4" imgW="6143781" imgH="5695959" progId="Excel.Sheet.12">
                  <p:embed/>
                </p:oleObj>
              </mc:Choice>
              <mc:Fallback>
                <p:oleObj name="Worksheet" r:id="rId4" imgW="6143781" imgH="56959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87" y="871538"/>
                        <a:ext cx="8696325" cy="569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79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 Caixa/ ABRAINC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872025"/>
            <a:ext cx="8696325" cy="55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4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46510</TotalTime>
  <Words>351</Words>
  <Application>Microsoft Office PowerPoint</Application>
  <PresentationFormat>Apresentação na tela (4:3)</PresentationFormat>
  <Paragraphs>91</Paragraphs>
  <Slides>10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Tema do Office</vt:lpstr>
      <vt:lpstr>Worksheet</vt:lpstr>
      <vt:lpstr>Microsoft Excel Worksheet</vt:lpstr>
      <vt:lpstr>Apresentação do PowerPoint</vt:lpstr>
      <vt:lpstr>Pauta</vt:lpstr>
      <vt:lpstr>Apresentação do PowerPoint</vt:lpstr>
      <vt:lpstr>Plano de Ação – Dezembro/2013 </vt:lpstr>
      <vt:lpstr>Atualizações – Calendário de Evento 2104 </vt:lpstr>
      <vt:lpstr>Apresentação do PowerPoint</vt:lpstr>
      <vt:lpstr>Trabalho e evento Booz - Brasília </vt:lpstr>
      <vt:lpstr>CONSTRUBR </vt:lpstr>
      <vt:lpstr>Evento Caixa/ ABRAINC </vt:lpstr>
      <vt:lpstr>Outros Assuntos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3289</cp:revision>
  <cp:lastPrinted>2014-03-12T13:07:02Z</cp:lastPrinted>
  <dcterms:created xsi:type="dcterms:W3CDTF">2009-08-13T21:08:28Z</dcterms:created>
  <dcterms:modified xsi:type="dcterms:W3CDTF">2014-03-12T14:00:06Z</dcterms:modified>
</cp:coreProperties>
</file>