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81" r:id="rId2"/>
    <p:sldId id="1237" r:id="rId3"/>
    <p:sldId id="1241" r:id="rId4"/>
    <p:sldId id="1244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16/10/2013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16/10/2013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16/10/2013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561387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Prefeitura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São Paulo - 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projeto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MBC/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Falconi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671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Projeto MBC/ Consultoria </a:t>
            </a:r>
            <a:r>
              <a:rPr lang="pt-BR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Falconi</a:t>
            </a:r>
            <a:endParaRPr lang="pt-BR" b="1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Assinatura de contratos por cada empresa</a:t>
            </a:r>
            <a:r>
              <a:rPr lang="pt-BR" dirty="0" smtClean="0"/>
              <a:t> - ITCMD </a:t>
            </a:r>
            <a:r>
              <a:rPr lang="pt-BR" dirty="0"/>
              <a:t>– imposto de </a:t>
            </a:r>
            <a:r>
              <a:rPr lang="pt-BR" dirty="0" smtClean="0"/>
              <a:t>doação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Acompanhamento</a:t>
            </a:r>
            <a:r>
              <a:rPr lang="pt-BR" dirty="0" smtClean="0"/>
              <a:t> -  reuniões </a:t>
            </a:r>
            <a:r>
              <a:rPr lang="pt-BR" dirty="0"/>
              <a:t>quinzenais </a:t>
            </a:r>
            <a:r>
              <a:rPr lang="pt-BR" dirty="0" smtClean="0"/>
              <a:t>Grupo </a:t>
            </a:r>
            <a:r>
              <a:rPr lang="pt-BR" dirty="0"/>
              <a:t>de </a:t>
            </a:r>
            <a:r>
              <a:rPr lang="pt-BR" dirty="0" smtClean="0"/>
              <a:t>Trabalho (ABRAINC/6 empresas), </a:t>
            </a:r>
            <a:r>
              <a:rPr lang="pt-BR" dirty="0"/>
              <a:t>bimensais com outras secretarias e trimestrais com o Prefeito</a:t>
            </a:r>
            <a:r>
              <a:rPr lang="pt-BR" b="1" dirty="0"/>
              <a:t>.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Secretária Paula, 4/10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 Convênio MBC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 </a:t>
            </a:r>
            <a:r>
              <a:rPr lang="pt-BR" dirty="0"/>
              <a:t>maior à integração de outros órgãos – redirecionamento a </a:t>
            </a:r>
            <a:r>
              <a:rPr lang="pt-BR" dirty="0" smtClean="0"/>
              <a:t>NR3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</a:t>
            </a:r>
            <a:r>
              <a:rPr lang="pt-BR" dirty="0"/>
              <a:t>ao Prefeito com pontos, atribuições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consultas </a:t>
            </a:r>
            <a:r>
              <a:rPr lang="pt-BR" dirty="0"/>
              <a:t>a </a:t>
            </a:r>
            <a:r>
              <a:rPr lang="pt-BR" dirty="0" smtClean="0"/>
              <a:t>Jilmar </a:t>
            </a:r>
            <a:r>
              <a:rPr lang="pt-BR" dirty="0" err="1" smtClean="0"/>
              <a:t>Tatto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Ricardo </a:t>
            </a:r>
            <a:r>
              <a:rPr lang="pt-BR" dirty="0" smtClean="0"/>
              <a:t>Teixeira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 para boa continuidade </a:t>
            </a:r>
            <a:r>
              <a:rPr lang="pt-BR" smtClean="0"/>
              <a:t>do Projeto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Outros pontos </a:t>
            </a:r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propostas Marcelo </a:t>
            </a:r>
            <a:r>
              <a:rPr lang="pt-BR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Mascagni – SEL – </a:t>
            </a:r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4/10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Alvará de ponto de vendas </a:t>
            </a:r>
            <a:r>
              <a:rPr lang="pt-BR" dirty="0" smtClean="0"/>
              <a:t>sem aprovação </a:t>
            </a:r>
            <a:r>
              <a:rPr lang="pt-BR" dirty="0"/>
              <a:t>do projeto do empreendimento – autorização de construção </a:t>
            </a:r>
            <a:r>
              <a:rPr lang="pt-BR" dirty="0" smtClean="0"/>
              <a:t>provisória – </a:t>
            </a:r>
            <a:r>
              <a:rPr lang="pt-BR" dirty="0"/>
              <a:t>Decreto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Cetesb vs. </a:t>
            </a:r>
            <a:r>
              <a:rPr lang="pt-BR" dirty="0" err="1"/>
              <a:t>Decont</a:t>
            </a:r>
            <a:r>
              <a:rPr lang="pt-BR" dirty="0"/>
              <a:t> – duplicidade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Anuência do órgão ambiental </a:t>
            </a:r>
            <a:r>
              <a:rPr lang="pt-BR" dirty="0" smtClean="0"/>
              <a:t>p/ Alvará </a:t>
            </a:r>
            <a:r>
              <a:rPr lang="pt-BR" dirty="0"/>
              <a:t>de </a:t>
            </a:r>
            <a:r>
              <a:rPr lang="pt-BR" dirty="0" smtClean="0"/>
              <a:t>Execução </a:t>
            </a:r>
            <a:r>
              <a:rPr lang="pt-BR" dirty="0"/>
              <a:t>e não de </a:t>
            </a:r>
            <a:r>
              <a:rPr lang="pt-BR" dirty="0" smtClean="0"/>
              <a:t>Aprovação </a:t>
            </a:r>
            <a:endParaRPr lang="pt-BR" dirty="0"/>
          </a:p>
          <a:p>
            <a:pPr lvl="2"/>
            <a:endParaRPr lang="pt-BR" dirty="0" smtClean="0"/>
          </a:p>
          <a:p>
            <a:pPr lvl="0"/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b="1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3550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561387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Prefeitura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São Paulo </a:t>
            </a:r>
            <a:r>
              <a:rPr 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-</a:t>
            </a:r>
            <a:r>
              <a:rPr lang="pt-BR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reuniões com Prefeito</a:t>
            </a:r>
            <a:endParaRPr lang="en-US" sz="18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483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HIS - acompanhamento mensal com Prefeito </a:t>
            </a:r>
            <a:r>
              <a:rPr lang="pt-BR" dirty="0" smtClean="0"/>
              <a:t>– </a:t>
            </a:r>
            <a:r>
              <a:rPr lang="pt-BR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25/6, 29/7 e 16/9 - </a:t>
            </a:r>
            <a:r>
              <a:rPr lang="pt-BR" dirty="0" smtClean="0"/>
              <a:t>alinhamento Secovi- Flávio Prando</a:t>
            </a:r>
            <a:endParaRPr lang="pt-BR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Decreto -</a:t>
            </a:r>
            <a:r>
              <a:rPr lang="pt-BR" dirty="0" smtClean="0"/>
              <a:t> análise conjunta por secretarias. Prazo até 60 dias p/ Diretrizes e 120 dias para Parcelamento/Edificações. 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Outros encaminhamentos </a:t>
            </a:r>
            <a:r>
              <a:rPr lang="pt-BR" dirty="0" smtClean="0"/>
              <a:t>até a próxima reunião, em 30 dias (sinalização: 24/10):</a:t>
            </a:r>
            <a:endParaRPr lang="pt-BR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Loteamentos vs. </a:t>
            </a:r>
            <a:r>
              <a:rPr lang="pt-BR" dirty="0" err="1" smtClean="0"/>
              <a:t>infra-estrutura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Convênio CETESB/SVMA (reunião Cetesb – 8/10)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xigências  PMCMV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dequação de cadastros e fichas de informações</a:t>
            </a:r>
            <a:endParaRPr lang="pt-BR" b="1" dirty="0" smtClean="0"/>
          </a:p>
          <a:p>
            <a:pPr lvl="0"/>
            <a:endParaRPr lang="pt-BR" dirty="0"/>
          </a:p>
          <a:p>
            <a:pPr lvl="0"/>
            <a:r>
              <a:rPr lang="pt-BR" b="1" dirty="0"/>
              <a:t>HIS </a:t>
            </a:r>
            <a:r>
              <a:rPr lang="pt-BR" dirty="0"/>
              <a:t>– reunião solicitada ao Prefeito por empresas Faixa 1, sem Caixa e sem Secretários – </a:t>
            </a:r>
            <a:r>
              <a:rPr lang="pt-BR" dirty="0" smtClean="0"/>
              <a:t>avaliar condução sem </a:t>
            </a:r>
            <a:r>
              <a:rPr lang="pt-BR" b="1" dirty="0" smtClean="0"/>
              <a:t> </a:t>
            </a:r>
            <a:r>
              <a:rPr lang="pt-BR" dirty="0" smtClean="0"/>
              <a:t>desgastes</a:t>
            </a:r>
          </a:p>
          <a:p>
            <a:pPr lvl="0"/>
            <a:endParaRPr lang="pt-BR" b="1" dirty="0"/>
          </a:p>
          <a:p>
            <a:r>
              <a:rPr lang="pt-BR" b="1" dirty="0"/>
              <a:t>Trabalho de Comunicação – </a:t>
            </a:r>
            <a:r>
              <a:rPr lang="pt-BR" dirty="0"/>
              <a:t>PGM </a:t>
            </a:r>
            <a:r>
              <a:rPr lang="pt-BR" dirty="0" smtClean="0"/>
              <a:t>- aproximação</a:t>
            </a:r>
            <a:endParaRPr lang="pt-BR" dirty="0"/>
          </a:p>
          <a:p>
            <a:pPr lvl="0"/>
            <a:endParaRPr lang="pt-BR" b="1" dirty="0"/>
          </a:p>
          <a:p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4614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561387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Prefeitura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São Paulo – Plano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Diretor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Posicionamento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externo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i="1" dirty="0"/>
              <a:t>Valor Econômico – posicionamento importante – visão geral do Plano proposto</a:t>
            </a:r>
          </a:p>
          <a:p>
            <a:endParaRPr lang="pt-BR" dirty="0" smtClean="0"/>
          </a:p>
          <a:p>
            <a:r>
              <a:rPr lang="pt-BR" dirty="0" smtClean="0"/>
              <a:t>Plano Diretor bem construído alavanca a ação das incorporadoras para melhorias da cidade - estímulo a ações em mesmo sentido em outras cidades do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ABRAINC: </a:t>
            </a:r>
            <a:r>
              <a:rPr lang="pt-BR" b="1" dirty="0" smtClean="0"/>
              <a:t>linhas mestras deste Projeto em princípio boas para a cidade - incentivos em linha com conceitos urbanísticos bem fundamentados. Importante calibragem dos parâmetros e acompanhamento, com atenção à eficácia p/ atendimento das necessidades da população</a:t>
            </a:r>
            <a:r>
              <a:rPr lang="pt-BR" dirty="0" smtClean="0"/>
              <a:t>. Destacamos: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Relação entre adensamento e infraestrutura e transporte de massa.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companhamento de investimentos e de destinação de arrecadação </a:t>
            </a:r>
            <a:r>
              <a:rPr lang="pt-BR" dirty="0"/>
              <a:t>para transporte e infraestrutura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nas condições de produção de unidades para poucos moradores e para famílias maiores sem efeitos indesejados nos valores/mobilidade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Incentivos para a integração </a:t>
            </a:r>
            <a:r>
              <a:rPr lang="pt-BR" dirty="0"/>
              <a:t>entre a edificação e a via pública – </a:t>
            </a:r>
            <a:r>
              <a:rPr lang="pt-BR" dirty="0" smtClean="0"/>
              <a:t>fachadas vivas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Incentivos para aproximação entre moradia e emprego – isenções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HIS: modelo de longo prazo, que funcione com ou sem incentivos do PMCMV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6349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27436</TotalTime>
  <Words>417</Words>
  <Application>Microsoft Office PowerPoint</Application>
  <PresentationFormat>Apresentação na tela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Verdana</vt:lpstr>
      <vt:lpstr>Tema do Office</vt:lpstr>
      <vt:lpstr>Apresentação do PowerPoint</vt:lpstr>
      <vt:lpstr>Prefeitura de São Paulo -  projeto MBC/Falconi </vt:lpstr>
      <vt:lpstr>Prefeitura de São Paulo - reuniões com Prefeito</vt:lpstr>
      <vt:lpstr>Prefeitura de São Paulo – Plano Diretor – Posicionamento externo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2947</cp:revision>
  <dcterms:created xsi:type="dcterms:W3CDTF">2009-08-13T21:08:28Z</dcterms:created>
  <dcterms:modified xsi:type="dcterms:W3CDTF">2013-10-17T00:12:39Z</dcterms:modified>
</cp:coreProperties>
</file>