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84" r:id="rId4"/>
    <p:sldId id="283" r:id="rId5"/>
    <p:sldId id="262" r:id="rId6"/>
    <p:sldId id="287" r:id="rId7"/>
    <p:sldId id="276" r:id="rId8"/>
    <p:sldId id="285" r:id="rId9"/>
    <p:sldId id="264" r:id="rId10"/>
    <p:sldId id="286" r:id="rId11"/>
    <p:sldId id="270" r:id="rId12"/>
    <p:sldId id="288" r:id="rId13"/>
  </p:sldIdLst>
  <p:sldSz cx="9144000" cy="6858000" type="screen4x3"/>
  <p:notesSz cx="6858000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 CAIXA" initials="U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8F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70160" autoAdjust="0"/>
  </p:normalViewPr>
  <p:slideViewPr>
    <p:cSldViewPr>
      <p:cViewPr varScale="1">
        <p:scale>
          <a:sx n="72" d="100"/>
          <a:sy n="72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B1785-3B8B-4196-9912-44D1BD6A092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FD9FDFB2-9697-4DFC-878D-E7C29536054D}">
      <dgm:prSet phldrT="[Texto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pt-BR" sz="1500" dirty="0" smtClean="0">
              <a:solidFill>
                <a:schemeClr val="tx2"/>
              </a:solidFill>
            </a:rPr>
            <a:t>Desempenho Mensurável </a:t>
          </a:r>
        </a:p>
        <a:p>
          <a:r>
            <a:rPr lang="pt-BR" sz="1500" dirty="0" smtClean="0">
              <a:solidFill>
                <a:schemeClr val="tx2"/>
              </a:solidFill>
            </a:rPr>
            <a:t>&amp; </a:t>
          </a:r>
        </a:p>
        <a:p>
          <a:r>
            <a:rPr lang="pt-BR" sz="1500" dirty="0" smtClean="0">
              <a:solidFill>
                <a:schemeClr val="tx2"/>
              </a:solidFill>
            </a:rPr>
            <a:t>Atendimento às Necessidades do Usuário</a:t>
          </a:r>
          <a:endParaRPr lang="pt-BR" sz="1500" dirty="0">
            <a:solidFill>
              <a:schemeClr val="tx2"/>
            </a:solidFill>
          </a:endParaRPr>
        </a:p>
      </dgm:t>
    </dgm:pt>
    <dgm:pt modelId="{6CF1AFBC-B1A8-4193-8B82-3A7F4049F58F}" type="parTrans" cxnId="{A3830D52-FBF2-4ED1-8178-7D2C534EBD7B}">
      <dgm:prSet/>
      <dgm:spPr/>
      <dgm:t>
        <a:bodyPr/>
        <a:lstStyle/>
        <a:p>
          <a:endParaRPr lang="pt-BR"/>
        </a:p>
      </dgm:t>
    </dgm:pt>
    <dgm:pt modelId="{B1A5420D-C382-4BD8-BA8F-8AF5C93FB73D}" type="sibTrans" cxnId="{A3830D52-FBF2-4ED1-8178-7D2C534EBD7B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pt-BR"/>
        </a:p>
      </dgm:t>
    </dgm:pt>
    <dgm:pt modelId="{35660F60-AED9-4BA6-A080-FA37790EA32E}">
      <dgm:prSet phldrT="[Texto]" custT="1"/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pt-BR" sz="1500" dirty="0" smtClean="0">
              <a:solidFill>
                <a:schemeClr val="tx2"/>
              </a:solidFill>
            </a:rPr>
            <a:t>Boa Técnica &amp; Qualidade de Obra</a:t>
          </a:r>
          <a:endParaRPr lang="pt-BR" sz="1500" dirty="0">
            <a:solidFill>
              <a:schemeClr val="tx2"/>
            </a:solidFill>
          </a:endParaRPr>
        </a:p>
      </dgm:t>
    </dgm:pt>
    <dgm:pt modelId="{BFB22420-6AEE-464C-95DB-A2194D82108A}" type="parTrans" cxnId="{5FA91EB7-E5BC-48F9-A77B-3A18083A468C}">
      <dgm:prSet/>
      <dgm:spPr/>
      <dgm:t>
        <a:bodyPr/>
        <a:lstStyle/>
        <a:p>
          <a:endParaRPr lang="pt-BR"/>
        </a:p>
      </dgm:t>
    </dgm:pt>
    <dgm:pt modelId="{C9F6579C-7B4B-404F-95B9-3E1241D7FE66}" type="sibTrans" cxnId="{5FA91EB7-E5BC-48F9-A77B-3A18083A468C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pt-BR"/>
        </a:p>
      </dgm:t>
    </dgm:pt>
    <dgm:pt modelId="{1A5E1196-E2B6-4676-967E-7F0DB6AA32A0}">
      <dgm:prSet phldrT="[Texto]" custT="1"/>
      <dgm:spPr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pt-BR" sz="1500" dirty="0" smtClean="0">
              <a:solidFill>
                <a:schemeClr val="tx2"/>
              </a:solidFill>
            </a:rPr>
            <a:t>150 Normas Prescritivas</a:t>
          </a:r>
          <a:endParaRPr lang="pt-BR" sz="1500" dirty="0">
            <a:solidFill>
              <a:schemeClr val="tx2"/>
            </a:solidFill>
          </a:endParaRPr>
        </a:p>
      </dgm:t>
    </dgm:pt>
    <dgm:pt modelId="{0C41A4B0-874B-4CD7-A265-805F5B18C7DE}" type="parTrans" cxnId="{822757DD-CA3D-4CBA-B580-D66BB547DA40}">
      <dgm:prSet/>
      <dgm:spPr/>
      <dgm:t>
        <a:bodyPr/>
        <a:lstStyle/>
        <a:p>
          <a:endParaRPr lang="pt-BR"/>
        </a:p>
      </dgm:t>
    </dgm:pt>
    <dgm:pt modelId="{F2FF9204-79D2-4991-BB9F-D6F6BA24A20A}" type="sibTrans" cxnId="{822757DD-CA3D-4CBA-B580-D66BB547DA40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pt-BR"/>
        </a:p>
      </dgm:t>
    </dgm:pt>
    <dgm:pt modelId="{3CDB28C6-CC8D-48D3-B460-46851A9C7FA8}" type="pres">
      <dgm:prSet presAssocID="{E76B1785-3B8B-4196-9912-44D1BD6A09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F4E3804-26F8-4565-8B96-94A4195ACA92}" type="pres">
      <dgm:prSet presAssocID="{FD9FDFB2-9697-4DFC-878D-E7C29536054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89DCFA-2288-4F72-8002-3D60247BDD76}" type="pres">
      <dgm:prSet presAssocID="{FD9FDFB2-9697-4DFC-878D-E7C29536054D}" presName="gear1srcNode" presStyleLbl="node1" presStyleIdx="0" presStyleCnt="3"/>
      <dgm:spPr/>
      <dgm:t>
        <a:bodyPr/>
        <a:lstStyle/>
        <a:p>
          <a:endParaRPr lang="pt-BR"/>
        </a:p>
      </dgm:t>
    </dgm:pt>
    <dgm:pt modelId="{7E2DDA8F-2A98-4BC3-9C5D-45C285BF6A55}" type="pres">
      <dgm:prSet presAssocID="{FD9FDFB2-9697-4DFC-878D-E7C29536054D}" presName="gear1dstNode" presStyleLbl="node1" presStyleIdx="0" presStyleCnt="3"/>
      <dgm:spPr/>
      <dgm:t>
        <a:bodyPr/>
        <a:lstStyle/>
        <a:p>
          <a:endParaRPr lang="pt-BR"/>
        </a:p>
      </dgm:t>
    </dgm:pt>
    <dgm:pt modelId="{B0BC460E-8FC4-4588-8C12-2438BC518030}" type="pres">
      <dgm:prSet presAssocID="{35660F60-AED9-4BA6-A080-FA37790EA32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6F33DE-A5F5-400B-AFC8-D5255B74FA19}" type="pres">
      <dgm:prSet presAssocID="{35660F60-AED9-4BA6-A080-FA37790EA32E}" presName="gear2srcNode" presStyleLbl="node1" presStyleIdx="1" presStyleCnt="3"/>
      <dgm:spPr/>
      <dgm:t>
        <a:bodyPr/>
        <a:lstStyle/>
        <a:p>
          <a:endParaRPr lang="pt-BR"/>
        </a:p>
      </dgm:t>
    </dgm:pt>
    <dgm:pt modelId="{E3842607-2A38-4C59-B2E0-9B74AB2C504A}" type="pres">
      <dgm:prSet presAssocID="{35660F60-AED9-4BA6-A080-FA37790EA32E}" presName="gear2dstNode" presStyleLbl="node1" presStyleIdx="1" presStyleCnt="3"/>
      <dgm:spPr/>
      <dgm:t>
        <a:bodyPr/>
        <a:lstStyle/>
        <a:p>
          <a:endParaRPr lang="pt-BR"/>
        </a:p>
      </dgm:t>
    </dgm:pt>
    <dgm:pt modelId="{2CC905EE-80D3-4769-A395-A60C23079F8B}" type="pres">
      <dgm:prSet presAssocID="{1A5E1196-E2B6-4676-967E-7F0DB6AA32A0}" presName="gear3" presStyleLbl="node1" presStyleIdx="2" presStyleCnt="3"/>
      <dgm:spPr/>
      <dgm:t>
        <a:bodyPr/>
        <a:lstStyle/>
        <a:p>
          <a:endParaRPr lang="pt-BR"/>
        </a:p>
      </dgm:t>
    </dgm:pt>
    <dgm:pt modelId="{84F7C1F9-C2EE-445E-BED4-510E31FB058A}" type="pres">
      <dgm:prSet presAssocID="{1A5E1196-E2B6-4676-967E-7F0DB6AA32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CE35F5-D2E5-410F-97A3-11D86FE7AAF3}" type="pres">
      <dgm:prSet presAssocID="{1A5E1196-E2B6-4676-967E-7F0DB6AA32A0}" presName="gear3srcNode" presStyleLbl="node1" presStyleIdx="2" presStyleCnt="3"/>
      <dgm:spPr/>
      <dgm:t>
        <a:bodyPr/>
        <a:lstStyle/>
        <a:p>
          <a:endParaRPr lang="pt-BR"/>
        </a:p>
      </dgm:t>
    </dgm:pt>
    <dgm:pt modelId="{5E5C3A1C-9DBD-47F6-AABB-DC3F4152402C}" type="pres">
      <dgm:prSet presAssocID="{1A5E1196-E2B6-4676-967E-7F0DB6AA32A0}" presName="gear3dstNode" presStyleLbl="node1" presStyleIdx="2" presStyleCnt="3"/>
      <dgm:spPr/>
      <dgm:t>
        <a:bodyPr/>
        <a:lstStyle/>
        <a:p>
          <a:endParaRPr lang="pt-BR"/>
        </a:p>
      </dgm:t>
    </dgm:pt>
    <dgm:pt modelId="{CC702E16-0CB0-46A7-A1C6-13796E3DCC79}" type="pres">
      <dgm:prSet presAssocID="{B1A5420D-C382-4BD8-BA8F-8AF5C93FB73D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A582C701-B3D2-4ED3-96DF-7A6B6DE048C6}" type="pres">
      <dgm:prSet presAssocID="{C9F6579C-7B4B-404F-95B9-3E1241D7FE66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C276EFA0-C2C3-4378-8563-B246D7FD34CA}" type="pres">
      <dgm:prSet presAssocID="{F2FF9204-79D2-4991-BB9F-D6F6BA24A20A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BB90ABE7-F87E-47F4-941C-A0A548A6D28F}" type="presOf" srcId="{35660F60-AED9-4BA6-A080-FA37790EA32E}" destId="{E3842607-2A38-4C59-B2E0-9B74AB2C504A}" srcOrd="2" destOrd="0" presId="urn:microsoft.com/office/officeart/2005/8/layout/gear1"/>
    <dgm:cxn modelId="{A3830D52-FBF2-4ED1-8178-7D2C534EBD7B}" srcId="{E76B1785-3B8B-4196-9912-44D1BD6A0926}" destId="{FD9FDFB2-9697-4DFC-878D-E7C29536054D}" srcOrd="0" destOrd="0" parTransId="{6CF1AFBC-B1A8-4193-8B82-3A7F4049F58F}" sibTransId="{B1A5420D-C382-4BD8-BA8F-8AF5C93FB73D}"/>
    <dgm:cxn modelId="{D3D85815-B430-4A05-A93A-6D19AE2239FB}" type="presOf" srcId="{1A5E1196-E2B6-4676-967E-7F0DB6AA32A0}" destId="{84F7C1F9-C2EE-445E-BED4-510E31FB058A}" srcOrd="1" destOrd="0" presId="urn:microsoft.com/office/officeart/2005/8/layout/gear1"/>
    <dgm:cxn modelId="{19AD1EBD-73AB-4509-8D36-F7D17A7E0A90}" type="presOf" srcId="{35660F60-AED9-4BA6-A080-FA37790EA32E}" destId="{376F33DE-A5F5-400B-AFC8-D5255B74FA19}" srcOrd="1" destOrd="0" presId="urn:microsoft.com/office/officeart/2005/8/layout/gear1"/>
    <dgm:cxn modelId="{03841A28-8BC3-438F-93F0-B82680202566}" type="presOf" srcId="{1A5E1196-E2B6-4676-967E-7F0DB6AA32A0}" destId="{5E5C3A1C-9DBD-47F6-AABB-DC3F4152402C}" srcOrd="3" destOrd="0" presId="urn:microsoft.com/office/officeart/2005/8/layout/gear1"/>
    <dgm:cxn modelId="{E3F7BC3F-B3CA-49DB-978C-5F19054F3115}" type="presOf" srcId="{FD9FDFB2-9697-4DFC-878D-E7C29536054D}" destId="{7B89DCFA-2288-4F72-8002-3D60247BDD76}" srcOrd="1" destOrd="0" presId="urn:microsoft.com/office/officeart/2005/8/layout/gear1"/>
    <dgm:cxn modelId="{822757DD-CA3D-4CBA-B580-D66BB547DA40}" srcId="{E76B1785-3B8B-4196-9912-44D1BD6A0926}" destId="{1A5E1196-E2B6-4676-967E-7F0DB6AA32A0}" srcOrd="2" destOrd="0" parTransId="{0C41A4B0-874B-4CD7-A265-805F5B18C7DE}" sibTransId="{F2FF9204-79D2-4991-BB9F-D6F6BA24A20A}"/>
    <dgm:cxn modelId="{E709C8DD-3ECC-4870-9AFF-524357306ECF}" type="presOf" srcId="{FD9FDFB2-9697-4DFC-878D-E7C29536054D}" destId="{7E2DDA8F-2A98-4BC3-9C5D-45C285BF6A55}" srcOrd="2" destOrd="0" presId="urn:microsoft.com/office/officeart/2005/8/layout/gear1"/>
    <dgm:cxn modelId="{3F4664C5-C1C7-4E20-9AAB-35424A6DF529}" type="presOf" srcId="{C9F6579C-7B4B-404F-95B9-3E1241D7FE66}" destId="{A582C701-B3D2-4ED3-96DF-7A6B6DE048C6}" srcOrd="0" destOrd="0" presId="urn:microsoft.com/office/officeart/2005/8/layout/gear1"/>
    <dgm:cxn modelId="{3D97AAAC-B489-4919-A83D-E0D7984845A9}" type="presOf" srcId="{FD9FDFB2-9697-4DFC-878D-E7C29536054D}" destId="{5F4E3804-26F8-4565-8B96-94A4195ACA92}" srcOrd="0" destOrd="0" presId="urn:microsoft.com/office/officeart/2005/8/layout/gear1"/>
    <dgm:cxn modelId="{326CECAE-73EA-43C1-9BA6-04720E5F3D04}" type="presOf" srcId="{F2FF9204-79D2-4991-BB9F-D6F6BA24A20A}" destId="{C276EFA0-C2C3-4378-8563-B246D7FD34CA}" srcOrd="0" destOrd="0" presId="urn:microsoft.com/office/officeart/2005/8/layout/gear1"/>
    <dgm:cxn modelId="{6E3B3E1E-404D-4C91-B5A5-C63C3681B5C5}" type="presOf" srcId="{1A5E1196-E2B6-4676-967E-7F0DB6AA32A0}" destId="{2CC905EE-80D3-4769-A395-A60C23079F8B}" srcOrd="0" destOrd="0" presId="urn:microsoft.com/office/officeart/2005/8/layout/gear1"/>
    <dgm:cxn modelId="{4D971301-C701-4033-AE4F-79994648EE9F}" type="presOf" srcId="{E76B1785-3B8B-4196-9912-44D1BD6A0926}" destId="{3CDB28C6-CC8D-48D3-B460-46851A9C7FA8}" srcOrd="0" destOrd="0" presId="urn:microsoft.com/office/officeart/2005/8/layout/gear1"/>
    <dgm:cxn modelId="{807ABAD6-EA05-42B4-AC0E-6A01B4C30728}" type="presOf" srcId="{B1A5420D-C382-4BD8-BA8F-8AF5C93FB73D}" destId="{CC702E16-0CB0-46A7-A1C6-13796E3DCC79}" srcOrd="0" destOrd="0" presId="urn:microsoft.com/office/officeart/2005/8/layout/gear1"/>
    <dgm:cxn modelId="{6D9A814E-8A97-4341-8868-D0C90195079F}" type="presOf" srcId="{1A5E1196-E2B6-4676-967E-7F0DB6AA32A0}" destId="{0FCE35F5-D2E5-410F-97A3-11D86FE7AAF3}" srcOrd="2" destOrd="0" presId="urn:microsoft.com/office/officeart/2005/8/layout/gear1"/>
    <dgm:cxn modelId="{E63B7A7B-915B-4244-A83C-D8D1CCA04318}" type="presOf" srcId="{35660F60-AED9-4BA6-A080-FA37790EA32E}" destId="{B0BC460E-8FC4-4588-8C12-2438BC518030}" srcOrd="0" destOrd="0" presId="urn:microsoft.com/office/officeart/2005/8/layout/gear1"/>
    <dgm:cxn modelId="{5FA91EB7-E5BC-48F9-A77B-3A18083A468C}" srcId="{E76B1785-3B8B-4196-9912-44D1BD6A0926}" destId="{35660F60-AED9-4BA6-A080-FA37790EA32E}" srcOrd="1" destOrd="0" parTransId="{BFB22420-6AEE-464C-95DB-A2194D82108A}" sibTransId="{C9F6579C-7B4B-404F-95B9-3E1241D7FE66}"/>
    <dgm:cxn modelId="{0B93D543-5221-40BB-A8A6-19311FC5CDDA}" type="presParOf" srcId="{3CDB28C6-CC8D-48D3-B460-46851A9C7FA8}" destId="{5F4E3804-26F8-4565-8B96-94A4195ACA92}" srcOrd="0" destOrd="0" presId="urn:microsoft.com/office/officeart/2005/8/layout/gear1"/>
    <dgm:cxn modelId="{D9B9490B-D832-4771-BCE4-9BBA7CBF0F10}" type="presParOf" srcId="{3CDB28C6-CC8D-48D3-B460-46851A9C7FA8}" destId="{7B89DCFA-2288-4F72-8002-3D60247BDD76}" srcOrd="1" destOrd="0" presId="urn:microsoft.com/office/officeart/2005/8/layout/gear1"/>
    <dgm:cxn modelId="{EB28E543-6922-4DB8-A7C3-E67DF07487A2}" type="presParOf" srcId="{3CDB28C6-CC8D-48D3-B460-46851A9C7FA8}" destId="{7E2DDA8F-2A98-4BC3-9C5D-45C285BF6A55}" srcOrd="2" destOrd="0" presId="urn:microsoft.com/office/officeart/2005/8/layout/gear1"/>
    <dgm:cxn modelId="{48B080BB-4432-44EB-A4B3-67A177E9C792}" type="presParOf" srcId="{3CDB28C6-CC8D-48D3-B460-46851A9C7FA8}" destId="{B0BC460E-8FC4-4588-8C12-2438BC518030}" srcOrd="3" destOrd="0" presId="urn:microsoft.com/office/officeart/2005/8/layout/gear1"/>
    <dgm:cxn modelId="{206800F6-8257-4272-934B-B84F2810CEB1}" type="presParOf" srcId="{3CDB28C6-CC8D-48D3-B460-46851A9C7FA8}" destId="{376F33DE-A5F5-400B-AFC8-D5255B74FA19}" srcOrd="4" destOrd="0" presId="urn:microsoft.com/office/officeart/2005/8/layout/gear1"/>
    <dgm:cxn modelId="{D65E03C4-0F0D-4805-AD36-E600339FE2D8}" type="presParOf" srcId="{3CDB28C6-CC8D-48D3-B460-46851A9C7FA8}" destId="{E3842607-2A38-4C59-B2E0-9B74AB2C504A}" srcOrd="5" destOrd="0" presId="urn:microsoft.com/office/officeart/2005/8/layout/gear1"/>
    <dgm:cxn modelId="{07B4ABAB-2A6D-4301-AC37-1D9DDD18C83B}" type="presParOf" srcId="{3CDB28C6-CC8D-48D3-B460-46851A9C7FA8}" destId="{2CC905EE-80D3-4769-A395-A60C23079F8B}" srcOrd="6" destOrd="0" presId="urn:microsoft.com/office/officeart/2005/8/layout/gear1"/>
    <dgm:cxn modelId="{66D8781E-E796-4234-A102-7249C9426275}" type="presParOf" srcId="{3CDB28C6-CC8D-48D3-B460-46851A9C7FA8}" destId="{84F7C1F9-C2EE-445E-BED4-510E31FB058A}" srcOrd="7" destOrd="0" presId="urn:microsoft.com/office/officeart/2005/8/layout/gear1"/>
    <dgm:cxn modelId="{698AB2B4-5905-4499-BB49-B94C37569C29}" type="presParOf" srcId="{3CDB28C6-CC8D-48D3-B460-46851A9C7FA8}" destId="{0FCE35F5-D2E5-410F-97A3-11D86FE7AAF3}" srcOrd="8" destOrd="0" presId="urn:microsoft.com/office/officeart/2005/8/layout/gear1"/>
    <dgm:cxn modelId="{F896E55F-DAE5-463D-9037-BB187CC5D73E}" type="presParOf" srcId="{3CDB28C6-CC8D-48D3-B460-46851A9C7FA8}" destId="{5E5C3A1C-9DBD-47F6-AABB-DC3F4152402C}" srcOrd="9" destOrd="0" presId="urn:microsoft.com/office/officeart/2005/8/layout/gear1"/>
    <dgm:cxn modelId="{18A9B265-297B-4A0C-90EF-40364CD0E818}" type="presParOf" srcId="{3CDB28C6-CC8D-48D3-B460-46851A9C7FA8}" destId="{CC702E16-0CB0-46A7-A1C6-13796E3DCC79}" srcOrd="10" destOrd="0" presId="urn:microsoft.com/office/officeart/2005/8/layout/gear1"/>
    <dgm:cxn modelId="{C6AE0A15-77DB-4A8C-9D03-BEF6CD542CE8}" type="presParOf" srcId="{3CDB28C6-CC8D-48D3-B460-46851A9C7FA8}" destId="{A582C701-B3D2-4ED3-96DF-7A6B6DE048C6}" srcOrd="11" destOrd="0" presId="urn:microsoft.com/office/officeart/2005/8/layout/gear1"/>
    <dgm:cxn modelId="{6DE42502-00C7-4E1F-BFAB-B18AFCCE7552}" type="presParOf" srcId="{3CDB28C6-CC8D-48D3-B460-46851A9C7FA8}" destId="{C276EFA0-C2C3-4378-8563-B246D7FD34CA}" srcOrd="12" destOrd="0" presId="urn:microsoft.com/office/officeart/2005/8/layout/gear1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B9312-E563-4C93-BCE4-ED9CB773155C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gm:spPr>
      <dgm:t>
        <a:bodyPr/>
        <a:lstStyle/>
        <a:p>
          <a:endParaRPr lang="pt-BR"/>
        </a:p>
      </dgm:t>
    </dgm:pt>
    <dgm:pt modelId="{607595B9-15F5-4F5E-9F78-7679F0B00E6C}">
      <dgm:prSet phldrT="[Texto]"/>
      <dgm:spPr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dirty="0" smtClean="0"/>
            <a:t>IMPLEMENTAÇÃO</a:t>
          </a:r>
        </a:p>
        <a:p>
          <a:r>
            <a:rPr lang="pt-BR" dirty="0" smtClean="0"/>
            <a:t>Norma Desempenho</a:t>
          </a:r>
          <a:endParaRPr lang="pt-BR" dirty="0"/>
        </a:p>
      </dgm:t>
    </dgm:pt>
    <dgm:pt modelId="{69E94510-CFEB-4183-9630-CB6A3EBCCC5D}" type="parTrans" cxnId="{A758B973-26B4-4C93-83F6-DA3AFDD0D666}">
      <dgm:prSet/>
      <dgm:spPr/>
      <dgm:t>
        <a:bodyPr/>
        <a:lstStyle/>
        <a:p>
          <a:endParaRPr lang="pt-BR"/>
        </a:p>
      </dgm:t>
    </dgm:pt>
    <dgm:pt modelId="{89D1B2D9-9112-4DFD-B6EC-ED2223BF80DC}" type="sibTrans" cxnId="{A758B973-26B4-4C93-83F6-DA3AFDD0D666}">
      <dgm:prSet/>
      <dgm:spPr/>
      <dgm:t>
        <a:bodyPr/>
        <a:lstStyle/>
        <a:p>
          <a:endParaRPr lang="pt-BR"/>
        </a:p>
      </dgm:t>
    </dgm:pt>
    <dgm:pt modelId="{05D48D25-ABFA-41B9-B242-0DAE6E1A9A89}">
      <dgm:prSet phldrT="[Texto]"/>
      <dgm:spPr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Cláusulas Contratuais</a:t>
          </a:r>
        </a:p>
      </dgm:t>
    </dgm:pt>
    <dgm:pt modelId="{549E8BFB-84B7-4EC1-98A4-B521BAF395C1}" type="parTrans" cxnId="{F2FF5B42-DFE4-49EC-8316-CA391C73ABB8}">
      <dgm:prSet/>
      <dgm:spPr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pt-BR"/>
        </a:p>
      </dgm:t>
    </dgm:pt>
    <dgm:pt modelId="{4094431A-2D93-457A-9148-CC9B6F68045D}" type="sibTrans" cxnId="{F2FF5B42-DFE4-49EC-8316-CA391C73ABB8}">
      <dgm:prSet/>
      <dgm:spPr/>
      <dgm:t>
        <a:bodyPr/>
        <a:lstStyle/>
        <a:p>
          <a:endParaRPr lang="pt-BR"/>
        </a:p>
      </dgm:t>
    </dgm:pt>
    <dgm:pt modelId="{8F91CBDB-A64B-4AF5-AFDA-8304DB9A42D5}">
      <dgm:prSet phldrT="[Texto]"/>
      <dgm:spPr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Manual</a:t>
          </a:r>
          <a:r>
            <a:rPr lang="pt-BR" b="1" dirty="0" smtClean="0"/>
            <a:t> </a:t>
          </a:r>
          <a:r>
            <a:rPr lang="pt-BR" b="1" dirty="0" smtClean="0">
              <a:solidFill>
                <a:schemeClr val="tx1"/>
              </a:solidFill>
            </a:rPr>
            <a:t>Usuário</a:t>
          </a:r>
          <a:endParaRPr lang="pt-BR" b="1" dirty="0">
            <a:solidFill>
              <a:schemeClr val="tx1"/>
            </a:solidFill>
          </a:endParaRPr>
        </a:p>
      </dgm:t>
    </dgm:pt>
    <dgm:pt modelId="{41148BFF-C16C-40F1-BD98-A2D123FF33B7}" type="parTrans" cxnId="{F8E918BB-C45E-48E9-AC95-4F1FE6464DAF}">
      <dgm:prSet/>
      <dgm:spPr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pt-BR"/>
        </a:p>
      </dgm:t>
    </dgm:pt>
    <dgm:pt modelId="{3A1F82D7-8214-4337-BBE1-8D4EED643412}" type="sibTrans" cxnId="{F8E918BB-C45E-48E9-AC95-4F1FE6464DAF}">
      <dgm:prSet/>
      <dgm:spPr/>
      <dgm:t>
        <a:bodyPr/>
        <a:lstStyle/>
        <a:p>
          <a:endParaRPr lang="pt-BR"/>
        </a:p>
      </dgm:t>
    </dgm:pt>
    <dgm:pt modelId="{FE6DBE39-7F20-43EA-B661-DFC6F945A581}">
      <dgm:prSet phldrT="[Texto]"/>
      <dgm:spPr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Adequação</a:t>
          </a:r>
        </a:p>
        <a:p>
          <a:r>
            <a:rPr lang="pt-BR" b="1" dirty="0" smtClean="0">
              <a:solidFill>
                <a:schemeClr val="tx1"/>
              </a:solidFill>
            </a:rPr>
            <a:t>Documentos Capacitação</a:t>
          </a:r>
        </a:p>
      </dgm:t>
    </dgm:pt>
    <dgm:pt modelId="{E968062C-D5BF-4329-95D0-49101D7A98C0}" type="parTrans" cxnId="{ED135612-441A-4A96-B948-5766CE0E12A9}">
      <dgm:prSet/>
      <dgm:spPr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pt-BR"/>
        </a:p>
      </dgm:t>
    </dgm:pt>
    <dgm:pt modelId="{25A1DB42-3435-4051-A8BE-D8E6E2CB1932}" type="sibTrans" cxnId="{ED135612-441A-4A96-B948-5766CE0E12A9}">
      <dgm:prSet/>
      <dgm:spPr/>
      <dgm:t>
        <a:bodyPr/>
        <a:lstStyle/>
        <a:p>
          <a:endParaRPr lang="pt-BR"/>
        </a:p>
      </dgm:t>
    </dgm:pt>
    <dgm:pt modelId="{840A6138-E21C-4399-BA76-90FB9BD73D32}">
      <dgm:prSet phldrT="[Texto]"/>
      <dgm:spPr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Adequação Normativos  Contrato</a:t>
          </a:r>
        </a:p>
      </dgm:t>
    </dgm:pt>
    <dgm:pt modelId="{27B6DB91-8613-4369-B514-B245AAFB79C6}" type="parTrans" cxnId="{90C9A7D4-D9AD-4EC8-AA4F-CEC4C84B1521}">
      <dgm:prSet/>
      <dgm:spPr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pt-BR"/>
        </a:p>
      </dgm:t>
    </dgm:pt>
    <dgm:pt modelId="{D3FAA593-457F-438F-9C84-062181875485}" type="sibTrans" cxnId="{90C9A7D4-D9AD-4EC8-AA4F-CEC4C84B1521}">
      <dgm:prSet/>
      <dgm:spPr/>
      <dgm:t>
        <a:bodyPr/>
        <a:lstStyle/>
        <a:p>
          <a:endParaRPr lang="pt-BR"/>
        </a:p>
      </dgm:t>
    </dgm:pt>
    <dgm:pt modelId="{99101020-6533-4A9F-9C77-AA28CF5CE6BC}">
      <dgm:prSet phldrT="[Texto]"/>
      <dgm:spPr/>
      <dgm:t>
        <a:bodyPr/>
        <a:lstStyle/>
        <a:p>
          <a:endParaRPr lang="pt-BR" dirty="0" smtClean="0"/>
        </a:p>
      </dgm:t>
    </dgm:pt>
    <dgm:pt modelId="{498F69CF-3193-4A91-ABDE-1307953E5964}" type="parTrans" cxnId="{98E4FBC5-605E-4428-A071-E4696B9567A6}">
      <dgm:prSet/>
      <dgm:spPr/>
      <dgm:t>
        <a:bodyPr/>
        <a:lstStyle/>
        <a:p>
          <a:endParaRPr lang="pt-BR"/>
        </a:p>
      </dgm:t>
    </dgm:pt>
    <dgm:pt modelId="{BCE04E4D-3AE3-4A12-8B2F-2891A1933B95}" type="sibTrans" cxnId="{98E4FBC5-605E-4428-A071-E4696B9567A6}">
      <dgm:prSet/>
      <dgm:spPr/>
      <dgm:t>
        <a:bodyPr/>
        <a:lstStyle/>
        <a:p>
          <a:endParaRPr lang="pt-BR"/>
        </a:p>
      </dgm:t>
    </dgm:pt>
    <dgm:pt modelId="{2FCDD069-BB9C-4B49-AAEA-9E346B29D169}">
      <dgm:prSet phldrT="[Texto]"/>
      <dgm:spPr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Código de Práticas</a:t>
          </a:r>
          <a:br>
            <a:rPr lang="pt-BR" b="1" dirty="0" smtClean="0">
              <a:solidFill>
                <a:schemeClr val="tx1"/>
              </a:solidFill>
            </a:rPr>
          </a:br>
          <a:r>
            <a:rPr lang="pt-BR" b="1" dirty="0" smtClean="0">
              <a:solidFill>
                <a:schemeClr val="tx1"/>
              </a:solidFill>
            </a:rPr>
            <a:t>Anexo Memorial</a:t>
          </a:r>
          <a:endParaRPr lang="pt-BR" b="1" dirty="0">
            <a:solidFill>
              <a:schemeClr val="tx1"/>
            </a:solidFill>
          </a:endParaRPr>
        </a:p>
      </dgm:t>
    </dgm:pt>
    <dgm:pt modelId="{0C07CA7B-A3D0-4506-9BE0-437B03DA6418}" type="parTrans" cxnId="{10358330-B8F8-45CF-85BC-68EC85ED8DB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pt-BR"/>
        </a:p>
      </dgm:t>
    </dgm:pt>
    <dgm:pt modelId="{B1C9AFF5-BA50-4604-B5DC-D84978ADBC88}" type="sibTrans" cxnId="{10358330-B8F8-45CF-85BC-68EC85ED8DB2}">
      <dgm:prSet/>
      <dgm:spPr/>
      <dgm:t>
        <a:bodyPr/>
        <a:lstStyle/>
        <a:p>
          <a:endParaRPr lang="pt-BR"/>
        </a:p>
      </dgm:t>
    </dgm:pt>
    <dgm:pt modelId="{FDF4C532-18CF-4C5C-98CC-96FA233574C3}">
      <dgm:prSet phldrT="[Texto]"/>
      <dgm:spPr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Declarações</a:t>
          </a:r>
        </a:p>
        <a:p>
          <a:r>
            <a:rPr lang="pt-BR" b="1" dirty="0" smtClean="0">
              <a:solidFill>
                <a:schemeClr val="tx1"/>
              </a:solidFill>
            </a:rPr>
            <a:t>Anexo Memorial</a:t>
          </a:r>
          <a:endParaRPr lang="pt-BR" b="1" dirty="0">
            <a:solidFill>
              <a:schemeClr val="tx1"/>
            </a:solidFill>
          </a:endParaRPr>
        </a:p>
      </dgm:t>
    </dgm:pt>
    <dgm:pt modelId="{5275BC26-D173-41C2-A923-2A3BC6A3714E}" type="sibTrans" cxnId="{7E92E114-63E7-4194-88B1-A9E5643BFFA8}">
      <dgm:prSet/>
      <dgm:spPr/>
      <dgm:t>
        <a:bodyPr/>
        <a:lstStyle/>
        <a:p>
          <a:endParaRPr lang="pt-BR"/>
        </a:p>
      </dgm:t>
    </dgm:pt>
    <dgm:pt modelId="{E64F4B90-7ECB-4E80-9F45-674332C23C31}" type="parTrans" cxnId="{7E92E114-63E7-4194-88B1-A9E5643BFFA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pt-BR"/>
        </a:p>
      </dgm:t>
    </dgm:pt>
    <dgm:pt modelId="{72950DCB-F849-43BD-A7F8-FD4E20C0C1C0}" type="pres">
      <dgm:prSet presAssocID="{EBCB9312-E563-4C93-BCE4-ED9CB773155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E1CCB6E-0058-4F49-B5EE-6B73D604093F}" type="pres">
      <dgm:prSet presAssocID="{607595B9-15F5-4F5E-9F78-7679F0B00E6C}" presName="centerShape" presStyleLbl="node0" presStyleIdx="0" presStyleCnt="1"/>
      <dgm:spPr/>
      <dgm:t>
        <a:bodyPr/>
        <a:lstStyle/>
        <a:p>
          <a:endParaRPr lang="pt-BR"/>
        </a:p>
      </dgm:t>
    </dgm:pt>
    <dgm:pt modelId="{8992C780-8F01-4907-A82E-D577210DCCBF}" type="pres">
      <dgm:prSet presAssocID="{549E8BFB-84B7-4EC1-98A4-B521BAF395C1}" presName="parTrans" presStyleLbl="sibTrans2D1" presStyleIdx="0" presStyleCnt="6"/>
      <dgm:spPr/>
      <dgm:t>
        <a:bodyPr/>
        <a:lstStyle/>
        <a:p>
          <a:endParaRPr lang="pt-BR"/>
        </a:p>
      </dgm:t>
    </dgm:pt>
    <dgm:pt modelId="{6739CDBB-8E34-4A14-952E-645FFB4F41D8}" type="pres">
      <dgm:prSet presAssocID="{549E8BFB-84B7-4EC1-98A4-B521BAF395C1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B7645EC9-E282-4F0B-ACD1-D2D5A412A17E}" type="pres">
      <dgm:prSet presAssocID="{05D48D25-ABFA-41B9-B242-0DAE6E1A9A8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060F9D-7FFA-443D-81E8-DCCD26C02454}" type="pres">
      <dgm:prSet presAssocID="{E64F4B90-7ECB-4E80-9F45-674332C23C31}" presName="parTrans" presStyleLbl="sibTrans2D1" presStyleIdx="1" presStyleCnt="6"/>
      <dgm:spPr/>
      <dgm:t>
        <a:bodyPr/>
        <a:lstStyle/>
        <a:p>
          <a:endParaRPr lang="pt-BR"/>
        </a:p>
      </dgm:t>
    </dgm:pt>
    <dgm:pt modelId="{9A1111D7-3A46-46B4-AFD5-E934CD7202BF}" type="pres">
      <dgm:prSet presAssocID="{E64F4B90-7ECB-4E80-9F45-674332C23C31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0E55DF38-7A5E-42F7-A303-93EA2EAAB9C7}" type="pres">
      <dgm:prSet presAssocID="{FDF4C532-18CF-4C5C-98CC-96FA233574C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352250-327A-4380-BC31-DFF344157054}" type="pres">
      <dgm:prSet presAssocID="{0C07CA7B-A3D0-4506-9BE0-437B03DA6418}" presName="parTrans" presStyleLbl="sibTrans2D1" presStyleIdx="2" presStyleCnt="6"/>
      <dgm:spPr/>
      <dgm:t>
        <a:bodyPr/>
        <a:lstStyle/>
        <a:p>
          <a:endParaRPr lang="pt-BR"/>
        </a:p>
      </dgm:t>
    </dgm:pt>
    <dgm:pt modelId="{5304488F-E438-4AA5-90AF-BC7A16A0566E}" type="pres">
      <dgm:prSet presAssocID="{0C07CA7B-A3D0-4506-9BE0-437B03DA6418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0A94F56-11AB-462C-9A0C-7404E8F3B61E}" type="pres">
      <dgm:prSet presAssocID="{2FCDD069-BB9C-4B49-AAEA-9E346B29D16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FA9194-8A30-43BE-B9AC-C5F6B83D7744}" type="pres">
      <dgm:prSet presAssocID="{41148BFF-C16C-40F1-BD98-A2D123FF33B7}" presName="parTrans" presStyleLbl="sibTrans2D1" presStyleIdx="3" presStyleCnt="6"/>
      <dgm:spPr/>
      <dgm:t>
        <a:bodyPr/>
        <a:lstStyle/>
        <a:p>
          <a:endParaRPr lang="pt-BR"/>
        </a:p>
      </dgm:t>
    </dgm:pt>
    <dgm:pt modelId="{D205F58B-E54B-4715-A29D-8720A88F9458}" type="pres">
      <dgm:prSet presAssocID="{41148BFF-C16C-40F1-BD98-A2D123FF33B7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B112303E-406D-400B-9972-DB86A47258F2}" type="pres">
      <dgm:prSet presAssocID="{8F91CBDB-A64B-4AF5-AFDA-8304DB9A42D5}" presName="node" presStyleLbl="node1" presStyleIdx="3" presStyleCnt="6" custRadScaleRad="97847" custRadScaleInc="20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57E3EB-A3B5-4226-B28A-59EEE42A7AE2}" type="pres">
      <dgm:prSet presAssocID="{E968062C-D5BF-4329-95D0-49101D7A98C0}" presName="parTrans" presStyleLbl="sibTrans2D1" presStyleIdx="4" presStyleCnt="6"/>
      <dgm:spPr/>
      <dgm:t>
        <a:bodyPr/>
        <a:lstStyle/>
        <a:p>
          <a:endParaRPr lang="pt-BR"/>
        </a:p>
      </dgm:t>
    </dgm:pt>
    <dgm:pt modelId="{73796AB6-FE1A-4E97-85A2-E5814FAABCD8}" type="pres">
      <dgm:prSet presAssocID="{E968062C-D5BF-4329-95D0-49101D7A98C0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AEBDFDB6-D82B-4456-B5C8-53E782B691E1}" type="pres">
      <dgm:prSet presAssocID="{FE6DBE39-7F20-43EA-B661-DFC6F945A58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FCE8F6-3803-4006-8C3F-D17573F8DD2B}" type="pres">
      <dgm:prSet presAssocID="{27B6DB91-8613-4369-B514-B245AAFB79C6}" presName="parTrans" presStyleLbl="sibTrans2D1" presStyleIdx="5" presStyleCnt="6"/>
      <dgm:spPr/>
      <dgm:t>
        <a:bodyPr/>
        <a:lstStyle/>
        <a:p>
          <a:endParaRPr lang="pt-BR"/>
        </a:p>
      </dgm:t>
    </dgm:pt>
    <dgm:pt modelId="{670E1534-AE8B-4660-B9EC-379B5F832397}" type="pres">
      <dgm:prSet presAssocID="{27B6DB91-8613-4369-B514-B245AAFB79C6}" presName="connectorText" presStyleLbl="sibTrans2D1" presStyleIdx="5" presStyleCnt="6"/>
      <dgm:spPr/>
      <dgm:t>
        <a:bodyPr/>
        <a:lstStyle/>
        <a:p>
          <a:endParaRPr lang="pt-BR"/>
        </a:p>
      </dgm:t>
    </dgm:pt>
    <dgm:pt modelId="{33CBA724-973B-4261-9DB7-3D46B1D4E876}" type="pres">
      <dgm:prSet presAssocID="{840A6138-E21C-4399-BA76-90FB9BD73D3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FACC1E2-7BC5-4D94-B050-FE2E2DCCAB6F}" type="presOf" srcId="{840A6138-E21C-4399-BA76-90FB9BD73D32}" destId="{33CBA724-973B-4261-9DB7-3D46B1D4E876}" srcOrd="0" destOrd="0" presId="urn:microsoft.com/office/officeart/2005/8/layout/radial5"/>
    <dgm:cxn modelId="{F2FF5B42-DFE4-49EC-8316-CA391C73ABB8}" srcId="{607595B9-15F5-4F5E-9F78-7679F0B00E6C}" destId="{05D48D25-ABFA-41B9-B242-0DAE6E1A9A89}" srcOrd="0" destOrd="0" parTransId="{549E8BFB-84B7-4EC1-98A4-B521BAF395C1}" sibTransId="{4094431A-2D93-457A-9148-CC9B6F68045D}"/>
    <dgm:cxn modelId="{D084DD82-BD75-4D43-976E-84A2AD05B1C9}" type="presOf" srcId="{E64F4B90-7ECB-4E80-9F45-674332C23C31}" destId="{27060F9D-7FFA-443D-81E8-DCCD26C02454}" srcOrd="0" destOrd="0" presId="urn:microsoft.com/office/officeart/2005/8/layout/radial5"/>
    <dgm:cxn modelId="{BA22FA83-B3F6-48F2-985E-F0F5B2E4FE74}" type="presOf" srcId="{27B6DB91-8613-4369-B514-B245AAFB79C6}" destId="{08FCE8F6-3803-4006-8C3F-D17573F8DD2B}" srcOrd="0" destOrd="0" presId="urn:microsoft.com/office/officeart/2005/8/layout/radial5"/>
    <dgm:cxn modelId="{7E92E114-63E7-4194-88B1-A9E5643BFFA8}" srcId="{607595B9-15F5-4F5E-9F78-7679F0B00E6C}" destId="{FDF4C532-18CF-4C5C-98CC-96FA233574C3}" srcOrd="1" destOrd="0" parTransId="{E64F4B90-7ECB-4E80-9F45-674332C23C31}" sibTransId="{5275BC26-D173-41C2-A923-2A3BC6A3714E}"/>
    <dgm:cxn modelId="{D2BA4D4C-B267-4113-83E8-3FF64412F2D7}" type="presOf" srcId="{FDF4C532-18CF-4C5C-98CC-96FA233574C3}" destId="{0E55DF38-7A5E-42F7-A303-93EA2EAAB9C7}" srcOrd="0" destOrd="0" presId="urn:microsoft.com/office/officeart/2005/8/layout/radial5"/>
    <dgm:cxn modelId="{BCB7FA60-F5BC-421F-A894-9BEE21CB5B7F}" type="presOf" srcId="{FE6DBE39-7F20-43EA-B661-DFC6F945A581}" destId="{AEBDFDB6-D82B-4456-B5C8-53E782B691E1}" srcOrd="0" destOrd="0" presId="urn:microsoft.com/office/officeart/2005/8/layout/radial5"/>
    <dgm:cxn modelId="{81032841-22D1-47A5-9308-E919DCDC5253}" type="presOf" srcId="{0C07CA7B-A3D0-4506-9BE0-437B03DA6418}" destId="{5304488F-E438-4AA5-90AF-BC7A16A0566E}" srcOrd="1" destOrd="0" presId="urn:microsoft.com/office/officeart/2005/8/layout/radial5"/>
    <dgm:cxn modelId="{8D1DC60C-8E89-4C6D-978E-F7D2FDD75C73}" type="presOf" srcId="{E64F4B90-7ECB-4E80-9F45-674332C23C31}" destId="{9A1111D7-3A46-46B4-AFD5-E934CD7202BF}" srcOrd="1" destOrd="0" presId="urn:microsoft.com/office/officeart/2005/8/layout/radial5"/>
    <dgm:cxn modelId="{05533653-C8EF-4C04-8A55-BFF1844A851B}" type="presOf" srcId="{549E8BFB-84B7-4EC1-98A4-B521BAF395C1}" destId="{6739CDBB-8E34-4A14-952E-645FFB4F41D8}" srcOrd="1" destOrd="0" presId="urn:microsoft.com/office/officeart/2005/8/layout/radial5"/>
    <dgm:cxn modelId="{62EA8DCE-5B55-4CB5-ACD5-D1D075DBD0BD}" type="presOf" srcId="{8F91CBDB-A64B-4AF5-AFDA-8304DB9A42D5}" destId="{B112303E-406D-400B-9972-DB86A47258F2}" srcOrd="0" destOrd="0" presId="urn:microsoft.com/office/officeart/2005/8/layout/radial5"/>
    <dgm:cxn modelId="{DF38AFEC-67FD-4C80-8820-7BDB994D4CEC}" type="presOf" srcId="{549E8BFB-84B7-4EC1-98A4-B521BAF395C1}" destId="{8992C780-8F01-4907-A82E-D577210DCCBF}" srcOrd="0" destOrd="0" presId="urn:microsoft.com/office/officeart/2005/8/layout/radial5"/>
    <dgm:cxn modelId="{420806AA-BA37-4E08-9AC8-18E299994352}" type="presOf" srcId="{27B6DB91-8613-4369-B514-B245AAFB79C6}" destId="{670E1534-AE8B-4660-B9EC-379B5F832397}" srcOrd="1" destOrd="0" presId="urn:microsoft.com/office/officeart/2005/8/layout/radial5"/>
    <dgm:cxn modelId="{10358330-B8F8-45CF-85BC-68EC85ED8DB2}" srcId="{607595B9-15F5-4F5E-9F78-7679F0B00E6C}" destId="{2FCDD069-BB9C-4B49-AAEA-9E346B29D169}" srcOrd="2" destOrd="0" parTransId="{0C07CA7B-A3D0-4506-9BE0-437B03DA6418}" sibTransId="{B1C9AFF5-BA50-4604-B5DC-D84978ADBC88}"/>
    <dgm:cxn modelId="{A758B973-26B4-4C93-83F6-DA3AFDD0D666}" srcId="{EBCB9312-E563-4C93-BCE4-ED9CB773155C}" destId="{607595B9-15F5-4F5E-9F78-7679F0B00E6C}" srcOrd="0" destOrd="0" parTransId="{69E94510-CFEB-4183-9630-CB6A3EBCCC5D}" sibTransId="{89D1B2D9-9112-4DFD-B6EC-ED2223BF80DC}"/>
    <dgm:cxn modelId="{F39824B8-0D0B-4F8F-B0E9-5E0A1AF2EAB9}" type="presOf" srcId="{41148BFF-C16C-40F1-BD98-A2D123FF33B7}" destId="{D8FA9194-8A30-43BE-B9AC-C5F6B83D7744}" srcOrd="0" destOrd="0" presId="urn:microsoft.com/office/officeart/2005/8/layout/radial5"/>
    <dgm:cxn modelId="{EC137175-CB04-4655-9EEB-366F5F6A9624}" type="presOf" srcId="{607595B9-15F5-4F5E-9F78-7679F0B00E6C}" destId="{1E1CCB6E-0058-4F49-B5EE-6B73D604093F}" srcOrd="0" destOrd="0" presId="urn:microsoft.com/office/officeart/2005/8/layout/radial5"/>
    <dgm:cxn modelId="{699E5E84-E1D9-48FA-B5C2-60EE33FE7C36}" type="presOf" srcId="{05D48D25-ABFA-41B9-B242-0DAE6E1A9A89}" destId="{B7645EC9-E282-4F0B-ACD1-D2D5A412A17E}" srcOrd="0" destOrd="0" presId="urn:microsoft.com/office/officeart/2005/8/layout/radial5"/>
    <dgm:cxn modelId="{BD581DA7-C211-4972-A938-252B7F8E43CE}" type="presOf" srcId="{0C07CA7B-A3D0-4506-9BE0-437B03DA6418}" destId="{1A352250-327A-4380-BC31-DFF344157054}" srcOrd="0" destOrd="0" presId="urn:microsoft.com/office/officeart/2005/8/layout/radial5"/>
    <dgm:cxn modelId="{ED135612-441A-4A96-B948-5766CE0E12A9}" srcId="{607595B9-15F5-4F5E-9F78-7679F0B00E6C}" destId="{FE6DBE39-7F20-43EA-B661-DFC6F945A581}" srcOrd="4" destOrd="0" parTransId="{E968062C-D5BF-4329-95D0-49101D7A98C0}" sibTransId="{25A1DB42-3435-4051-A8BE-D8E6E2CB1932}"/>
    <dgm:cxn modelId="{39069090-8F23-4324-B34B-EA7C910F0DDC}" type="presOf" srcId="{2FCDD069-BB9C-4B49-AAEA-9E346B29D169}" destId="{30A94F56-11AB-462C-9A0C-7404E8F3B61E}" srcOrd="0" destOrd="0" presId="urn:microsoft.com/office/officeart/2005/8/layout/radial5"/>
    <dgm:cxn modelId="{98E4FBC5-605E-4428-A071-E4696B9567A6}" srcId="{EBCB9312-E563-4C93-BCE4-ED9CB773155C}" destId="{99101020-6533-4A9F-9C77-AA28CF5CE6BC}" srcOrd="1" destOrd="0" parTransId="{498F69CF-3193-4A91-ABDE-1307953E5964}" sibTransId="{BCE04E4D-3AE3-4A12-8B2F-2891A1933B95}"/>
    <dgm:cxn modelId="{90C9A7D4-D9AD-4EC8-AA4F-CEC4C84B1521}" srcId="{607595B9-15F5-4F5E-9F78-7679F0B00E6C}" destId="{840A6138-E21C-4399-BA76-90FB9BD73D32}" srcOrd="5" destOrd="0" parTransId="{27B6DB91-8613-4369-B514-B245AAFB79C6}" sibTransId="{D3FAA593-457F-438F-9C84-062181875485}"/>
    <dgm:cxn modelId="{36AF0EBE-4E20-4BA8-9383-E3CE7B927EF3}" type="presOf" srcId="{EBCB9312-E563-4C93-BCE4-ED9CB773155C}" destId="{72950DCB-F849-43BD-A7F8-FD4E20C0C1C0}" srcOrd="0" destOrd="0" presId="urn:microsoft.com/office/officeart/2005/8/layout/radial5"/>
    <dgm:cxn modelId="{EF2C4C47-B1FD-4BB2-8296-59B65559BC0B}" type="presOf" srcId="{E968062C-D5BF-4329-95D0-49101D7A98C0}" destId="{73796AB6-FE1A-4E97-85A2-E5814FAABCD8}" srcOrd="1" destOrd="0" presId="urn:microsoft.com/office/officeart/2005/8/layout/radial5"/>
    <dgm:cxn modelId="{F8E918BB-C45E-48E9-AC95-4F1FE6464DAF}" srcId="{607595B9-15F5-4F5E-9F78-7679F0B00E6C}" destId="{8F91CBDB-A64B-4AF5-AFDA-8304DB9A42D5}" srcOrd="3" destOrd="0" parTransId="{41148BFF-C16C-40F1-BD98-A2D123FF33B7}" sibTransId="{3A1F82D7-8214-4337-BBE1-8D4EED643412}"/>
    <dgm:cxn modelId="{AF9ED53B-B8A4-44EF-BE42-8D685FE73BE3}" type="presOf" srcId="{E968062C-D5BF-4329-95D0-49101D7A98C0}" destId="{4757E3EB-A3B5-4226-B28A-59EEE42A7AE2}" srcOrd="0" destOrd="0" presId="urn:microsoft.com/office/officeart/2005/8/layout/radial5"/>
    <dgm:cxn modelId="{D4F16689-C42E-4CBA-8FA4-9B57611C9D9C}" type="presOf" srcId="{41148BFF-C16C-40F1-BD98-A2D123FF33B7}" destId="{D205F58B-E54B-4715-A29D-8720A88F9458}" srcOrd="1" destOrd="0" presId="urn:microsoft.com/office/officeart/2005/8/layout/radial5"/>
    <dgm:cxn modelId="{80259DA6-F9DD-4D98-8305-93C3DEC82F4A}" type="presParOf" srcId="{72950DCB-F849-43BD-A7F8-FD4E20C0C1C0}" destId="{1E1CCB6E-0058-4F49-B5EE-6B73D604093F}" srcOrd="0" destOrd="0" presId="urn:microsoft.com/office/officeart/2005/8/layout/radial5"/>
    <dgm:cxn modelId="{2B118665-033C-4799-85B2-5A8FF568DDF5}" type="presParOf" srcId="{72950DCB-F849-43BD-A7F8-FD4E20C0C1C0}" destId="{8992C780-8F01-4907-A82E-D577210DCCBF}" srcOrd="1" destOrd="0" presId="urn:microsoft.com/office/officeart/2005/8/layout/radial5"/>
    <dgm:cxn modelId="{B956C6A3-D476-41A8-A934-982566595657}" type="presParOf" srcId="{8992C780-8F01-4907-A82E-D577210DCCBF}" destId="{6739CDBB-8E34-4A14-952E-645FFB4F41D8}" srcOrd="0" destOrd="0" presId="urn:microsoft.com/office/officeart/2005/8/layout/radial5"/>
    <dgm:cxn modelId="{89D7716D-44D4-4D24-A56E-A434B632BF52}" type="presParOf" srcId="{72950DCB-F849-43BD-A7F8-FD4E20C0C1C0}" destId="{B7645EC9-E282-4F0B-ACD1-D2D5A412A17E}" srcOrd="2" destOrd="0" presId="urn:microsoft.com/office/officeart/2005/8/layout/radial5"/>
    <dgm:cxn modelId="{6087B5FC-FCEA-4F94-9716-AC7638BB8609}" type="presParOf" srcId="{72950DCB-F849-43BD-A7F8-FD4E20C0C1C0}" destId="{27060F9D-7FFA-443D-81E8-DCCD26C02454}" srcOrd="3" destOrd="0" presId="urn:microsoft.com/office/officeart/2005/8/layout/radial5"/>
    <dgm:cxn modelId="{B2B5ED7D-CFD6-414E-8610-C39BB468BEBA}" type="presParOf" srcId="{27060F9D-7FFA-443D-81E8-DCCD26C02454}" destId="{9A1111D7-3A46-46B4-AFD5-E934CD7202BF}" srcOrd="0" destOrd="0" presId="urn:microsoft.com/office/officeart/2005/8/layout/radial5"/>
    <dgm:cxn modelId="{5B0F5512-B62F-485B-819C-2C0CA3891CD7}" type="presParOf" srcId="{72950DCB-F849-43BD-A7F8-FD4E20C0C1C0}" destId="{0E55DF38-7A5E-42F7-A303-93EA2EAAB9C7}" srcOrd="4" destOrd="0" presId="urn:microsoft.com/office/officeart/2005/8/layout/radial5"/>
    <dgm:cxn modelId="{C189EF0D-D5CC-41C3-95C2-A9B1AFAB2293}" type="presParOf" srcId="{72950DCB-F849-43BD-A7F8-FD4E20C0C1C0}" destId="{1A352250-327A-4380-BC31-DFF344157054}" srcOrd="5" destOrd="0" presId="urn:microsoft.com/office/officeart/2005/8/layout/radial5"/>
    <dgm:cxn modelId="{FF218A63-C91E-4BC6-91C9-52653B9CCF01}" type="presParOf" srcId="{1A352250-327A-4380-BC31-DFF344157054}" destId="{5304488F-E438-4AA5-90AF-BC7A16A0566E}" srcOrd="0" destOrd="0" presId="urn:microsoft.com/office/officeart/2005/8/layout/radial5"/>
    <dgm:cxn modelId="{BC805E9D-5C8E-4C3A-9011-4BDEBF9CF5CB}" type="presParOf" srcId="{72950DCB-F849-43BD-A7F8-FD4E20C0C1C0}" destId="{30A94F56-11AB-462C-9A0C-7404E8F3B61E}" srcOrd="6" destOrd="0" presId="urn:microsoft.com/office/officeart/2005/8/layout/radial5"/>
    <dgm:cxn modelId="{3D927C2E-1D3F-4E1D-B5BB-D84AA7C3331C}" type="presParOf" srcId="{72950DCB-F849-43BD-A7F8-FD4E20C0C1C0}" destId="{D8FA9194-8A30-43BE-B9AC-C5F6B83D7744}" srcOrd="7" destOrd="0" presId="urn:microsoft.com/office/officeart/2005/8/layout/radial5"/>
    <dgm:cxn modelId="{314CCF63-9C66-4EEE-95EC-F095C9716162}" type="presParOf" srcId="{D8FA9194-8A30-43BE-B9AC-C5F6B83D7744}" destId="{D205F58B-E54B-4715-A29D-8720A88F9458}" srcOrd="0" destOrd="0" presId="urn:microsoft.com/office/officeart/2005/8/layout/radial5"/>
    <dgm:cxn modelId="{9D229D8E-8AA2-407A-AE00-B61ED6DAC8CB}" type="presParOf" srcId="{72950DCB-F849-43BD-A7F8-FD4E20C0C1C0}" destId="{B112303E-406D-400B-9972-DB86A47258F2}" srcOrd="8" destOrd="0" presId="urn:microsoft.com/office/officeart/2005/8/layout/radial5"/>
    <dgm:cxn modelId="{03A24358-DDE7-426F-B45A-E0E39FD1EE3F}" type="presParOf" srcId="{72950DCB-F849-43BD-A7F8-FD4E20C0C1C0}" destId="{4757E3EB-A3B5-4226-B28A-59EEE42A7AE2}" srcOrd="9" destOrd="0" presId="urn:microsoft.com/office/officeart/2005/8/layout/radial5"/>
    <dgm:cxn modelId="{1F3A921E-D645-4F19-9847-1654B91F52AD}" type="presParOf" srcId="{4757E3EB-A3B5-4226-B28A-59EEE42A7AE2}" destId="{73796AB6-FE1A-4E97-85A2-E5814FAABCD8}" srcOrd="0" destOrd="0" presId="urn:microsoft.com/office/officeart/2005/8/layout/radial5"/>
    <dgm:cxn modelId="{77448DFC-AD0E-4078-9637-16243CC48F9C}" type="presParOf" srcId="{72950DCB-F849-43BD-A7F8-FD4E20C0C1C0}" destId="{AEBDFDB6-D82B-4456-B5C8-53E782B691E1}" srcOrd="10" destOrd="0" presId="urn:microsoft.com/office/officeart/2005/8/layout/radial5"/>
    <dgm:cxn modelId="{1CA13FEB-EA22-4AFB-AF19-DFB3C1B797B3}" type="presParOf" srcId="{72950DCB-F849-43BD-A7F8-FD4E20C0C1C0}" destId="{08FCE8F6-3803-4006-8C3F-D17573F8DD2B}" srcOrd="11" destOrd="0" presId="urn:microsoft.com/office/officeart/2005/8/layout/radial5"/>
    <dgm:cxn modelId="{2EAA8C4E-F709-4A91-9DE2-BF1C9554DA04}" type="presParOf" srcId="{08FCE8F6-3803-4006-8C3F-D17573F8DD2B}" destId="{670E1534-AE8B-4660-B9EC-379B5F832397}" srcOrd="0" destOrd="0" presId="urn:microsoft.com/office/officeart/2005/8/layout/radial5"/>
    <dgm:cxn modelId="{06C921B7-C25A-458F-9F38-56DC72038720}" type="presParOf" srcId="{72950DCB-F849-43BD-A7F8-FD4E20C0C1C0}" destId="{33CBA724-973B-4261-9DB7-3D46B1D4E876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5D3652-0EDE-4B3B-9BB8-335CB2CF60C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EC13BF0-FBDF-43B4-8204-2662BE816D49}">
      <dgm:prSet phldrT="[Texto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sz="2000" b="1" dirty="0" smtClean="0">
              <a:solidFill>
                <a:schemeClr val="tx2"/>
              </a:solidFill>
            </a:rPr>
            <a:t>Imediatas Até 19/07</a:t>
          </a:r>
          <a:endParaRPr lang="pt-BR" sz="2000" b="1" dirty="0">
            <a:solidFill>
              <a:schemeClr val="tx2"/>
            </a:solidFill>
          </a:endParaRPr>
        </a:p>
      </dgm:t>
    </dgm:pt>
    <dgm:pt modelId="{1577C8A9-F2CD-42AC-AA6D-24741230D402}" type="parTrans" cxnId="{752ADE92-6A2E-4D3F-B1A1-4562C825178C}">
      <dgm:prSet/>
      <dgm:spPr/>
      <dgm:t>
        <a:bodyPr/>
        <a:lstStyle/>
        <a:p>
          <a:endParaRPr lang="pt-BR"/>
        </a:p>
      </dgm:t>
    </dgm:pt>
    <dgm:pt modelId="{2C3393BA-9DD4-4122-AD45-7A44CF20ED35}" type="sibTrans" cxnId="{752ADE92-6A2E-4D3F-B1A1-4562C825178C}">
      <dgm:prSet/>
      <dgm:spPr/>
      <dgm:t>
        <a:bodyPr/>
        <a:lstStyle/>
        <a:p>
          <a:endParaRPr lang="pt-BR"/>
        </a:p>
      </dgm:t>
    </dgm:pt>
    <dgm:pt modelId="{F04F1371-8A8E-44DF-994E-72A97676B6EC}">
      <dgm:prSet phldrT="[Texto]" custT="1"/>
      <dgm:spPr/>
      <dgm:t>
        <a:bodyPr/>
        <a:lstStyle/>
        <a:p>
          <a:pPr algn="just"/>
          <a:r>
            <a:rPr lang="pt-BR" sz="1600" b="1" dirty="0" smtClean="0"/>
            <a:t>Adequação contratual, instrumento declaratório específico sobre a Norma de Desempenho anexo ao Memorial Descritivo e adequações de especificações que contemplem o atendimento à boa técnica através do Código de Práticas anexo ao Memorial Descritivo</a:t>
          </a:r>
          <a:endParaRPr lang="pt-BR" sz="1600" b="1" dirty="0"/>
        </a:p>
      </dgm:t>
    </dgm:pt>
    <dgm:pt modelId="{DC33EB4A-9412-4622-A9FC-3DCD83FF5BEA}" type="parTrans" cxnId="{9830B6F4-DA65-488F-9573-2A2D0AEA1023}">
      <dgm:prSet/>
      <dgm:spPr/>
      <dgm:t>
        <a:bodyPr/>
        <a:lstStyle/>
        <a:p>
          <a:endParaRPr lang="pt-BR"/>
        </a:p>
      </dgm:t>
    </dgm:pt>
    <dgm:pt modelId="{49BE0AD2-2746-4D3B-9403-59D6283071E3}" type="sibTrans" cxnId="{9830B6F4-DA65-488F-9573-2A2D0AEA1023}">
      <dgm:prSet/>
      <dgm:spPr/>
      <dgm:t>
        <a:bodyPr/>
        <a:lstStyle/>
        <a:p>
          <a:endParaRPr lang="pt-BR"/>
        </a:p>
      </dgm:t>
    </dgm:pt>
    <dgm:pt modelId="{D7A00976-E4A9-446C-AE41-CFCBCF616473}">
      <dgm:prSet phldrT="[Texto]" custT="1"/>
      <dgm:spPr/>
      <dgm:t>
        <a:bodyPr/>
        <a:lstStyle/>
        <a:p>
          <a:pPr algn="l"/>
          <a:r>
            <a:rPr lang="pt-BR" sz="1600" b="1" dirty="0" smtClean="0"/>
            <a:t>Adequação de Normativos e Formulários</a:t>
          </a:r>
          <a:endParaRPr lang="pt-BR" sz="1600" b="1" dirty="0"/>
        </a:p>
      </dgm:t>
    </dgm:pt>
    <dgm:pt modelId="{CDD564F5-6665-47C9-8EAD-CF6C3AD6B86E}" type="parTrans" cxnId="{4B772E85-3AEA-4B6B-AF19-2CEA54C34E9E}">
      <dgm:prSet/>
      <dgm:spPr/>
      <dgm:t>
        <a:bodyPr/>
        <a:lstStyle/>
        <a:p>
          <a:endParaRPr lang="pt-BR"/>
        </a:p>
      </dgm:t>
    </dgm:pt>
    <dgm:pt modelId="{E4D21392-27E4-4287-8C45-4EBDD7876524}" type="sibTrans" cxnId="{4B772E85-3AEA-4B6B-AF19-2CEA54C34E9E}">
      <dgm:prSet/>
      <dgm:spPr/>
      <dgm:t>
        <a:bodyPr/>
        <a:lstStyle/>
        <a:p>
          <a:endParaRPr lang="pt-BR"/>
        </a:p>
      </dgm:t>
    </dgm:pt>
    <dgm:pt modelId="{F5FC151E-1CCA-4F78-98CD-4FB17B14507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pt-BR" sz="1800" dirty="0" smtClean="0">
            <a:solidFill>
              <a:schemeClr val="tx2"/>
            </a:solidFill>
          </a:endParaRPr>
        </a:p>
        <a:p>
          <a:r>
            <a:rPr lang="pt-BR" sz="2000" b="1" dirty="0" smtClean="0">
              <a:solidFill>
                <a:schemeClr val="tx2"/>
              </a:solidFill>
            </a:rPr>
            <a:t>Médio Prazo</a:t>
          </a:r>
        </a:p>
      </dgm:t>
    </dgm:pt>
    <dgm:pt modelId="{F4708202-E141-4B12-8180-1BD808849D74}" type="parTrans" cxnId="{4EE31451-6966-4D6F-990A-AD3F0ADAB6C3}">
      <dgm:prSet/>
      <dgm:spPr/>
      <dgm:t>
        <a:bodyPr/>
        <a:lstStyle/>
        <a:p>
          <a:endParaRPr lang="pt-BR"/>
        </a:p>
      </dgm:t>
    </dgm:pt>
    <dgm:pt modelId="{189A90C7-07F3-448D-8DFC-68A956044174}" type="sibTrans" cxnId="{4EE31451-6966-4D6F-990A-AD3F0ADAB6C3}">
      <dgm:prSet/>
      <dgm:spPr/>
      <dgm:t>
        <a:bodyPr/>
        <a:lstStyle/>
        <a:p>
          <a:endParaRPr lang="pt-BR"/>
        </a:p>
      </dgm:t>
    </dgm:pt>
    <dgm:pt modelId="{8A298F65-5431-407E-83E3-268A4296A60A}">
      <dgm:prSet phldrT="[Texto]" custT="1"/>
      <dgm:spPr/>
      <dgm:t>
        <a:bodyPr/>
        <a:lstStyle/>
        <a:p>
          <a:r>
            <a:rPr lang="pt-BR" sz="1600" b="1" dirty="0" smtClean="0"/>
            <a:t>Solicitar comprovações de desempenho, basicamente de desempenho térmico e acústico, para as situações não abrangidas pela matriz de ensaios.</a:t>
          </a:r>
          <a:endParaRPr lang="pt-BR" sz="1600" b="1" dirty="0"/>
        </a:p>
      </dgm:t>
    </dgm:pt>
    <dgm:pt modelId="{3CC25587-77D9-423F-A514-F8088BD36E02}" type="parTrans" cxnId="{F0E538A8-9FE5-43B6-831D-018B06043E35}">
      <dgm:prSet/>
      <dgm:spPr/>
      <dgm:t>
        <a:bodyPr/>
        <a:lstStyle/>
        <a:p>
          <a:endParaRPr lang="pt-BR"/>
        </a:p>
      </dgm:t>
    </dgm:pt>
    <dgm:pt modelId="{FCE2264D-0B02-408D-9EFE-0215D6F9DDE0}" type="sibTrans" cxnId="{F0E538A8-9FE5-43B6-831D-018B06043E35}">
      <dgm:prSet/>
      <dgm:spPr/>
      <dgm:t>
        <a:bodyPr/>
        <a:lstStyle/>
        <a:p>
          <a:endParaRPr lang="pt-BR"/>
        </a:p>
      </dgm:t>
    </dgm:pt>
    <dgm:pt modelId="{7CC0CC8F-8ED3-4253-9DEF-4A2F54C3C516}">
      <dgm:prSet phldrT="[Texto]" custT="1"/>
      <dgm:spPr>
        <a:solidFill>
          <a:srgbClr val="F8F6AC"/>
        </a:solidFill>
      </dgm:spPr>
      <dgm:t>
        <a:bodyPr/>
        <a:lstStyle/>
        <a:p>
          <a:r>
            <a:rPr lang="pt-BR" sz="2000" b="1" dirty="0" smtClean="0">
              <a:solidFill>
                <a:schemeClr val="tx2"/>
              </a:solidFill>
            </a:rPr>
            <a:t>Longo Prazo 6 meses</a:t>
          </a:r>
        </a:p>
      </dgm:t>
    </dgm:pt>
    <dgm:pt modelId="{091E694C-CAA5-4170-B777-F80341CC738A}" type="parTrans" cxnId="{7540538B-CB59-43C8-A6A5-66A22AB3EB21}">
      <dgm:prSet/>
      <dgm:spPr/>
      <dgm:t>
        <a:bodyPr/>
        <a:lstStyle/>
        <a:p>
          <a:endParaRPr lang="pt-BR"/>
        </a:p>
      </dgm:t>
    </dgm:pt>
    <dgm:pt modelId="{D0CE24F0-83CA-41DB-84B1-5C60309CF0A1}" type="sibTrans" cxnId="{7540538B-CB59-43C8-A6A5-66A22AB3EB21}">
      <dgm:prSet/>
      <dgm:spPr/>
      <dgm:t>
        <a:bodyPr/>
        <a:lstStyle/>
        <a:p>
          <a:endParaRPr lang="pt-BR"/>
        </a:p>
      </dgm:t>
    </dgm:pt>
    <dgm:pt modelId="{8267974F-D3AA-4EB5-8EAF-244AFCE7A47C}">
      <dgm:prSet custT="1"/>
      <dgm:spPr/>
      <dgm:t>
        <a:bodyPr/>
        <a:lstStyle/>
        <a:p>
          <a:r>
            <a:rPr lang="pt-BR" sz="1600" b="1" dirty="0" smtClean="0"/>
            <a:t>Capacitação interna, curso presencial e através na Universidade CAIXA</a:t>
          </a:r>
          <a:endParaRPr lang="pt-BR" sz="1600" dirty="0"/>
        </a:p>
      </dgm:t>
    </dgm:pt>
    <dgm:pt modelId="{4FF9EE69-A407-492F-AE98-769A7625DF93}" type="parTrans" cxnId="{F15C6E8A-04CD-453D-A522-14549BE3C6B2}">
      <dgm:prSet/>
      <dgm:spPr/>
      <dgm:t>
        <a:bodyPr/>
        <a:lstStyle/>
        <a:p>
          <a:endParaRPr lang="pt-BR"/>
        </a:p>
      </dgm:t>
    </dgm:pt>
    <dgm:pt modelId="{9CDB0CAF-16D6-476F-994C-9D6755419D0D}" type="sibTrans" cxnId="{F15C6E8A-04CD-453D-A522-14549BE3C6B2}">
      <dgm:prSet/>
      <dgm:spPr/>
      <dgm:t>
        <a:bodyPr/>
        <a:lstStyle/>
        <a:p>
          <a:endParaRPr lang="pt-BR"/>
        </a:p>
      </dgm:t>
    </dgm:pt>
    <dgm:pt modelId="{4DCB6449-22A4-411D-B727-E671D7C2302D}">
      <dgm:prSet custT="1"/>
      <dgm:spPr/>
      <dgm:t>
        <a:bodyPr/>
        <a:lstStyle/>
        <a:p>
          <a:r>
            <a:rPr lang="pt-BR" sz="1600" b="1" dirty="0" smtClean="0"/>
            <a:t>Até 19/01/2014 fomentar, junto à indústria da construção, câmeras especializadas e </a:t>
          </a:r>
          <a:r>
            <a:rPr lang="pt-BR" sz="1600" b="1" dirty="0" err="1" smtClean="0"/>
            <a:t>sinduscons</a:t>
          </a:r>
          <a:r>
            <a:rPr lang="pt-BR" sz="1600" b="1" dirty="0" smtClean="0"/>
            <a:t>, a elaboração de matriz de ensaios de forma a contemplar os resultados de desempenho dos sistemas e subsistemas mais usualmente propostos e utilizados.</a:t>
          </a:r>
          <a:endParaRPr lang="pt-BR" sz="1600" dirty="0"/>
        </a:p>
      </dgm:t>
    </dgm:pt>
    <dgm:pt modelId="{C47999C6-306B-4FE3-92E3-C4F6A7B2555F}" type="parTrans" cxnId="{4D7D2271-8419-44C0-92F8-27A331E84E20}">
      <dgm:prSet/>
      <dgm:spPr/>
      <dgm:t>
        <a:bodyPr/>
        <a:lstStyle/>
        <a:p>
          <a:endParaRPr lang="pt-BR"/>
        </a:p>
      </dgm:t>
    </dgm:pt>
    <dgm:pt modelId="{00BFC781-81D2-4A01-ABA3-1AA1B3F26B59}" type="sibTrans" cxnId="{4D7D2271-8419-44C0-92F8-27A331E84E20}">
      <dgm:prSet/>
      <dgm:spPr/>
      <dgm:t>
        <a:bodyPr/>
        <a:lstStyle/>
        <a:p>
          <a:endParaRPr lang="pt-BR"/>
        </a:p>
      </dgm:t>
    </dgm:pt>
    <dgm:pt modelId="{2923FA1B-160A-4BD7-87B3-7D6F8E021004}">
      <dgm:prSet phldrT="[Texto]" custT="1"/>
      <dgm:spPr/>
      <dgm:t>
        <a:bodyPr/>
        <a:lstStyle/>
        <a:p>
          <a:r>
            <a:rPr lang="pt-BR" sz="1600" b="1" dirty="0" smtClean="0"/>
            <a:t>Utilização e adequação de Memorial Descritivo por  desempenho</a:t>
          </a:r>
          <a:endParaRPr lang="pt-BR" sz="1600" b="1" dirty="0"/>
        </a:p>
      </dgm:t>
    </dgm:pt>
    <dgm:pt modelId="{42985EAB-7AC6-4319-81F7-CEF8F357322C}" type="parTrans" cxnId="{E900A7FD-EA60-49AE-A4BB-9FCDF663C8FD}">
      <dgm:prSet/>
      <dgm:spPr/>
      <dgm:t>
        <a:bodyPr/>
        <a:lstStyle/>
        <a:p>
          <a:endParaRPr lang="pt-BR"/>
        </a:p>
      </dgm:t>
    </dgm:pt>
    <dgm:pt modelId="{623245F9-70DD-4607-BE67-229659DBEA29}" type="sibTrans" cxnId="{E900A7FD-EA60-49AE-A4BB-9FCDF663C8FD}">
      <dgm:prSet/>
      <dgm:spPr/>
      <dgm:t>
        <a:bodyPr/>
        <a:lstStyle/>
        <a:p>
          <a:endParaRPr lang="pt-BR"/>
        </a:p>
      </dgm:t>
    </dgm:pt>
    <dgm:pt modelId="{6FCCC49E-8231-45B7-B617-40AB88CBB7F6}" type="pres">
      <dgm:prSet presAssocID="{FE5D3652-0EDE-4B3B-9BB8-335CB2CF60C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F51635D-941E-464A-A779-992CF85F792C}" type="pres">
      <dgm:prSet presAssocID="{8EC13BF0-FBDF-43B4-8204-2662BE816D49}" presName="composite" presStyleCnt="0"/>
      <dgm:spPr/>
    </dgm:pt>
    <dgm:pt modelId="{2A11A884-143B-4B5B-86C3-E596172DECB1}" type="pres">
      <dgm:prSet presAssocID="{8EC13BF0-FBDF-43B4-8204-2662BE816D4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588555-8AEF-48F7-A9CF-627E0F1264C0}" type="pres">
      <dgm:prSet presAssocID="{8EC13BF0-FBDF-43B4-8204-2662BE816D49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9581BF-E3A5-4B08-B790-C14DD5BD05DA}" type="pres">
      <dgm:prSet presAssocID="{2C3393BA-9DD4-4122-AD45-7A44CF20ED35}" presName="sp" presStyleCnt="0"/>
      <dgm:spPr/>
    </dgm:pt>
    <dgm:pt modelId="{CD97B435-9814-4430-96DC-3A89B781A4BD}" type="pres">
      <dgm:prSet presAssocID="{F5FC151E-1CCA-4F78-98CD-4FB17B145074}" presName="composite" presStyleCnt="0"/>
      <dgm:spPr/>
    </dgm:pt>
    <dgm:pt modelId="{43778952-561A-4B31-8794-2398BE8D2612}" type="pres">
      <dgm:prSet presAssocID="{F5FC151E-1CCA-4F78-98CD-4FB17B14507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BD7392-463A-4489-9BDC-10A5F58F2322}" type="pres">
      <dgm:prSet presAssocID="{F5FC151E-1CCA-4F78-98CD-4FB17B14507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D38C1F-3549-43A7-8016-DE47A4383F10}" type="pres">
      <dgm:prSet presAssocID="{189A90C7-07F3-448D-8DFC-68A956044174}" presName="sp" presStyleCnt="0"/>
      <dgm:spPr/>
    </dgm:pt>
    <dgm:pt modelId="{47D7CEF0-39B2-4FD9-89E1-CC948D5214ED}" type="pres">
      <dgm:prSet presAssocID="{7CC0CC8F-8ED3-4253-9DEF-4A2F54C3C516}" presName="composite" presStyleCnt="0"/>
      <dgm:spPr/>
    </dgm:pt>
    <dgm:pt modelId="{6143B5A9-845A-479A-8EF1-3F239E2F4D5D}" type="pres">
      <dgm:prSet presAssocID="{7CC0CC8F-8ED3-4253-9DEF-4A2F54C3C51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9B8F82-3041-4C23-A649-0168EC67E0C2}" type="pres">
      <dgm:prSet presAssocID="{7CC0CC8F-8ED3-4253-9DEF-4A2F54C3C51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6A97C86-C7C9-4D5C-AFBD-6B7AA9D582A6}" type="presOf" srcId="{2923FA1B-160A-4BD7-87B3-7D6F8E021004}" destId="{0D9B8F82-3041-4C23-A649-0168EC67E0C2}" srcOrd="0" destOrd="1" presId="urn:microsoft.com/office/officeart/2005/8/layout/chevron2"/>
    <dgm:cxn modelId="{F9C2A75A-B0AE-42CD-BCC0-278F3B06A385}" type="presOf" srcId="{8267974F-D3AA-4EB5-8EAF-244AFCE7A47C}" destId="{1CBD7392-463A-4489-9BDC-10A5F58F2322}" srcOrd="0" destOrd="0" presId="urn:microsoft.com/office/officeart/2005/8/layout/chevron2"/>
    <dgm:cxn modelId="{4B772E85-3AEA-4B6B-AF19-2CEA54C34E9E}" srcId="{8EC13BF0-FBDF-43B4-8204-2662BE816D49}" destId="{D7A00976-E4A9-446C-AE41-CFCBCF616473}" srcOrd="1" destOrd="0" parTransId="{CDD564F5-6665-47C9-8EAD-CF6C3AD6B86E}" sibTransId="{E4D21392-27E4-4287-8C45-4EBDD7876524}"/>
    <dgm:cxn modelId="{752ADE92-6A2E-4D3F-B1A1-4562C825178C}" srcId="{FE5D3652-0EDE-4B3B-9BB8-335CB2CF60C2}" destId="{8EC13BF0-FBDF-43B4-8204-2662BE816D49}" srcOrd="0" destOrd="0" parTransId="{1577C8A9-F2CD-42AC-AA6D-24741230D402}" sibTransId="{2C3393BA-9DD4-4122-AD45-7A44CF20ED35}"/>
    <dgm:cxn modelId="{995FFD1D-5C51-458D-8FD2-1730A86AA876}" type="presOf" srcId="{8EC13BF0-FBDF-43B4-8204-2662BE816D49}" destId="{2A11A884-143B-4B5B-86C3-E596172DECB1}" srcOrd="0" destOrd="0" presId="urn:microsoft.com/office/officeart/2005/8/layout/chevron2"/>
    <dgm:cxn modelId="{4D7D2271-8419-44C0-92F8-27A331E84E20}" srcId="{F5FC151E-1CCA-4F78-98CD-4FB17B145074}" destId="{4DCB6449-22A4-411D-B727-E671D7C2302D}" srcOrd="1" destOrd="0" parTransId="{C47999C6-306B-4FE3-92E3-C4F6A7B2555F}" sibTransId="{00BFC781-81D2-4A01-ABA3-1AA1B3F26B59}"/>
    <dgm:cxn modelId="{9830B6F4-DA65-488F-9573-2A2D0AEA1023}" srcId="{8EC13BF0-FBDF-43B4-8204-2662BE816D49}" destId="{F04F1371-8A8E-44DF-994E-72A97676B6EC}" srcOrd="0" destOrd="0" parTransId="{DC33EB4A-9412-4622-A9FC-3DCD83FF5BEA}" sibTransId="{49BE0AD2-2746-4D3B-9403-59D6283071E3}"/>
    <dgm:cxn modelId="{7540538B-CB59-43C8-A6A5-66A22AB3EB21}" srcId="{FE5D3652-0EDE-4B3B-9BB8-335CB2CF60C2}" destId="{7CC0CC8F-8ED3-4253-9DEF-4A2F54C3C516}" srcOrd="2" destOrd="0" parTransId="{091E694C-CAA5-4170-B777-F80341CC738A}" sibTransId="{D0CE24F0-83CA-41DB-84B1-5C60309CF0A1}"/>
    <dgm:cxn modelId="{4EE31451-6966-4D6F-990A-AD3F0ADAB6C3}" srcId="{FE5D3652-0EDE-4B3B-9BB8-335CB2CF60C2}" destId="{F5FC151E-1CCA-4F78-98CD-4FB17B145074}" srcOrd="1" destOrd="0" parTransId="{F4708202-E141-4B12-8180-1BD808849D74}" sibTransId="{189A90C7-07F3-448D-8DFC-68A956044174}"/>
    <dgm:cxn modelId="{D12447BE-9BE2-4790-83B2-845403AC5F42}" type="presOf" srcId="{4DCB6449-22A4-411D-B727-E671D7C2302D}" destId="{1CBD7392-463A-4489-9BDC-10A5F58F2322}" srcOrd="0" destOrd="1" presId="urn:microsoft.com/office/officeart/2005/8/layout/chevron2"/>
    <dgm:cxn modelId="{A01FC826-9872-46F2-82C1-617E8517C7F0}" type="presOf" srcId="{FE5D3652-0EDE-4B3B-9BB8-335CB2CF60C2}" destId="{6FCCC49E-8231-45B7-B617-40AB88CBB7F6}" srcOrd="0" destOrd="0" presId="urn:microsoft.com/office/officeart/2005/8/layout/chevron2"/>
    <dgm:cxn modelId="{B733A621-168E-465E-877A-09077881B6AD}" type="presOf" srcId="{F5FC151E-1CCA-4F78-98CD-4FB17B145074}" destId="{43778952-561A-4B31-8794-2398BE8D2612}" srcOrd="0" destOrd="0" presId="urn:microsoft.com/office/officeart/2005/8/layout/chevron2"/>
    <dgm:cxn modelId="{E900A7FD-EA60-49AE-A4BB-9FCDF663C8FD}" srcId="{7CC0CC8F-8ED3-4253-9DEF-4A2F54C3C516}" destId="{2923FA1B-160A-4BD7-87B3-7D6F8E021004}" srcOrd="1" destOrd="0" parTransId="{42985EAB-7AC6-4319-81F7-CEF8F357322C}" sibTransId="{623245F9-70DD-4607-BE67-229659DBEA29}"/>
    <dgm:cxn modelId="{F15C6E8A-04CD-453D-A522-14549BE3C6B2}" srcId="{F5FC151E-1CCA-4F78-98CD-4FB17B145074}" destId="{8267974F-D3AA-4EB5-8EAF-244AFCE7A47C}" srcOrd="0" destOrd="0" parTransId="{4FF9EE69-A407-492F-AE98-769A7625DF93}" sibTransId="{9CDB0CAF-16D6-476F-994C-9D6755419D0D}"/>
    <dgm:cxn modelId="{425C77DB-62BF-4820-AA2D-9C3C536B3956}" type="presOf" srcId="{8A298F65-5431-407E-83E3-268A4296A60A}" destId="{0D9B8F82-3041-4C23-A649-0168EC67E0C2}" srcOrd="0" destOrd="0" presId="urn:microsoft.com/office/officeart/2005/8/layout/chevron2"/>
    <dgm:cxn modelId="{10F201E9-725F-4A5D-A3C7-3381DA614099}" type="presOf" srcId="{D7A00976-E4A9-446C-AE41-CFCBCF616473}" destId="{7C588555-8AEF-48F7-A9CF-627E0F1264C0}" srcOrd="0" destOrd="1" presId="urn:microsoft.com/office/officeart/2005/8/layout/chevron2"/>
    <dgm:cxn modelId="{F0E538A8-9FE5-43B6-831D-018B06043E35}" srcId="{7CC0CC8F-8ED3-4253-9DEF-4A2F54C3C516}" destId="{8A298F65-5431-407E-83E3-268A4296A60A}" srcOrd="0" destOrd="0" parTransId="{3CC25587-77D9-423F-A514-F8088BD36E02}" sibTransId="{FCE2264D-0B02-408D-9EFE-0215D6F9DDE0}"/>
    <dgm:cxn modelId="{458E7934-022F-499E-BCCF-47453D54BC9B}" type="presOf" srcId="{F04F1371-8A8E-44DF-994E-72A97676B6EC}" destId="{7C588555-8AEF-48F7-A9CF-627E0F1264C0}" srcOrd="0" destOrd="0" presId="urn:microsoft.com/office/officeart/2005/8/layout/chevron2"/>
    <dgm:cxn modelId="{FDAABA50-30BC-4EDB-A77B-01FF1D498841}" type="presOf" srcId="{7CC0CC8F-8ED3-4253-9DEF-4A2F54C3C516}" destId="{6143B5A9-845A-479A-8EF1-3F239E2F4D5D}" srcOrd="0" destOrd="0" presId="urn:microsoft.com/office/officeart/2005/8/layout/chevron2"/>
    <dgm:cxn modelId="{8EE9225F-31DA-476F-931C-54786E6F1461}" type="presParOf" srcId="{6FCCC49E-8231-45B7-B617-40AB88CBB7F6}" destId="{EF51635D-941E-464A-A779-992CF85F792C}" srcOrd="0" destOrd="0" presId="urn:microsoft.com/office/officeart/2005/8/layout/chevron2"/>
    <dgm:cxn modelId="{96005B59-7361-415F-9DF4-9ED6C2B93850}" type="presParOf" srcId="{EF51635D-941E-464A-A779-992CF85F792C}" destId="{2A11A884-143B-4B5B-86C3-E596172DECB1}" srcOrd="0" destOrd="0" presId="urn:microsoft.com/office/officeart/2005/8/layout/chevron2"/>
    <dgm:cxn modelId="{4081814F-3F34-4591-B8F5-846B38ACA712}" type="presParOf" srcId="{EF51635D-941E-464A-A779-992CF85F792C}" destId="{7C588555-8AEF-48F7-A9CF-627E0F1264C0}" srcOrd="1" destOrd="0" presId="urn:microsoft.com/office/officeart/2005/8/layout/chevron2"/>
    <dgm:cxn modelId="{A4B37BC7-F76B-4719-8355-C6B99AA2C7A4}" type="presParOf" srcId="{6FCCC49E-8231-45B7-B617-40AB88CBB7F6}" destId="{C29581BF-E3A5-4B08-B790-C14DD5BD05DA}" srcOrd="1" destOrd="0" presId="urn:microsoft.com/office/officeart/2005/8/layout/chevron2"/>
    <dgm:cxn modelId="{06279DE7-B018-4C08-B8BA-9D66EBC1142F}" type="presParOf" srcId="{6FCCC49E-8231-45B7-B617-40AB88CBB7F6}" destId="{CD97B435-9814-4430-96DC-3A89B781A4BD}" srcOrd="2" destOrd="0" presId="urn:microsoft.com/office/officeart/2005/8/layout/chevron2"/>
    <dgm:cxn modelId="{1DF22D43-1F68-4B0A-8CDF-4704A137699E}" type="presParOf" srcId="{CD97B435-9814-4430-96DC-3A89B781A4BD}" destId="{43778952-561A-4B31-8794-2398BE8D2612}" srcOrd="0" destOrd="0" presId="urn:microsoft.com/office/officeart/2005/8/layout/chevron2"/>
    <dgm:cxn modelId="{2C2E74F2-1026-4F88-B8F1-091382916FF1}" type="presParOf" srcId="{CD97B435-9814-4430-96DC-3A89B781A4BD}" destId="{1CBD7392-463A-4489-9BDC-10A5F58F2322}" srcOrd="1" destOrd="0" presId="urn:microsoft.com/office/officeart/2005/8/layout/chevron2"/>
    <dgm:cxn modelId="{35B02385-A00D-4B7C-857D-D085FC8160AA}" type="presParOf" srcId="{6FCCC49E-8231-45B7-B617-40AB88CBB7F6}" destId="{C0D38C1F-3549-43A7-8016-DE47A4383F10}" srcOrd="3" destOrd="0" presId="urn:microsoft.com/office/officeart/2005/8/layout/chevron2"/>
    <dgm:cxn modelId="{B5A84246-AD2B-46BD-86BC-231E44DA9DD7}" type="presParOf" srcId="{6FCCC49E-8231-45B7-B617-40AB88CBB7F6}" destId="{47D7CEF0-39B2-4FD9-89E1-CC948D5214ED}" srcOrd="4" destOrd="0" presId="urn:microsoft.com/office/officeart/2005/8/layout/chevron2"/>
    <dgm:cxn modelId="{C7A1AC73-3184-4EA0-A196-06AA9B36CFA5}" type="presParOf" srcId="{47D7CEF0-39B2-4FD9-89E1-CC948D5214ED}" destId="{6143B5A9-845A-479A-8EF1-3F239E2F4D5D}" srcOrd="0" destOrd="0" presId="urn:microsoft.com/office/officeart/2005/8/layout/chevron2"/>
    <dgm:cxn modelId="{0C895FC8-168C-4544-A5BC-C2AE8A20F191}" type="presParOf" srcId="{47D7CEF0-39B2-4FD9-89E1-CC948D5214ED}" destId="{0D9B8F82-3041-4C23-A649-0168EC67E0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E3804-26F8-4565-8B96-94A4195ACA92}">
      <dsp:nvSpPr>
        <dsp:cNvPr id="0" name=""/>
        <dsp:cNvSpPr/>
      </dsp:nvSpPr>
      <dsp:spPr>
        <a:xfrm>
          <a:off x="3250372" y="2178140"/>
          <a:ext cx="2662171" cy="2662171"/>
        </a:xfrm>
        <a:prstGeom prst="gear9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solidFill>
                <a:schemeClr val="tx2"/>
              </a:solidFill>
            </a:rPr>
            <a:t>Desempenho Mensurável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solidFill>
                <a:schemeClr val="tx2"/>
              </a:solidFill>
            </a:rPr>
            <a:t>&amp;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solidFill>
                <a:schemeClr val="tx2"/>
              </a:solidFill>
            </a:rPr>
            <a:t>Atendimento às Necessidades do Usuário</a:t>
          </a:r>
          <a:endParaRPr lang="pt-BR" sz="1500" kern="1200" dirty="0">
            <a:solidFill>
              <a:schemeClr val="tx2"/>
            </a:solidFill>
          </a:endParaRPr>
        </a:p>
      </dsp:txBody>
      <dsp:txXfrm>
        <a:off x="3785587" y="2801741"/>
        <a:ext cx="1591741" cy="1368411"/>
      </dsp:txXfrm>
    </dsp:sp>
    <dsp:sp modelId="{B0BC460E-8FC4-4588-8C12-2438BC518030}">
      <dsp:nvSpPr>
        <dsp:cNvPr id="0" name=""/>
        <dsp:cNvSpPr/>
      </dsp:nvSpPr>
      <dsp:spPr>
        <a:xfrm>
          <a:off x="1701472" y="1548899"/>
          <a:ext cx="1936124" cy="1936124"/>
        </a:xfrm>
        <a:prstGeom prst="gear6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solidFill>
                <a:schemeClr val="tx2"/>
              </a:solidFill>
            </a:rPr>
            <a:t>Boa Técnica &amp; Qualidade de Obra</a:t>
          </a:r>
          <a:endParaRPr lang="pt-BR" sz="1500" kern="1200" dirty="0">
            <a:solidFill>
              <a:schemeClr val="tx2"/>
            </a:solidFill>
          </a:endParaRPr>
        </a:p>
      </dsp:txBody>
      <dsp:txXfrm>
        <a:off x="2188897" y="2039270"/>
        <a:ext cx="961274" cy="955382"/>
      </dsp:txXfrm>
    </dsp:sp>
    <dsp:sp modelId="{2CC905EE-80D3-4769-A395-A60C23079F8B}">
      <dsp:nvSpPr>
        <dsp:cNvPr id="0" name=""/>
        <dsp:cNvSpPr/>
      </dsp:nvSpPr>
      <dsp:spPr>
        <a:xfrm rot="20700000">
          <a:off x="2785900" y="213171"/>
          <a:ext cx="1897007" cy="1897007"/>
        </a:xfrm>
        <a:prstGeom prst="gear6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solidFill>
                <a:schemeClr val="tx2"/>
              </a:solidFill>
            </a:rPr>
            <a:t>150 Normas Prescritivas</a:t>
          </a:r>
          <a:endParaRPr lang="pt-BR" sz="1500" kern="1200" dirty="0">
            <a:solidFill>
              <a:schemeClr val="tx2"/>
            </a:solidFill>
          </a:endParaRPr>
        </a:p>
      </dsp:txBody>
      <dsp:txXfrm rot="-20700000">
        <a:off x="3201969" y="629240"/>
        <a:ext cx="1064868" cy="1064868"/>
      </dsp:txXfrm>
    </dsp:sp>
    <dsp:sp modelId="{CC702E16-0CB0-46A7-A1C6-13796E3DCC79}">
      <dsp:nvSpPr>
        <dsp:cNvPr id="0" name=""/>
        <dsp:cNvSpPr/>
      </dsp:nvSpPr>
      <dsp:spPr>
        <a:xfrm>
          <a:off x="3052824" y="1772342"/>
          <a:ext cx="3407579" cy="3407579"/>
        </a:xfrm>
        <a:prstGeom prst="circularArrow">
          <a:avLst>
            <a:gd name="adj1" fmla="val 4687"/>
            <a:gd name="adj2" fmla="val 299029"/>
            <a:gd name="adj3" fmla="val 2529695"/>
            <a:gd name="adj4" fmla="val 158324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C701-B3D2-4ED3-96DF-7A6B6DE048C6}">
      <dsp:nvSpPr>
        <dsp:cNvPr id="0" name=""/>
        <dsp:cNvSpPr/>
      </dsp:nvSpPr>
      <dsp:spPr>
        <a:xfrm>
          <a:off x="1358588" y="1117736"/>
          <a:ext cx="2475819" cy="247581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6EFA0-C2C3-4378-8563-B246D7FD34CA}">
      <dsp:nvSpPr>
        <dsp:cNvPr id="0" name=""/>
        <dsp:cNvSpPr/>
      </dsp:nvSpPr>
      <dsp:spPr>
        <a:xfrm>
          <a:off x="2347102" y="-205116"/>
          <a:ext cx="2669432" cy="26694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CCB6E-0058-4F49-B5EE-6B73D604093F}">
      <dsp:nvSpPr>
        <dsp:cNvPr id="0" name=""/>
        <dsp:cNvSpPr/>
      </dsp:nvSpPr>
      <dsp:spPr>
        <a:xfrm>
          <a:off x="3423642" y="1936948"/>
          <a:ext cx="1382315" cy="1382315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IMPLEMENTAÇÃO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Norma Desempenho</a:t>
          </a:r>
          <a:endParaRPr lang="pt-BR" sz="1000" kern="1200" dirty="0"/>
        </a:p>
      </dsp:txBody>
      <dsp:txXfrm>
        <a:off x="3626077" y="2139383"/>
        <a:ext cx="977445" cy="977445"/>
      </dsp:txXfrm>
    </dsp:sp>
    <dsp:sp modelId="{8992C780-8F01-4907-A82E-D577210DCCBF}">
      <dsp:nvSpPr>
        <dsp:cNvPr id="0" name=""/>
        <dsp:cNvSpPr/>
      </dsp:nvSpPr>
      <dsp:spPr>
        <a:xfrm rot="16200000">
          <a:off x="3968532" y="1434257"/>
          <a:ext cx="292535" cy="46998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012412" y="1572134"/>
        <a:ext cx="204775" cy="281993"/>
      </dsp:txXfrm>
    </dsp:sp>
    <dsp:sp modelId="{B7645EC9-E282-4F0B-ACD1-D2D5A412A17E}">
      <dsp:nvSpPr>
        <dsp:cNvPr id="0" name=""/>
        <dsp:cNvSpPr/>
      </dsp:nvSpPr>
      <dsp:spPr>
        <a:xfrm>
          <a:off x="3423642" y="2679"/>
          <a:ext cx="1382315" cy="138231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Cláusulas Contratuais</a:t>
          </a:r>
        </a:p>
      </dsp:txBody>
      <dsp:txXfrm>
        <a:off x="3626077" y="205114"/>
        <a:ext cx="977445" cy="977445"/>
      </dsp:txXfrm>
    </dsp:sp>
    <dsp:sp modelId="{27060F9D-7FFA-443D-81E8-DCCD26C02454}">
      <dsp:nvSpPr>
        <dsp:cNvPr id="0" name=""/>
        <dsp:cNvSpPr/>
      </dsp:nvSpPr>
      <dsp:spPr>
        <a:xfrm rot="19800000">
          <a:off x="4798925" y="1913684"/>
          <a:ext cx="292535" cy="46998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804804" y="2029621"/>
        <a:ext cx="204775" cy="281993"/>
      </dsp:txXfrm>
    </dsp:sp>
    <dsp:sp modelId="{0E55DF38-7A5E-42F7-A303-93EA2EAAB9C7}">
      <dsp:nvSpPr>
        <dsp:cNvPr id="0" name=""/>
        <dsp:cNvSpPr/>
      </dsp:nvSpPr>
      <dsp:spPr>
        <a:xfrm>
          <a:off x="5098768" y="969813"/>
          <a:ext cx="1382315" cy="138231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Declarações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Anexo Memorial</a:t>
          </a:r>
          <a:endParaRPr lang="pt-BR" sz="1000" b="1" kern="1200" dirty="0">
            <a:solidFill>
              <a:schemeClr val="tx1"/>
            </a:solidFill>
          </a:endParaRPr>
        </a:p>
      </dsp:txBody>
      <dsp:txXfrm>
        <a:off x="5301203" y="1172248"/>
        <a:ext cx="977445" cy="977445"/>
      </dsp:txXfrm>
    </dsp:sp>
    <dsp:sp modelId="{1A352250-327A-4380-BC31-DFF344157054}">
      <dsp:nvSpPr>
        <dsp:cNvPr id="0" name=""/>
        <dsp:cNvSpPr/>
      </dsp:nvSpPr>
      <dsp:spPr>
        <a:xfrm rot="1800000">
          <a:off x="4798925" y="2872539"/>
          <a:ext cx="292535" cy="46998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804804" y="2944596"/>
        <a:ext cx="204775" cy="281993"/>
      </dsp:txXfrm>
    </dsp:sp>
    <dsp:sp modelId="{30A94F56-11AB-462C-9A0C-7404E8F3B61E}">
      <dsp:nvSpPr>
        <dsp:cNvPr id="0" name=""/>
        <dsp:cNvSpPr/>
      </dsp:nvSpPr>
      <dsp:spPr>
        <a:xfrm>
          <a:off x="5098768" y="2904082"/>
          <a:ext cx="1382315" cy="138231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Código de Práticas</a:t>
          </a:r>
          <a:br>
            <a:rPr lang="pt-BR" sz="1000" b="1" kern="1200" dirty="0" smtClean="0">
              <a:solidFill>
                <a:schemeClr val="tx1"/>
              </a:solidFill>
            </a:rPr>
          </a:br>
          <a:r>
            <a:rPr lang="pt-BR" sz="1000" b="1" kern="1200" dirty="0" smtClean="0">
              <a:solidFill>
                <a:schemeClr val="tx1"/>
              </a:solidFill>
            </a:rPr>
            <a:t>Anexo Memorial</a:t>
          </a:r>
          <a:endParaRPr lang="pt-BR" sz="1000" b="1" kern="1200" dirty="0">
            <a:solidFill>
              <a:schemeClr val="tx1"/>
            </a:solidFill>
          </a:endParaRPr>
        </a:p>
      </dsp:txBody>
      <dsp:txXfrm>
        <a:off x="5301203" y="3106517"/>
        <a:ext cx="977445" cy="977445"/>
      </dsp:txXfrm>
    </dsp:sp>
    <dsp:sp modelId="{D8FA9194-8A30-43BE-B9AC-C5F6B83D7744}">
      <dsp:nvSpPr>
        <dsp:cNvPr id="0" name=""/>
        <dsp:cNvSpPr/>
      </dsp:nvSpPr>
      <dsp:spPr>
        <a:xfrm rot="5436054">
          <a:off x="3969724" y="3331718"/>
          <a:ext cx="270463" cy="46998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4010719" y="3385148"/>
        <a:ext cx="189324" cy="281993"/>
      </dsp:txXfrm>
    </dsp:sp>
    <dsp:sp modelId="{B112303E-406D-400B-9972-DB86A47258F2}">
      <dsp:nvSpPr>
        <dsp:cNvPr id="0" name=""/>
        <dsp:cNvSpPr/>
      </dsp:nvSpPr>
      <dsp:spPr>
        <a:xfrm>
          <a:off x="3403793" y="3829468"/>
          <a:ext cx="1382315" cy="138231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Manual</a:t>
          </a:r>
          <a:r>
            <a:rPr lang="pt-BR" sz="1000" b="1" kern="1200" dirty="0" smtClean="0"/>
            <a:t> </a:t>
          </a:r>
          <a:r>
            <a:rPr lang="pt-BR" sz="1000" b="1" kern="1200" dirty="0" smtClean="0">
              <a:solidFill>
                <a:schemeClr val="tx1"/>
              </a:solidFill>
            </a:rPr>
            <a:t>Usuário</a:t>
          </a:r>
          <a:endParaRPr lang="pt-BR" sz="1000" b="1" kern="1200" dirty="0">
            <a:solidFill>
              <a:schemeClr val="tx1"/>
            </a:solidFill>
          </a:endParaRPr>
        </a:p>
      </dsp:txBody>
      <dsp:txXfrm>
        <a:off x="3606228" y="4031903"/>
        <a:ext cx="977445" cy="977445"/>
      </dsp:txXfrm>
    </dsp:sp>
    <dsp:sp modelId="{4757E3EB-A3B5-4226-B28A-59EEE42A7AE2}">
      <dsp:nvSpPr>
        <dsp:cNvPr id="0" name=""/>
        <dsp:cNvSpPr/>
      </dsp:nvSpPr>
      <dsp:spPr>
        <a:xfrm rot="9000000">
          <a:off x="3138139" y="2872539"/>
          <a:ext cx="292535" cy="46998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3220020" y="2944596"/>
        <a:ext cx="204775" cy="281993"/>
      </dsp:txXfrm>
    </dsp:sp>
    <dsp:sp modelId="{AEBDFDB6-D82B-4456-B5C8-53E782B691E1}">
      <dsp:nvSpPr>
        <dsp:cNvPr id="0" name=""/>
        <dsp:cNvSpPr/>
      </dsp:nvSpPr>
      <dsp:spPr>
        <a:xfrm>
          <a:off x="1748516" y="2904082"/>
          <a:ext cx="1382315" cy="1382315"/>
        </a:xfrm>
        <a:prstGeom prst="ellipse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Adequação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Documentos Capacitação</a:t>
          </a:r>
        </a:p>
      </dsp:txBody>
      <dsp:txXfrm>
        <a:off x="1950951" y="3106517"/>
        <a:ext cx="977445" cy="977445"/>
      </dsp:txXfrm>
    </dsp:sp>
    <dsp:sp modelId="{08FCE8F6-3803-4006-8C3F-D17573F8DD2B}">
      <dsp:nvSpPr>
        <dsp:cNvPr id="0" name=""/>
        <dsp:cNvSpPr/>
      </dsp:nvSpPr>
      <dsp:spPr>
        <a:xfrm rot="12600000">
          <a:off x="3138139" y="1913684"/>
          <a:ext cx="292535" cy="46998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3220020" y="2029621"/>
        <a:ext cx="204775" cy="281993"/>
      </dsp:txXfrm>
    </dsp:sp>
    <dsp:sp modelId="{33CBA724-973B-4261-9DB7-3D46B1D4E876}">
      <dsp:nvSpPr>
        <dsp:cNvPr id="0" name=""/>
        <dsp:cNvSpPr/>
      </dsp:nvSpPr>
      <dsp:spPr>
        <a:xfrm>
          <a:off x="1748516" y="969813"/>
          <a:ext cx="1382315" cy="1382315"/>
        </a:xfrm>
        <a:prstGeom prst="ellipse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>
              <a:solidFill>
                <a:schemeClr val="tx1"/>
              </a:solidFill>
            </a:rPr>
            <a:t>Adequação Normativos  Contrato</a:t>
          </a:r>
        </a:p>
      </dsp:txBody>
      <dsp:txXfrm>
        <a:off x="1950951" y="1172248"/>
        <a:ext cx="977445" cy="97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1A884-143B-4B5B-86C3-E596172DECB1}">
      <dsp:nvSpPr>
        <dsp:cNvPr id="0" name=""/>
        <dsp:cNvSpPr/>
      </dsp:nvSpPr>
      <dsp:spPr>
        <a:xfrm rot="5400000">
          <a:off x="-306437" y="312351"/>
          <a:ext cx="2042917" cy="1430042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tx2"/>
              </a:solidFill>
            </a:rPr>
            <a:t>Imediatas Até 19/07</a:t>
          </a:r>
          <a:endParaRPr lang="pt-BR" sz="2000" b="1" kern="1200" dirty="0">
            <a:solidFill>
              <a:schemeClr val="tx2"/>
            </a:solidFill>
          </a:endParaRPr>
        </a:p>
      </dsp:txBody>
      <dsp:txXfrm rot="-5400000">
        <a:off x="1" y="720934"/>
        <a:ext cx="1430042" cy="612875"/>
      </dsp:txXfrm>
    </dsp:sp>
    <dsp:sp modelId="{7C588555-8AEF-48F7-A9CF-627E0F1264C0}">
      <dsp:nvSpPr>
        <dsp:cNvPr id="0" name=""/>
        <dsp:cNvSpPr/>
      </dsp:nvSpPr>
      <dsp:spPr>
        <a:xfrm rot="5400000">
          <a:off x="4371552" y="-2935596"/>
          <a:ext cx="1327896" cy="721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Adequação contratual, instrumento declaratório específico sobre a Norma de Desempenho anexo ao Memorial Descritivo e adequações de especificações que contemplem o atendimento à boa técnica através do Código de Práticas anexo ao Memorial Descritivo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Adequação de Normativos e Formulários</a:t>
          </a:r>
          <a:endParaRPr lang="pt-BR" sz="1600" b="1" kern="1200" dirty="0"/>
        </a:p>
      </dsp:txBody>
      <dsp:txXfrm rot="-5400000">
        <a:off x="1430042" y="70737"/>
        <a:ext cx="7146094" cy="1198250"/>
      </dsp:txXfrm>
    </dsp:sp>
    <dsp:sp modelId="{43778952-561A-4B31-8794-2398BE8D2612}">
      <dsp:nvSpPr>
        <dsp:cNvPr id="0" name=""/>
        <dsp:cNvSpPr/>
      </dsp:nvSpPr>
      <dsp:spPr>
        <a:xfrm rot="5400000">
          <a:off x="-306437" y="2165298"/>
          <a:ext cx="2042917" cy="143004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 smtClean="0">
            <a:solidFill>
              <a:schemeClr val="tx2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tx2"/>
              </a:solidFill>
            </a:rPr>
            <a:t>Médio Prazo</a:t>
          </a:r>
        </a:p>
      </dsp:txBody>
      <dsp:txXfrm rot="-5400000">
        <a:off x="1" y="2573881"/>
        <a:ext cx="1430042" cy="612875"/>
      </dsp:txXfrm>
    </dsp:sp>
    <dsp:sp modelId="{1CBD7392-463A-4489-9BDC-10A5F58F2322}">
      <dsp:nvSpPr>
        <dsp:cNvPr id="0" name=""/>
        <dsp:cNvSpPr/>
      </dsp:nvSpPr>
      <dsp:spPr>
        <a:xfrm rot="5400000">
          <a:off x="4371203" y="-1082300"/>
          <a:ext cx="1328594" cy="721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Capacitação interna, curso presencial e através na Universidade CAIXA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Até 19/01/2014 fomentar, junto à indústria da construção, câmeras especializadas e </a:t>
          </a:r>
          <a:r>
            <a:rPr lang="pt-BR" sz="1600" b="1" kern="1200" dirty="0" err="1" smtClean="0"/>
            <a:t>sinduscons</a:t>
          </a:r>
          <a:r>
            <a:rPr lang="pt-BR" sz="1600" b="1" kern="1200" dirty="0" smtClean="0"/>
            <a:t>, a elaboração de matriz de ensaios de forma a contemplar os resultados de desempenho dos sistemas e subsistemas mais usualmente propostos e utilizados.</a:t>
          </a:r>
          <a:endParaRPr lang="pt-BR" sz="1600" kern="1200" dirty="0"/>
        </a:p>
      </dsp:txBody>
      <dsp:txXfrm rot="-5400000">
        <a:off x="1430042" y="1923718"/>
        <a:ext cx="7146060" cy="1198880"/>
      </dsp:txXfrm>
    </dsp:sp>
    <dsp:sp modelId="{6143B5A9-845A-479A-8EF1-3F239E2F4D5D}">
      <dsp:nvSpPr>
        <dsp:cNvPr id="0" name=""/>
        <dsp:cNvSpPr/>
      </dsp:nvSpPr>
      <dsp:spPr>
        <a:xfrm rot="5400000">
          <a:off x="-306437" y="4018246"/>
          <a:ext cx="2042917" cy="1430042"/>
        </a:xfrm>
        <a:prstGeom prst="chevron">
          <a:avLst/>
        </a:prstGeom>
        <a:solidFill>
          <a:srgbClr val="F8F6AC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tx2"/>
              </a:solidFill>
            </a:rPr>
            <a:t>Longo Prazo 6 meses</a:t>
          </a:r>
        </a:p>
      </dsp:txBody>
      <dsp:txXfrm rot="-5400000">
        <a:off x="1" y="4426829"/>
        <a:ext cx="1430042" cy="612875"/>
      </dsp:txXfrm>
    </dsp:sp>
    <dsp:sp modelId="{0D9B8F82-3041-4C23-A649-0168EC67E0C2}">
      <dsp:nvSpPr>
        <dsp:cNvPr id="0" name=""/>
        <dsp:cNvSpPr/>
      </dsp:nvSpPr>
      <dsp:spPr>
        <a:xfrm rot="5400000">
          <a:off x="4371552" y="770298"/>
          <a:ext cx="1327896" cy="7210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Solicitar comprovações de desempenho, basicamente de desempenho térmico e acústico, para as situações não abrangidas pela matriz de ensaios.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Utilização e adequação de Memorial Descritivo por  desempenho</a:t>
          </a:r>
          <a:endParaRPr lang="pt-BR" sz="1600" b="1" kern="1200" dirty="0"/>
        </a:p>
      </dsp:txBody>
      <dsp:txXfrm rot="-5400000">
        <a:off x="1430042" y="3776632"/>
        <a:ext cx="7146094" cy="119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24BF-4869-4E6A-8F37-18CD54FB2450}" type="datetimeFigureOut">
              <a:rPr lang="pt-BR" smtClean="0"/>
              <a:pPr/>
              <a:t>18/07/2013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689515"/>
            <a:ext cx="548640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64A3D-071A-4456-B9D7-0AAC8DF64A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62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B4F0-5224-453D-88C2-B09B72F45F74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9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64A3D-071A-4456-B9D7-0AAC8DF64AC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1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4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18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3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7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1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0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8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89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6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50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9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6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1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1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82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890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30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9BC7-F57D-46D6-866B-1EAF8D1E588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18/07/2013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11F1-ADF4-4E29-81C8-F9B2785D1F4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341438"/>
            <a:ext cx="7019925" cy="1439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87325" dist="114300" dir="6120000" sx="102000" sy="102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7" name="Text Box 6"/>
          <p:cNvSpPr txBox="1">
            <a:spLocks noChangeArrowheads="1"/>
          </p:cNvSpPr>
          <p:nvPr/>
        </p:nvSpPr>
        <p:spPr bwMode="auto">
          <a:xfrm>
            <a:off x="1331913" y="1557338"/>
            <a:ext cx="55451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sz="3200" b="1" dirty="0">
                <a:solidFill>
                  <a:srgbClr val="000099"/>
                </a:solidFill>
              </a:rPr>
              <a:t>Norma de Desempenho – NBR 15.575</a:t>
            </a:r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755576" y="4149725"/>
            <a:ext cx="4680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sz="3200" b="1" dirty="0">
                <a:solidFill>
                  <a:srgbClr val="FF6600"/>
                </a:solidFill>
              </a:rPr>
              <a:t> </a:t>
            </a:r>
            <a:r>
              <a:rPr lang="pt-BR" sz="3200" b="1" dirty="0" smtClean="0">
                <a:solidFill>
                  <a:srgbClr val="FF6600"/>
                </a:solidFill>
              </a:rPr>
              <a:t>     IMPLEMENTAÇÃO</a:t>
            </a:r>
            <a:endParaRPr lang="pt-BR" sz="3200" b="1" dirty="0">
              <a:solidFill>
                <a:srgbClr val="FF6600"/>
              </a:solidFill>
            </a:endParaRPr>
          </a:p>
        </p:txBody>
      </p:sp>
      <p:pic>
        <p:nvPicPr>
          <p:cNvPr id="2057" name="Picture 9" descr="Norma Desempenho - Cap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84168" y="2389364"/>
            <a:ext cx="2317317" cy="3188726"/>
          </a:xfrm>
          <a:prstGeom prst="rect">
            <a:avLst/>
          </a:prstGeom>
          <a:solidFill>
            <a:srgbClr val="FFFF99"/>
          </a:solidFill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CÓDIGO DE PRÁTICAS – ANEXO MEMORIAL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/>
          </a:bodyPr>
          <a:lstStyle/>
          <a:p>
            <a:pPr lvl="0" algn="just"/>
            <a:r>
              <a:rPr lang="pt-BR" sz="2000" b="1" dirty="0" smtClean="0">
                <a:solidFill>
                  <a:prstClr val="black"/>
                </a:solidFill>
              </a:rPr>
              <a:t>BOAS PRÁTICAS DESTACADAS DA NORMA</a:t>
            </a:r>
          </a:p>
          <a:p>
            <a:pPr marL="0" lvl="0" indent="0" algn="just">
              <a:buNone/>
            </a:pPr>
            <a:endParaRPr lang="pt-BR" sz="1000" dirty="0">
              <a:solidFill>
                <a:prstClr val="black"/>
              </a:solidFill>
            </a:endParaRPr>
          </a:p>
          <a:p>
            <a:pPr marL="0" lvl="0" indent="0" algn="just">
              <a:buFontTx/>
              <a:buChar char="-"/>
            </a:pPr>
            <a:r>
              <a:rPr lang="pt-BR" sz="1800" b="1" dirty="0" smtClean="0">
                <a:solidFill>
                  <a:prstClr val="black"/>
                </a:solidFill>
              </a:rPr>
              <a:t> Pé-direito mínimo de 2,50m; admitindo 2,30m em corredores e banheiros</a:t>
            </a:r>
          </a:p>
          <a:p>
            <a:pPr marL="0" lvl="0" indent="0">
              <a:buFontTx/>
              <a:buChar char="-"/>
            </a:pPr>
            <a:r>
              <a:rPr lang="pt-BR" sz="1800" b="1" dirty="0" smtClean="0">
                <a:solidFill>
                  <a:prstClr val="black"/>
                </a:solidFill>
              </a:rPr>
              <a:t> Laje ou forro incombustível na cozinha com paredes de geminação estendidas até o telhado</a:t>
            </a:r>
          </a:p>
          <a:p>
            <a:pPr marL="0" lvl="0" indent="0">
              <a:buFontTx/>
              <a:buChar char="-"/>
            </a:pPr>
            <a:r>
              <a:rPr lang="pt-BR" sz="1800" b="1" dirty="0" smtClean="0">
                <a:solidFill>
                  <a:prstClr val="black"/>
                </a:solidFill>
              </a:rPr>
              <a:t> Laje ou forro incombustível em toda a unidade, que  dispensa oitão na parede de geminação</a:t>
            </a:r>
          </a:p>
          <a:p>
            <a:pPr marL="0" indent="0">
              <a:buFontTx/>
              <a:buChar char="-"/>
            </a:pPr>
            <a:r>
              <a:rPr lang="pt-BR" sz="1800" b="1" dirty="0" smtClean="0">
                <a:solidFill>
                  <a:prstClr val="black"/>
                </a:solidFill>
              </a:rPr>
              <a:t> Pisos </a:t>
            </a:r>
            <a:r>
              <a:rPr lang="pt-BR" sz="1800" b="1" dirty="0" smtClean="0"/>
              <a:t>antiderrapantes nas áreas molhadas – coeficiente de atrito dinâmico maior ou igual a 0,4</a:t>
            </a:r>
          </a:p>
          <a:p>
            <a:pPr marL="0" indent="0">
              <a:buFontTx/>
              <a:buChar char="-"/>
            </a:pPr>
            <a:r>
              <a:rPr lang="pt-BR" sz="1800" b="1" dirty="0" smtClean="0"/>
              <a:t> Barreiras contra umidade – piso, parede, estrutura</a:t>
            </a:r>
          </a:p>
          <a:p>
            <a:pPr marL="0" indent="0">
              <a:buFontTx/>
              <a:buChar char="-"/>
            </a:pPr>
            <a:r>
              <a:rPr lang="pt-BR" sz="1800" b="1" dirty="0" smtClean="0"/>
              <a:t> Vergas nas portas e janelas e </a:t>
            </a:r>
            <a:r>
              <a:rPr lang="pt-BR" sz="1800" b="1" dirty="0" err="1" smtClean="0"/>
              <a:t>contra-vergas</a:t>
            </a:r>
            <a:r>
              <a:rPr lang="pt-BR" sz="1800" b="1" dirty="0" smtClean="0"/>
              <a:t> nas janelas</a:t>
            </a:r>
          </a:p>
          <a:p>
            <a:pPr marL="0" indent="0">
              <a:buFontTx/>
              <a:buChar char="-"/>
            </a:pPr>
            <a:r>
              <a:rPr lang="pt-BR" sz="1800" b="1" dirty="0" smtClean="0"/>
              <a:t> Peitoril com pingadeira nas janelas</a:t>
            </a:r>
          </a:p>
          <a:p>
            <a:pPr marL="0" indent="0">
              <a:buFontTx/>
              <a:buChar char="-"/>
            </a:pPr>
            <a:r>
              <a:rPr lang="pt-BR" sz="1800" b="1" dirty="0" smtClean="0"/>
              <a:t> Proteção mecânica para tubos aparentes instalados até altura de 1,50m</a:t>
            </a:r>
          </a:p>
          <a:p>
            <a:pPr marL="0" indent="0">
              <a:buNone/>
            </a:pPr>
            <a:r>
              <a:rPr lang="pt-BR" sz="1800" b="1" dirty="0" smtClean="0"/>
              <a:t>- Impermeabilização todo piso nas áreas molhadas (banheiro, área de serviço, varandas/terraços</a:t>
            </a:r>
            <a:r>
              <a:rPr lang="pt-BR" sz="2000" dirty="0" smtClean="0"/>
              <a:t>)</a:t>
            </a:r>
          </a:p>
          <a:p>
            <a:pPr marL="0" indent="0" algn="just">
              <a:buNone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AÇÕES</a:t>
            </a:r>
            <a:br>
              <a:rPr lang="pt-BR" sz="2400" b="1" dirty="0" smtClean="0">
                <a:solidFill>
                  <a:schemeClr val="tx2"/>
                </a:solidFill>
              </a:rPr>
            </a:b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82800" y="3360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62526340"/>
              </p:ext>
            </p:extLst>
          </p:nvPr>
        </p:nvGraphicFramePr>
        <p:xfrm>
          <a:off x="323528" y="908720"/>
          <a:ext cx="864096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5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72000" y="332656"/>
            <a:ext cx="9072000" cy="6107906"/>
            <a:chOff x="72000" y="332656"/>
            <a:chExt cx="9072000" cy="6107906"/>
          </a:xfrm>
        </p:grpSpPr>
        <p:cxnSp>
          <p:nvCxnSpPr>
            <p:cNvPr id="7" name="Conector reto 6"/>
            <p:cNvCxnSpPr/>
            <p:nvPr/>
          </p:nvCxnSpPr>
          <p:spPr>
            <a:xfrm>
              <a:off x="864000" y="1332000"/>
              <a:ext cx="727280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907704" y="332656"/>
              <a:ext cx="50405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ABNT NBR 15575 – 4ª EDIÇÃO</a:t>
              </a:r>
            </a:p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Edificações Habitacionais – Desempenho</a:t>
              </a:r>
            </a:p>
            <a:p>
              <a:pPr algn="ctr"/>
              <a:r>
                <a:rPr lang="pt-BR" sz="2000" b="1" dirty="0" smtClean="0">
                  <a:solidFill>
                    <a:srgbClr val="FFC000"/>
                  </a:solidFill>
                </a:rPr>
                <a:t>Publicada  19.02.2013 – Exigível  19.07.2013</a:t>
              </a:r>
              <a:endParaRPr lang="pt-B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548000" y="1620000"/>
              <a:ext cx="1656000" cy="360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Edição Anterior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832000" y="1620000"/>
              <a:ext cx="1728000" cy="360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Versão Revisada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72000" y="2232000"/>
              <a:ext cx="9072000" cy="2304000"/>
              <a:chOff x="72000" y="2016000"/>
              <a:chExt cx="9072000" cy="2304000"/>
            </a:xfrm>
          </p:grpSpPr>
          <p:cxnSp>
            <p:nvCxnSpPr>
              <p:cNvPr id="9" name="Conector reto 8"/>
              <p:cNvCxnSpPr/>
              <p:nvPr/>
            </p:nvCxnSpPr>
            <p:spPr>
              <a:xfrm>
                <a:off x="252000" y="3789040"/>
                <a:ext cx="864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Seta para baixo 9"/>
              <p:cNvSpPr/>
              <p:nvPr/>
            </p:nvSpPr>
            <p:spPr>
              <a:xfrm>
                <a:off x="468000" y="2412000"/>
                <a:ext cx="36000" cy="10800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67544" y="3708000"/>
                <a:ext cx="36000" cy="216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800000" y="3708000"/>
                <a:ext cx="36000" cy="216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80000" y="3708000"/>
                <a:ext cx="36000" cy="216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5472000" y="3708000"/>
                <a:ext cx="36000" cy="216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7128000" y="3708000"/>
                <a:ext cx="36000" cy="216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8568000" y="3708000"/>
                <a:ext cx="36000" cy="216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Seta para baixo 16"/>
              <p:cNvSpPr/>
              <p:nvPr/>
            </p:nvSpPr>
            <p:spPr>
              <a:xfrm>
                <a:off x="1800000" y="3132000"/>
                <a:ext cx="36000" cy="3600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Seta para baixo 17"/>
              <p:cNvSpPr/>
              <p:nvPr/>
            </p:nvSpPr>
            <p:spPr>
              <a:xfrm>
                <a:off x="3780000" y="2772000"/>
                <a:ext cx="36000" cy="7200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Seta para baixo 18"/>
              <p:cNvSpPr/>
              <p:nvPr/>
            </p:nvSpPr>
            <p:spPr>
              <a:xfrm>
                <a:off x="5472000" y="2772000"/>
                <a:ext cx="36000" cy="7200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Seta para baixo 19"/>
              <p:cNvSpPr/>
              <p:nvPr/>
            </p:nvSpPr>
            <p:spPr>
              <a:xfrm>
                <a:off x="7128000" y="3132000"/>
                <a:ext cx="36000" cy="3600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ta para baixo 20"/>
              <p:cNvSpPr/>
              <p:nvPr/>
            </p:nvSpPr>
            <p:spPr>
              <a:xfrm>
                <a:off x="8568000" y="2412000"/>
                <a:ext cx="36000" cy="10800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72000" y="2016000"/>
                <a:ext cx="147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 smtClean="0"/>
                  <a:t>publicação</a:t>
                </a:r>
                <a:endParaRPr lang="pt-BR" sz="2000" b="1" dirty="0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1332000" y="2448000"/>
                <a:ext cx="1152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 smtClean="0"/>
                  <a:t>entrada em vigor</a:t>
                </a:r>
                <a:endParaRPr lang="pt-BR" sz="2000" b="1" dirty="0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2916000" y="2376000"/>
                <a:ext cx="1548000" cy="39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 smtClean="0"/>
                  <a:t>exigibilidade</a:t>
                </a:r>
                <a:endParaRPr lang="pt-BR" sz="2000" b="1" dirty="0"/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4824000" y="2412000"/>
                <a:ext cx="1548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 smtClean="0"/>
                  <a:t>publicação</a:t>
                </a:r>
                <a:endParaRPr lang="pt-BR" sz="2000" b="1" dirty="0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6372000" y="2484000"/>
                <a:ext cx="1548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FF0000"/>
                    </a:solidFill>
                  </a:rPr>
                  <a:t>validade exigibilidade</a:t>
                </a:r>
                <a:endParaRPr lang="pt-B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7488000" y="2016000"/>
                <a:ext cx="16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FFC000"/>
                    </a:solidFill>
                  </a:rPr>
                  <a:t>comprovação</a:t>
                </a:r>
                <a:endParaRPr lang="pt-BR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72000" y="3960000"/>
                <a:ext cx="1188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12/05/2008</a:t>
                </a:r>
                <a:endParaRPr lang="pt-BR" sz="1600" b="1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1440000" y="3960000"/>
                <a:ext cx="118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12/05/2010</a:t>
                </a:r>
                <a:endParaRPr lang="pt-BR" sz="1600" b="1" dirty="0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6444208" y="3960000"/>
                <a:ext cx="118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19/07/2013</a:t>
                </a:r>
                <a:endParaRPr lang="pt-BR" sz="1600" b="1" dirty="0"/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3203848" y="3960000"/>
                <a:ext cx="118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12/11/2010</a:t>
                </a:r>
                <a:endParaRPr lang="pt-BR" sz="1600" b="1" dirty="0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5004048" y="3960000"/>
                <a:ext cx="118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19/02/2013</a:t>
                </a:r>
                <a:endParaRPr lang="pt-BR" sz="1600" b="1" dirty="0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7848000" y="3960000"/>
                <a:ext cx="118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19/01/2014</a:t>
                </a:r>
                <a:endParaRPr lang="pt-BR" sz="1600" b="1" dirty="0"/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3888000" y="3744000"/>
                <a:ext cx="1512000" cy="144000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4176000" y="3384000"/>
                <a:ext cx="9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 smtClean="0">
                    <a:solidFill>
                      <a:schemeClr val="bg1"/>
                    </a:solidFill>
                  </a:rPr>
                  <a:t>revisão</a:t>
                </a:r>
                <a:endParaRPr lang="pt-BR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432000" y="4896000"/>
              <a:ext cx="8424312" cy="432000"/>
              <a:chOff x="468000" y="4860000"/>
              <a:chExt cx="8424312" cy="432000"/>
            </a:xfrm>
          </p:grpSpPr>
          <p:cxnSp>
            <p:nvCxnSpPr>
              <p:cNvPr id="43" name="Conector de seta reta 42"/>
              <p:cNvCxnSpPr/>
              <p:nvPr/>
            </p:nvCxnSpPr>
            <p:spPr>
              <a:xfrm>
                <a:off x="468000" y="4860000"/>
                <a:ext cx="1512000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/>
              <p:cNvCxnSpPr/>
              <p:nvPr/>
            </p:nvCxnSpPr>
            <p:spPr>
              <a:xfrm>
                <a:off x="7380312" y="4869160"/>
                <a:ext cx="1512000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/>
              <p:cNvCxnSpPr/>
              <p:nvPr/>
            </p:nvCxnSpPr>
            <p:spPr>
              <a:xfrm>
                <a:off x="2412000" y="4869160"/>
                <a:ext cx="1512000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/>
              <p:cNvCxnSpPr/>
              <p:nvPr/>
            </p:nvCxnSpPr>
            <p:spPr>
              <a:xfrm>
                <a:off x="5544000" y="4869160"/>
                <a:ext cx="1512000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/>
              <p:cNvSpPr txBox="1"/>
              <p:nvPr/>
            </p:nvSpPr>
            <p:spPr>
              <a:xfrm>
                <a:off x="720000" y="4860000"/>
                <a:ext cx="972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(2 anos)</a:t>
                </a:r>
                <a:endParaRPr lang="pt-BR" b="1" dirty="0"/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2592000" y="4860000"/>
                <a:ext cx="111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(6 meses)</a:t>
                </a:r>
                <a:endParaRPr lang="pt-BR" b="1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5760000" y="4860000"/>
                <a:ext cx="1116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(150 dias)</a:t>
                </a:r>
                <a:endParaRPr lang="pt-BR" b="1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7560000" y="4860000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(180 dias)</a:t>
                </a:r>
                <a:endParaRPr lang="pt-BR" b="1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3240000" y="5652000"/>
              <a:ext cx="2952328" cy="6463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Neste período</a:t>
              </a:r>
            </a:p>
            <a:p>
              <a:pPr algn="ctr"/>
              <a:r>
                <a:rPr lang="pt-BR" b="1" dirty="0" smtClean="0"/>
                <a:t>a exigibilidade foi suspensa</a:t>
              </a:r>
              <a:endParaRPr lang="pt-BR" b="1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732240" y="5517232"/>
              <a:ext cx="2016224" cy="92333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 versão revisada cancela e substitui a edição anterior</a:t>
              </a:r>
              <a:endParaRPr lang="pt-BR" b="1" dirty="0"/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4644008" y="4104000"/>
              <a:ext cx="0" cy="15480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7128000" y="4428000"/>
              <a:ext cx="0" cy="10800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747652"/>
            <a:ext cx="7920880" cy="54245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lvl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b="1" dirty="0" smtClean="0">
                <a:solidFill>
                  <a:srgbClr val="1F497D"/>
                </a:solidFill>
                <a:latin typeface="Arial(W1)" pitchFamily="34" charset="0"/>
                <a:ea typeface="Arial Unicode MS" pitchFamily="34" charset="-128"/>
                <a:cs typeface="Arial Unicode MS" pitchFamily="34" charset="-128"/>
              </a:rPr>
              <a:t>NORMA DE DESEMPENHO</a:t>
            </a:r>
          </a:p>
          <a:p>
            <a:pPr lvl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b="1" dirty="0" smtClean="0">
                <a:solidFill>
                  <a:srgbClr val="1F497D"/>
                </a:solidFill>
                <a:latin typeface="Arial(W1)" pitchFamily="34" charset="0"/>
                <a:ea typeface="Arial Unicode MS" pitchFamily="34" charset="-128"/>
                <a:cs typeface="Arial Unicode MS" pitchFamily="34" charset="-128"/>
              </a:rPr>
              <a:t>NBR 15 575:2013</a:t>
            </a:r>
            <a:endParaRPr lang="pt-BR" b="1" dirty="0">
              <a:solidFill>
                <a:srgbClr val="1F497D"/>
              </a:solidFill>
              <a:latin typeface="Arial(W1)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5536" y="169093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prstClr val="black"/>
              </a:solidFill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879550974"/>
              </p:ext>
            </p:extLst>
          </p:nvPr>
        </p:nvGraphicFramePr>
        <p:xfrm>
          <a:off x="827584" y="1397000"/>
          <a:ext cx="6984776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EXPECTATIVAS DA CAIXA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25000" lnSpcReduction="20000"/>
          </a:bodyPr>
          <a:lstStyle/>
          <a:p>
            <a:pPr algn="just">
              <a:spcBef>
                <a:spcPts val="1200"/>
              </a:spcBef>
            </a:pPr>
            <a:r>
              <a:rPr lang="pt-BR" sz="7200" dirty="0" smtClean="0"/>
              <a:t>Amadurecimento e melhoria da relação de consumo no mercado imobiliário, na medida em que todos os partícipes da produção habitacional são incumbidos de suas responsabilidades; projetistas, fornecedores de material, componente e/ou sistema, construtor, incorporador e usuário.</a:t>
            </a:r>
          </a:p>
          <a:p>
            <a:pPr>
              <a:buNone/>
            </a:pPr>
            <a:endParaRPr lang="pt-BR" sz="5600" dirty="0" smtClean="0"/>
          </a:p>
          <a:p>
            <a:pPr algn="just"/>
            <a:r>
              <a:rPr lang="pt-BR" sz="7200" dirty="0" smtClean="0"/>
              <a:t>Mudança de cultura na engenharia habitacional, passando pelos processos de criação, edificação e manutenção, que terão que ter um olhar mais criterioso, desde a concepção, passando pela definição de projeto, elaboração de plano de qualidade do empreendimento e de um manual abrangente de operação, uso e manutenção da edificação, contendo as informações necessárias para orientar estas atividades, na espera de uma produção mais qualificada.</a:t>
            </a:r>
          </a:p>
          <a:p>
            <a:endParaRPr lang="pt-BR" sz="5600" dirty="0" smtClean="0"/>
          </a:p>
          <a:p>
            <a:pPr algn="just"/>
            <a:r>
              <a:rPr lang="pt-BR" sz="7200" dirty="0" smtClean="0"/>
              <a:t>A CAIXA, assim como o mercado, o meio técnico e as associações de profissionais, esperam que a aplicação desta norma implique numa melhoria da qualidade das construções, representando um novo marco, definindo, no momento, o limite mínimo esperado para a produção habitacional brasileira, tendendo a evoluir para condições de qualidade intermediária e superior, conforme o decorrer do tempo e a autorregulação do mercado que passará a adotar a evolução da melhoria da qualidade como um diferencial, expurgando os maus fornecedores, diminuindo a ilegalidade, além de beneficiar toda a população.</a:t>
            </a: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pt-BR" sz="2200" dirty="0" smtClean="0">
                <a:solidFill>
                  <a:prstClr val="black"/>
                </a:solidFill>
              </a:rPr>
              <a:t>	</a:t>
            </a:r>
            <a:endParaRPr lang="pt-BR" sz="22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30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PREMISSAS &amp; AÇÕES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000" y="1260000"/>
            <a:ext cx="8229600" cy="504932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6000" b="1" dirty="0" smtClean="0"/>
              <a:t>A NBR 15575 abrange em torno de 150 normas prescritivas que, aliadas à boa técnica de engenharia, perfazem grande parte das exigências aplicáveis.</a:t>
            </a:r>
          </a:p>
          <a:p>
            <a:pPr algn="just">
              <a:buNone/>
            </a:pPr>
            <a:r>
              <a:rPr lang="pt-BR" b="1" dirty="0" smtClean="0"/>
              <a:t> </a:t>
            </a:r>
          </a:p>
          <a:p>
            <a:pPr algn="just"/>
            <a:r>
              <a:rPr lang="pt-BR" sz="6000" b="1" dirty="0" smtClean="0"/>
              <a:t>Existem poucos dados publicados de resultados, principalmente de desempenho térmico e acústico para as tipologias mais recorrentes, bem como para seus sistemas e/ou subsistemas.</a:t>
            </a:r>
          </a:p>
          <a:p>
            <a:pPr algn="just">
              <a:buNone/>
            </a:pPr>
            <a:r>
              <a:rPr lang="pt-BR" dirty="0" smtClean="0"/>
              <a:t> </a:t>
            </a:r>
          </a:p>
          <a:p>
            <a:pPr algn="just"/>
            <a:r>
              <a:rPr lang="pt-BR" sz="6000" b="1" dirty="0" smtClean="0"/>
              <a:t>A indústria ainda está se estruturando no sentido de colocar no mercado produtos que atendam o desempenho mínimo esperado, e que tragam os referidos dados técnicos dos produtos de forma a possibilitar a correta especificação nos projetos.</a:t>
            </a:r>
          </a:p>
          <a:p>
            <a:pPr algn="just">
              <a:buNone/>
            </a:pPr>
            <a:r>
              <a:rPr lang="pt-BR" dirty="0" smtClean="0"/>
              <a:t> </a:t>
            </a:r>
          </a:p>
          <a:p>
            <a:pPr algn="just"/>
            <a:r>
              <a:rPr lang="pt-BR" sz="6000" b="1" dirty="0" smtClean="0"/>
              <a:t>A maioria das propostas de empreendimentos, a ser analisada após 19/07/2013 até o fim do corrente ano, serão de empreendimentos já protocolados na Prefeitura local.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lvl="0"/>
            <a:r>
              <a:rPr lang="pt-BR" sz="5600" b="1" dirty="0" smtClean="0">
                <a:solidFill>
                  <a:srgbClr val="FF0000"/>
                </a:solidFill>
              </a:rPr>
              <a:t>Isto posto, informamos que a implementação da NBR 15 575 na CAIXA se dará da seguinte forma: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r>
              <a:rPr lang="pt-BR" sz="6000" b="1" dirty="0" smtClean="0"/>
              <a:t>Adequação contratual, instrumento declaratório específico sobre a Norma de Desempenho anexo ao Memorial Descritivo, adequações de especificações que contemplem o atendimento à boa técnica através do Código de Práticas anexo ao Memorial Descritivo, adequação normativa e capacitação interna.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algn="just"/>
            <a:r>
              <a:rPr lang="pt-BR" sz="6000" b="1" dirty="0" smtClean="0"/>
              <a:t>Comprovações de desempenho que necessitem estudos específicos, os quais demandem tempo e recursos, serão solicitados quando necessário, com uma carência de 6 meses a partir da vigência da Norma, ou seja, a partir de 19/01/2014. Basicamente desempenho térmico e acústico de paredes e lajes.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marL="342900" lvl="2" indent="-342900" algn="just"/>
            <a:r>
              <a:rPr lang="pt-BR" sz="6000" b="1" dirty="0" smtClean="0"/>
              <a:t>Até 19/01/2014 fomentaremos, junto à indústria da construção, câmeras especializadas e </a:t>
            </a:r>
            <a:r>
              <a:rPr lang="pt-BR" sz="6000" b="1" dirty="0" err="1" smtClean="0"/>
              <a:t>sinduscons</a:t>
            </a:r>
            <a:r>
              <a:rPr lang="pt-BR" sz="6000" b="1" dirty="0" smtClean="0"/>
              <a:t>, a elaboração de matriz de ensaios de forma a contemplar os resultados de desempenho dos sistemas e subsistemas mais usualmente propostos e utilizados.</a:t>
            </a: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pt-BR" sz="2200" dirty="0" smtClean="0">
                <a:solidFill>
                  <a:prstClr val="black"/>
                </a:solidFill>
              </a:rPr>
              <a:t>	</a:t>
            </a:r>
            <a:endParaRPr lang="pt-BR" sz="22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30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IMPLEMENTAÇÃO NA CAIXA</a:t>
            </a:r>
            <a:endParaRPr lang="pt-BR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0231"/>
              </p:ext>
            </p:extLst>
          </p:nvPr>
        </p:nvGraphicFramePr>
        <p:xfrm>
          <a:off x="457200" y="1268413"/>
          <a:ext cx="8229600" cy="525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6480000" y="3708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Ações Externas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60000" y="37080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Ações Internas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CLÁUSULAS CONTRATUAIS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 smtClean="0"/>
              <a:t>CLÁUSULA QUINTA - RELATÓRIO DO ANDAMENTO DAS OBRAS – A CONSTRUTORA obriga-se a apresentar, mensalmente, Planilha de Levantamento de Serviços, conforme modelo disponibilizado pela CAIXA, como forma de subsidiar o acompanhamento técnico das obras.</a:t>
            </a:r>
          </a:p>
          <a:p>
            <a:pPr algn="just">
              <a:buNone/>
            </a:pPr>
            <a:r>
              <a:rPr lang="pt-BR" sz="5600" dirty="0" smtClean="0"/>
              <a:t> </a:t>
            </a:r>
          </a:p>
          <a:p>
            <a:pPr algn="just"/>
            <a:r>
              <a:rPr lang="pt-BR" sz="5600" dirty="0" smtClean="0"/>
              <a:t>Parágrafo Primeiro - Para acompanhar a execução das obras, a CAIXA designará um profissional engenheiro/arquiteto, a quem caberá vistoriar e proceder à mensuração das etapas efetivamente executadas, para fins de pagamento das parcelas, até a emissão do laudo final, expedição do “habite-se” e averbação das construções perante o Registro Imobiliário correspondente.</a:t>
            </a:r>
          </a:p>
          <a:p>
            <a:pPr algn="just">
              <a:buNone/>
            </a:pPr>
            <a:r>
              <a:rPr lang="pt-BR" sz="5600" dirty="0" smtClean="0"/>
              <a:t> </a:t>
            </a:r>
          </a:p>
          <a:p>
            <a:pPr algn="just"/>
            <a:r>
              <a:rPr lang="pt-BR" sz="5600" dirty="0" smtClean="0"/>
              <a:t>Parágrafo Segundo - Fica entendido que a vistoria será feita exclusivamente para efeito de liberação de parcela de pagamento, sem qualquer responsabilidade da CAIXA ou do profissional por ela designado para as vistorias e mensurações da obra, pela construção, segurança, solidez e término da obra.</a:t>
            </a:r>
          </a:p>
          <a:p>
            <a:pPr>
              <a:buNone/>
            </a:pPr>
            <a:endParaRPr lang="pt-BR" sz="4000" dirty="0" smtClean="0"/>
          </a:p>
          <a:p>
            <a:pPr>
              <a:buNone/>
            </a:pPr>
            <a:r>
              <a:rPr lang="pt-BR" sz="2500" dirty="0" smtClean="0"/>
              <a:t> </a:t>
            </a:r>
          </a:p>
          <a:p>
            <a:pPr algn="just"/>
            <a:r>
              <a:rPr lang="pt-BR" sz="7200" b="1" dirty="0" smtClean="0">
                <a:solidFill>
                  <a:srgbClr val="FF0000"/>
                </a:solidFill>
              </a:rPr>
              <a:t>Parágrafo Terceiro: A CAIXA poderá exigir, a qualquer tempo, que a CONSTRUTORA comprove o atendimento das normas técnicas, inclusive ao disposto na  NBR 15.575 – Edificações Desempenho, especialmente quanto aos requisitos e critérios de desempenho. </a:t>
            </a:r>
          </a:p>
          <a:p>
            <a:pPr>
              <a:buNone/>
            </a:pPr>
            <a:r>
              <a:rPr lang="pt-BR" sz="5500" dirty="0" smtClean="0"/>
              <a:t> </a:t>
            </a:r>
          </a:p>
          <a:p>
            <a:pPr algn="just"/>
            <a:r>
              <a:rPr lang="pt-BR" sz="7200" b="1" dirty="0" smtClean="0">
                <a:solidFill>
                  <a:srgbClr val="FF0000"/>
                </a:solidFill>
              </a:rPr>
              <a:t>Parágrafo Quarto: Caso os requisitos de desempenho esperados não tenham sido atingidos quando da obra concluída e em caso de reclamação ou contestação por parte do usuário, a construtora é responsável pelas adequações necessárias para o </a:t>
            </a:r>
            <a:r>
              <a:rPr lang="pt-BR" sz="7200" b="1" dirty="0" err="1" smtClean="0">
                <a:solidFill>
                  <a:srgbClr val="FF0000"/>
                </a:solidFill>
              </a:rPr>
              <a:t>atingimento</a:t>
            </a:r>
            <a:r>
              <a:rPr lang="pt-BR" sz="7200" b="1" dirty="0" smtClean="0">
                <a:solidFill>
                  <a:srgbClr val="FF0000"/>
                </a:solidFill>
              </a:rPr>
              <a:t> do desempenho mínimo estabelecido na NBR 15.575 – Edificações Desempenho.</a:t>
            </a:r>
          </a:p>
          <a:p>
            <a:pPr marL="0" lvl="0" indent="0">
              <a:buNone/>
            </a:pPr>
            <a:endParaRPr lang="pt-BR" sz="2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pt-BR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pt-BR" sz="2200" dirty="0" smtClean="0">
                <a:solidFill>
                  <a:prstClr val="black"/>
                </a:solidFill>
              </a:rPr>
              <a:t>	</a:t>
            </a:r>
            <a:endParaRPr lang="pt-BR" sz="22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30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DECLARAÇÕES – ANEXO MEMORIAL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47260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400" b="1" dirty="0" smtClean="0"/>
              <a:t>1  	A Construtora .............................................................................................., empresa sediada no endereço ........................................, registrada no CNPJ sob nº .....................................,Legalmente representada por ....................................................................,Vem pelo presente pactuar e declarar o quanto segue:</a:t>
            </a:r>
          </a:p>
          <a:p>
            <a:pPr algn="just">
              <a:buNone/>
            </a:pPr>
            <a:r>
              <a:rPr lang="pt-BR" sz="800" b="1" dirty="0" smtClean="0"/>
              <a:t>  </a:t>
            </a:r>
          </a:p>
          <a:p>
            <a:pPr algn="just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2      Sobre o conhecimento da ABNT NBR 15.575:2013 – Edificações Habitacionais – Desempenho:</a:t>
            </a:r>
          </a:p>
          <a:p>
            <a:pPr algn="just">
              <a:buNone/>
            </a:pPr>
            <a:r>
              <a:rPr lang="pt-BR" sz="1400" b="1" dirty="0" smtClean="0"/>
              <a:t> 2.1  Conhecimento da normalização técnica da ABNT, NBR 15.575:2013 – Edificações Habitacionais – Desempenho (Norma de Desempenho), no que se aplica ao atendimento dos requisitos e critérios estabelecidos, assumindo a responsabilidade pelo cumprimento de suas exigências e recomendações.</a:t>
            </a:r>
          </a:p>
          <a:p>
            <a:pPr algn="just">
              <a:buNone/>
            </a:pPr>
            <a:r>
              <a:rPr lang="pt-BR" sz="800" b="1" dirty="0" smtClean="0"/>
              <a:t> </a:t>
            </a:r>
          </a:p>
          <a:p>
            <a:pPr algn="just">
              <a:buNone/>
            </a:pPr>
            <a:r>
              <a:rPr lang="pt-BR" sz="1400" b="1" dirty="0" smtClean="0"/>
              <a:t>   2.2  Os requisitos de desempenho que serão atendidos e que traduzem as necessidades do usuário, constituem-se por Desempenho Estrutural, Segurança ao Fogo (</a:t>
            </a:r>
            <a:r>
              <a:rPr lang="pt-BR" sz="1400" b="1" dirty="0" err="1" smtClean="0"/>
              <a:t>contra-incêndio</a:t>
            </a:r>
            <a:r>
              <a:rPr lang="pt-BR" sz="1400" b="1" dirty="0" smtClean="0"/>
              <a:t>), Segurança no Uso e Operação, </a:t>
            </a:r>
            <a:r>
              <a:rPr lang="pt-BR" sz="1400" b="1" dirty="0" err="1" smtClean="0"/>
              <a:t>Estanqueidade</a:t>
            </a:r>
            <a:r>
              <a:rPr lang="pt-BR" sz="1400" b="1" dirty="0" smtClean="0"/>
              <a:t>, Durabilidade e </a:t>
            </a:r>
            <a:r>
              <a:rPr lang="pt-BR" sz="1400" b="1" dirty="0" err="1" smtClean="0"/>
              <a:t>Manutenibilidade</a:t>
            </a:r>
            <a:r>
              <a:rPr lang="pt-BR" sz="1400" b="1" dirty="0" smtClean="0"/>
              <a:t>, Desempenho Térmico, Desempenho Acústico, Desempenho </a:t>
            </a:r>
            <a:r>
              <a:rPr lang="pt-BR" sz="1400" b="1" dirty="0" err="1" smtClean="0"/>
              <a:t>Lumínico</a:t>
            </a:r>
            <a:r>
              <a:rPr lang="pt-BR" sz="1400" b="1" dirty="0" smtClean="0"/>
              <a:t>, Saúde, Higiene e Qualidade do Ar, Funcionalidade e Acessibilidade, Conforto Tátil e </a:t>
            </a:r>
            <a:r>
              <a:rPr lang="pt-BR" sz="1400" b="1" dirty="0" err="1" smtClean="0"/>
              <a:t>Antropodinâmico</a:t>
            </a:r>
            <a:r>
              <a:rPr lang="pt-BR" sz="1400" b="1" dirty="0" smtClean="0"/>
              <a:t> e Adequação Ambiental, mencionados em cada uma das 6 partes da Norma, a saber:</a:t>
            </a:r>
          </a:p>
          <a:p>
            <a:pPr algn="just">
              <a:buNone/>
            </a:pPr>
            <a:endParaRPr lang="pt-BR" sz="800" b="1" dirty="0" smtClean="0"/>
          </a:p>
          <a:p>
            <a:pPr lvl="0" algn="just">
              <a:buNone/>
            </a:pPr>
            <a:r>
              <a:rPr lang="pt-BR" sz="1400" b="1" dirty="0" smtClean="0"/>
              <a:t>Parte 1 - Requisitos Gerais;		Parte 4 - Sistemas de Vedações Internas e Externas; </a:t>
            </a:r>
          </a:p>
          <a:p>
            <a:pPr algn="just">
              <a:buNone/>
            </a:pPr>
            <a:r>
              <a:rPr lang="pt-BR" sz="1400" b="1" dirty="0" smtClean="0"/>
              <a:t>Parte 2 - Requisitos para Sistemas Estruturais;	Parte 5 - Sistemas de Coberturas; </a:t>
            </a:r>
          </a:p>
          <a:p>
            <a:pPr algn="just">
              <a:buNone/>
            </a:pPr>
            <a:r>
              <a:rPr lang="pt-BR" sz="1400" b="1" dirty="0" smtClean="0"/>
              <a:t>Parte 3 - Sistema de Pisos;		Parte 6 - Sistemas Hidrossanitários.</a:t>
            </a:r>
          </a:p>
          <a:p>
            <a:pPr algn="just">
              <a:buNone/>
            </a:pPr>
            <a:r>
              <a:rPr lang="pt-BR" sz="800" b="1" dirty="0" smtClean="0"/>
              <a:t>  </a:t>
            </a:r>
          </a:p>
          <a:p>
            <a:pPr algn="just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3     Sobre as especificações e projetos:</a:t>
            </a:r>
          </a:p>
          <a:p>
            <a:pPr algn="just">
              <a:buNone/>
            </a:pPr>
            <a:r>
              <a:rPr lang="pt-BR" sz="1400" b="1" dirty="0" smtClean="0"/>
              <a:t> 3.1   Foram consideradas as adequações de especificações e projetos, necessárias ao atendimento da NBR 15575 e normas prescritivas complementares, bem como à boa técnica de obra.   </a:t>
            </a:r>
          </a:p>
        </p:txBody>
      </p:sp>
    </p:spTree>
    <p:extLst>
      <p:ext uri="{BB962C8B-B14F-4D97-AF65-F5344CB8AC3E}">
        <p14:creationId xmlns:p14="http://schemas.microsoft.com/office/powerpoint/2010/main" val="14289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chemeClr val="tx2"/>
                </a:solidFill>
              </a:rPr>
              <a:t>DECLARAÇÕES – ANEXO MEMORIAL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472608"/>
          </a:xfr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AutoNum type="arabicPlain" startAt="4"/>
            </a:pPr>
            <a:r>
              <a:rPr lang="pt-BR" sz="1400" b="1" dirty="0" smtClean="0">
                <a:solidFill>
                  <a:srgbClr val="FF0000"/>
                </a:solidFill>
              </a:rPr>
              <a:t>Sobre o atendimento dos requisitos de desempenho térmico e acústico:</a:t>
            </a:r>
          </a:p>
          <a:p>
            <a:pPr>
              <a:buNone/>
            </a:pPr>
            <a:r>
              <a:rPr lang="pt-BR" sz="1400" b="1" dirty="0" smtClean="0"/>
              <a:t>4.1   Foram considerados, na concepção dos projetos da edificação, os requisitos mínimos de desempenho térmico e acústico das paredes e lajes, conforme NBR 15575.</a:t>
            </a:r>
          </a:p>
          <a:p>
            <a:pPr>
              <a:buNone/>
            </a:pPr>
            <a:endParaRPr lang="pt-BR" sz="800" b="1" dirty="0" smtClean="0"/>
          </a:p>
          <a:p>
            <a:pPr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5      Sobre as responsabilidades e incumbências:</a:t>
            </a:r>
          </a:p>
          <a:p>
            <a:pPr>
              <a:buNone/>
            </a:pPr>
            <a:r>
              <a:rPr lang="pt-BR" sz="1400" b="1" dirty="0" smtClean="0"/>
              <a:t> 5.1   Além das responsabilidades do construtor previstas em lei, apresentação à CAIXA, caso solicitado, eventuais termos de responsabilidade solidária ao incorporador, projetista, fornecedor e usuário, conforme previsto na Norma de Desempenho.</a:t>
            </a:r>
          </a:p>
          <a:p>
            <a:pPr>
              <a:buNone/>
            </a:pPr>
            <a:r>
              <a:rPr lang="pt-BR" sz="800" b="1" dirty="0" smtClean="0"/>
              <a:t> </a:t>
            </a:r>
          </a:p>
          <a:p>
            <a:pPr>
              <a:buNone/>
            </a:pPr>
            <a:r>
              <a:rPr lang="pt-BR" sz="1400" b="1" dirty="0" smtClean="0"/>
              <a:t>5.2   Apresentação à CAIXA, a qualquer tempo, de comprovação do atendimento das normas técnicas, inclusive ao disposto na NBR 15.575 – Edificações Desempenho, especialmente quanto aos requisitos e critérios de desempenho.</a:t>
            </a:r>
          </a:p>
          <a:p>
            <a:pPr>
              <a:buNone/>
            </a:pPr>
            <a:r>
              <a:rPr lang="pt-BR" sz="800" b="1" dirty="0" smtClean="0"/>
              <a:t> </a:t>
            </a:r>
          </a:p>
          <a:p>
            <a:pPr>
              <a:buNone/>
            </a:pPr>
            <a:r>
              <a:rPr lang="pt-BR" sz="1400" b="1" dirty="0" smtClean="0"/>
              <a:t>5.3   Responsabilidade pelas adequações necessárias para o </a:t>
            </a:r>
            <a:r>
              <a:rPr lang="pt-BR" sz="1400" b="1" dirty="0" err="1" smtClean="0"/>
              <a:t>atingimento</a:t>
            </a:r>
            <a:r>
              <a:rPr lang="pt-BR" sz="1400" b="1" dirty="0" smtClean="0"/>
              <a:t> do desempenho mínimo estabelecido na NBR 15.575 – Edificações Desempenho, caso os requisitos de desempenho esperados não tenham sido atingidos quando da obra concluída e em caso de reclamação ou contestação por parte do usuário.</a:t>
            </a:r>
          </a:p>
          <a:p>
            <a:pPr>
              <a:buNone/>
            </a:pPr>
            <a:r>
              <a:rPr lang="pt-BR" sz="800" b="1" dirty="0" smtClean="0"/>
              <a:t> </a:t>
            </a:r>
            <a:r>
              <a:rPr lang="pt-BR" sz="800" b="1" i="1" dirty="0" smtClean="0"/>
              <a:t> </a:t>
            </a:r>
            <a:endParaRPr lang="pt-BR" sz="800" b="1" dirty="0" smtClean="0"/>
          </a:p>
          <a:p>
            <a:pPr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6      Sobre os prazos de vida útil e de garantia:</a:t>
            </a:r>
          </a:p>
          <a:p>
            <a:pPr>
              <a:buNone/>
            </a:pPr>
            <a:r>
              <a:rPr lang="pt-BR" sz="1400" b="1" dirty="0" smtClean="0"/>
              <a:t> 6.1   Prazos de vida útil dos diversos sistemas da edificação:</a:t>
            </a:r>
          </a:p>
          <a:p>
            <a:pPr algn="ctr">
              <a:buNone/>
            </a:pPr>
            <a:r>
              <a:rPr lang="pt-BR" sz="1400" b="1" dirty="0" smtClean="0"/>
              <a:t>TABELA VIDA ÚTIL (ANOS)</a:t>
            </a:r>
          </a:p>
          <a:p>
            <a:pPr algn="ctr">
              <a:buNone/>
            </a:pPr>
            <a:r>
              <a:rPr lang="pt-BR" sz="1400" b="1" dirty="0" smtClean="0"/>
              <a:t>SISTEMA                                 REQUISITO MÍNIMO (ANOS)                                        PRAZO PROJETADO</a:t>
            </a:r>
            <a:endParaRPr lang="pt-BR" sz="1400" dirty="0" smtClean="0"/>
          </a:p>
          <a:p>
            <a:pPr algn="ctr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Estrutura                                                &gt;= 50                                                                                         XX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b="1" dirty="0" smtClean="0"/>
              <a:t>6.2   Os prazos de garantia dos sistemas da edificação, conforme  Anexo D – Tabela D.1 da NBR 15.575 – parte 1, serão informados no Manual do Usuário a ser entregue ao adquirente na entrega da obra</a:t>
            </a:r>
            <a:r>
              <a:rPr lang="pt-BR" sz="1400" dirty="0" smtClean="0"/>
              <a:t>.</a:t>
            </a:r>
          </a:p>
          <a:p>
            <a:pPr>
              <a:buNone/>
            </a:pPr>
            <a:endParaRPr lang="pt-BR" sz="1200" dirty="0"/>
          </a:p>
        </p:txBody>
      </p:sp>
      <p:sp>
        <p:nvSpPr>
          <p:cNvPr id="4" name="Retângulo 3"/>
          <p:cNvSpPr/>
          <p:nvPr/>
        </p:nvSpPr>
        <p:spPr>
          <a:xfrm>
            <a:off x="539552" y="5004000"/>
            <a:ext cx="7920880" cy="75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539552" y="522000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540000" y="550800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448000" y="52200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084000" y="52200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725</Words>
  <Application>Microsoft Office PowerPoint</Application>
  <PresentationFormat>Apresentação na tela (4:3)</PresentationFormat>
  <Paragraphs>157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1_Tema do Office</vt:lpstr>
      <vt:lpstr>Tema do Office</vt:lpstr>
      <vt:lpstr>Apresentação do PowerPoint</vt:lpstr>
      <vt:lpstr>Apresentação do PowerPoint</vt:lpstr>
      <vt:lpstr>Apresentação do PowerPoint</vt:lpstr>
      <vt:lpstr>EXPECTATIVAS DA CAIXA</vt:lpstr>
      <vt:lpstr>PREMISSAS &amp; AÇÕES</vt:lpstr>
      <vt:lpstr>IMPLEMENTAÇÃO NA CAIXA</vt:lpstr>
      <vt:lpstr>CLÁUSULAS CONTRATUAIS</vt:lpstr>
      <vt:lpstr>DECLARAÇÕES – ANEXO MEMORIAL</vt:lpstr>
      <vt:lpstr>DECLARAÇÕES – ANEXO MEMORIAL</vt:lpstr>
      <vt:lpstr>CÓDIGO DE PRÁTICAS – ANEXO MEMORIAL</vt:lpstr>
      <vt:lpstr>AÇÕES  </vt:lpstr>
    </vt:vector>
  </TitlesOfParts>
  <Company>Caixa Economica Federal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 CAIXA</dc:creator>
  <cp:lastModifiedBy>Usuario do computador SDCSP4171</cp:lastModifiedBy>
  <cp:revision>110</cp:revision>
  <cp:lastPrinted>2013-06-21T13:07:02Z</cp:lastPrinted>
  <dcterms:created xsi:type="dcterms:W3CDTF">2013-06-16T13:52:14Z</dcterms:created>
  <dcterms:modified xsi:type="dcterms:W3CDTF">2013-07-18T20:16:21Z</dcterms:modified>
</cp:coreProperties>
</file>