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81" r:id="rId2"/>
    <p:sldId id="1469" r:id="rId3"/>
    <p:sldId id="1470" r:id="rId4"/>
    <p:sldId id="1468" r:id="rId5"/>
    <p:sldId id="1472" r:id="rId6"/>
    <p:sldId id="1568" r:id="rId7"/>
    <p:sldId id="1674" r:id="rId8"/>
    <p:sldId id="1672" r:id="rId9"/>
    <p:sldId id="1688" r:id="rId10"/>
    <p:sldId id="1664" r:id="rId11"/>
    <p:sldId id="1634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DDDDDD"/>
    <a:srgbClr val="FF0000"/>
    <a:srgbClr val="CCECFF"/>
    <a:srgbClr val="969696"/>
    <a:srgbClr val="EAEAEA"/>
    <a:srgbClr val="FFC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3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01/12/2014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7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93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4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90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98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6900-742D-4448-9A4F-B4F71AF6D1E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01/12/2014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F74E-398B-4537-93DA-DE59C8C84B3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01/12/2014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6DF0-D46B-4125-A5A3-C338E9447CD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01/12/2014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BF6C-1838-4D13-A497-B8E6723D9EF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01/12/2014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4069-F31D-40AD-BCD9-8410C17359A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01/12/2014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5E7-0A4D-4C24-A6E3-D91D49E3ADC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01/12/2014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76B-CDAA-452C-BC6F-3B632B62D1D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01/12/2014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4A38-AA09-40DA-A24D-4847E127FDA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01/12/2014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A431-A6FC-4CCA-A5B3-3895A82E191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01/12/2014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6244-BCBB-41CE-97CA-45F1C01061B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01/12/2014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4CFA-0DC3-4940-BA60-E97C1A6D435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01/12/2014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2A5767-0F9A-4DFF-AC7C-98B2FFE1AE5E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01/12/2014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79510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1619672" y="2852936"/>
            <a:ext cx="5400600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27/11/2014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49870"/>
            <a:ext cx="8027534" cy="18351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61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16024" y="620688"/>
            <a:ext cx="8964488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Terceirização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por STF ou encaminhamento para lei (PL 4330 ou 87)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Contatos </a:t>
            </a:r>
            <a:r>
              <a:rPr lang="pt-BR" dirty="0"/>
              <a:t>CENIBRA, Min. Sydney </a:t>
            </a:r>
            <a:r>
              <a:rPr lang="pt-BR" dirty="0" smtClean="0"/>
              <a:t>Sanches, Artur Maia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Assessoria para participação ABRAINC – Maria Fernanda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Petição para participação </a:t>
            </a:r>
            <a:r>
              <a:rPr lang="pt-BR" dirty="0" err="1" smtClean="0"/>
              <a:t>Amicus</a:t>
            </a:r>
            <a:r>
              <a:rPr lang="pt-BR" dirty="0" smtClean="0"/>
              <a:t> </a:t>
            </a:r>
            <a:r>
              <a:rPr lang="pt-BR" dirty="0" err="1" smtClean="0"/>
              <a:t>Curiae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Insistir ou novo nome</a:t>
            </a:r>
            <a:endParaRPr lang="pt-BR" b="1" dirty="0"/>
          </a:p>
          <a:p>
            <a:endParaRPr lang="pt-BR" dirty="0" smtClean="0"/>
          </a:p>
          <a:p>
            <a:r>
              <a:rPr lang="pt-BR" b="1" dirty="0" smtClean="0"/>
              <a:t>Trabalho Análogo à Escravidão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PLS </a:t>
            </a:r>
            <a:r>
              <a:rPr lang="pt-BR" b="1" dirty="0"/>
              <a:t>432/2013 – </a:t>
            </a:r>
            <a:r>
              <a:rPr lang="pt-BR" dirty="0"/>
              <a:t>parecer do relator, senador Romero Jucá (PMDB/RO) – aprovação pela Comissão Mista do Congresso Nacional.</a:t>
            </a:r>
            <a:r>
              <a:rPr lang="pt-BR" b="1" dirty="0"/>
              <a:t> 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Avocação </a:t>
            </a:r>
            <a:r>
              <a:rPr lang="pt-BR" b="1" dirty="0"/>
              <a:t>de procedimentos </a:t>
            </a:r>
            <a:r>
              <a:rPr lang="pt-BR" dirty="0" smtClean="0"/>
              <a:t>- requerimento ABRAINC </a:t>
            </a:r>
            <a:r>
              <a:rPr lang="pt-BR" dirty="0"/>
              <a:t>para </a:t>
            </a:r>
            <a:r>
              <a:rPr lang="pt-BR" dirty="0" smtClean="0"/>
              <a:t>Min. do Trabalho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Resposta MTE, com remissão a ADIN – CNA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ADIN</a:t>
            </a:r>
            <a:r>
              <a:rPr lang="pt-BR" dirty="0" smtClean="0"/>
              <a:t> pela ABRAINC sobre Port. Min. No 2 – Dra. Luciana </a:t>
            </a:r>
            <a:r>
              <a:rPr lang="pt-BR" dirty="0" err="1" smtClean="0"/>
              <a:t>Lóssio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estratégia da ADIN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escritório a ser contratado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proposta</a:t>
            </a:r>
          </a:p>
          <a:p>
            <a:pPr lvl="1"/>
            <a:endParaRPr lang="pt-BR" dirty="0"/>
          </a:p>
          <a:p>
            <a:pPr lvl="0"/>
            <a:r>
              <a:rPr lang="pt-BR" b="1" dirty="0"/>
              <a:t> 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276325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defTabSz="914145" eaLnBrk="0" hangingPunct="0">
              <a:defRPr sz="19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/>
              <a:t>Relações de Trabalho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5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508888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</a:t>
            </a:r>
            <a:r>
              <a:rPr lang="pt-BR" sz="1700" dirty="0" smtClean="0"/>
              <a:t>retirada.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200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Atualizações – 9h às 9:45h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Plano de Trabalho 2015</a:t>
            </a:r>
            <a:r>
              <a:rPr lang="pt-BR" b="1" dirty="0"/>
              <a:t>/ Pauta Reunião </a:t>
            </a:r>
            <a:r>
              <a:rPr lang="pt-BR" b="1" dirty="0" smtClean="0"/>
              <a:t>CD </a:t>
            </a:r>
            <a:r>
              <a:rPr lang="pt-BR" dirty="0" smtClean="0"/>
              <a:t>– 9:45h às 10:30h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1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313134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Código </a:t>
            </a:r>
            <a:r>
              <a:rPr lang="pt-BR" b="1" dirty="0"/>
              <a:t>de Conduta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Aprovação de novos sócios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Canopus</a:t>
            </a:r>
            <a:r>
              <a:rPr lang="pt-BR" b="1" dirty="0" smtClean="0"/>
              <a:t> (desde agosto), Alphaville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Helbor</a:t>
            </a:r>
            <a:r>
              <a:rPr lang="pt-BR" dirty="0"/>
              <a:t>, </a:t>
            </a:r>
            <a:r>
              <a:rPr lang="pt-BR" dirty="0" err="1" smtClean="0"/>
              <a:t>Plaenge</a:t>
            </a:r>
            <a:r>
              <a:rPr lang="pt-BR" dirty="0" smtClean="0"/>
              <a:t>, Bueno Netto, Fibra Experts, </a:t>
            </a:r>
            <a:r>
              <a:rPr lang="pt-BR" dirty="0" err="1" smtClean="0"/>
              <a:t>Tishman</a:t>
            </a:r>
            <a:r>
              <a:rPr lang="pt-BR" dirty="0" smtClean="0"/>
              <a:t>, Stan, </a:t>
            </a:r>
            <a:r>
              <a:rPr lang="pt-BR" dirty="0" err="1" smtClean="0"/>
              <a:t>Setin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D&amp;O</a:t>
            </a:r>
            <a:r>
              <a:rPr lang="pt-BR" dirty="0" smtClean="0"/>
              <a:t> – R$ 15 MM -  AIG</a:t>
            </a:r>
          </a:p>
          <a:p>
            <a:endParaRPr lang="pt-BR" dirty="0"/>
          </a:p>
          <a:p>
            <a:r>
              <a:rPr lang="pt-BR" b="1" dirty="0" smtClean="0"/>
              <a:t>ADIN – </a:t>
            </a:r>
            <a:r>
              <a:rPr lang="pt-BR" dirty="0" smtClean="0"/>
              <a:t>encaminhamento;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Conselho Jurídico -  papel de Comitê de </a:t>
            </a:r>
            <a:r>
              <a:rPr lang="pt-BR" dirty="0" err="1" smtClean="0"/>
              <a:t>Compliance</a:t>
            </a:r>
            <a:endParaRPr lang="pt-BR" i="1" dirty="0" smtClean="0"/>
          </a:p>
          <a:p>
            <a:endParaRPr lang="pt-BR" b="1" dirty="0"/>
          </a:p>
          <a:p>
            <a:r>
              <a:rPr lang="pt-BR" b="1" dirty="0" err="1" smtClean="0"/>
              <a:t>Distratos</a:t>
            </a:r>
            <a:endParaRPr lang="pt-BR" b="1" dirty="0" smtClean="0"/>
          </a:p>
          <a:p>
            <a:r>
              <a:rPr lang="pt-BR" b="1" dirty="0" smtClean="0"/>
              <a:t> 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Cartilha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Ajuda TJ-SP Judiciário </a:t>
            </a:r>
            <a:r>
              <a:rPr lang="pt-BR" dirty="0"/>
              <a:t>– Cláudio Bernardes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Apresentação em reunião do Conselho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Contrapartida indicada previamente de nossa participação em </a:t>
            </a:r>
            <a:r>
              <a:rPr lang="pt-BR" dirty="0" smtClean="0"/>
              <a:t>conversas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Plantas Online 2 </a:t>
            </a:r>
            <a:r>
              <a:rPr lang="pt-BR" dirty="0" smtClean="0"/>
              <a:t>– São Paulo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 GRI </a:t>
            </a:r>
            <a:r>
              <a:rPr lang="pt-BR" dirty="0" smtClean="0"/>
              <a:t>– 10/12</a:t>
            </a:r>
            <a:endParaRPr lang="pt-BR" dirty="0"/>
          </a:p>
          <a:p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Atualizações/ Destaques – ABRAINC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394717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3822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Reunião CD – 5/12/2014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Atualizações – </a:t>
            </a:r>
            <a:r>
              <a:rPr lang="pt-BR" dirty="0" smtClean="0"/>
              <a:t>novos sócios, Comitê Jurídico, Comitê Técnico – 9:30h às 9:45h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Eleição Diretoria/Assembleia renovação do CD, </a:t>
            </a:r>
            <a:r>
              <a:rPr lang="pt-BR" dirty="0" smtClean="0"/>
              <a:t>Pres., VP – 9:45h às 10:15h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Plano </a:t>
            </a:r>
            <a:r>
              <a:rPr lang="pt-BR" b="1" dirty="0"/>
              <a:t>de Trabalho e </a:t>
            </a:r>
            <a:r>
              <a:rPr lang="pt-BR" b="1" dirty="0" smtClean="0"/>
              <a:t>Orçamento </a:t>
            </a:r>
            <a:r>
              <a:rPr lang="pt-BR" dirty="0" smtClean="0"/>
              <a:t>– 10:15h às 10:30h – envio prévio de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Relações de Trabalho/ ADIN, Terceirização </a:t>
            </a:r>
            <a:r>
              <a:rPr lang="pt-BR" dirty="0"/>
              <a:t>– </a:t>
            </a:r>
            <a:r>
              <a:rPr lang="pt-BR" dirty="0" smtClean="0"/>
              <a:t>10:30h </a:t>
            </a:r>
            <a:r>
              <a:rPr lang="pt-BR" dirty="0"/>
              <a:t>às </a:t>
            </a:r>
            <a:r>
              <a:rPr lang="pt-BR" dirty="0" smtClean="0"/>
              <a:t>11h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Outras atualizações </a:t>
            </a:r>
            <a:r>
              <a:rPr lang="pt-BR" dirty="0" smtClean="0"/>
              <a:t>– discussões em Comitês, </a:t>
            </a:r>
            <a:r>
              <a:rPr lang="pt-BR" dirty="0" err="1" smtClean="0"/>
              <a:t>Distratos</a:t>
            </a:r>
            <a:r>
              <a:rPr lang="pt-BR" dirty="0" smtClean="0"/>
              <a:t>, Burocracia -  11h às 12h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 </a:t>
            </a:r>
            <a:r>
              <a:rPr lang="pt-BR" b="1" dirty="0"/>
              <a:t>com Juiz </a:t>
            </a:r>
            <a:r>
              <a:rPr lang="pt-BR" b="1" dirty="0" err="1"/>
              <a:t>Werson</a:t>
            </a:r>
            <a:r>
              <a:rPr lang="pt-BR" b="1" dirty="0"/>
              <a:t> Rego </a:t>
            </a:r>
            <a:r>
              <a:rPr lang="pt-BR" dirty="0"/>
              <a:t>– </a:t>
            </a:r>
            <a:r>
              <a:rPr lang="pt-BR" dirty="0" smtClean="0"/>
              <a:t>não ocorrerá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Calendário de reuniões CD 2015 – feriados em abril e junho; dezembro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ABRAINC -  Pauta Reunião do Conselho Deliberativo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295039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Plano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2015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5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Business </a:t>
            </a:r>
            <a:r>
              <a:rPr lang="pt-BR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Plan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- 2015 – Bandeiras ABRAINC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997410" y="1450516"/>
            <a:ext cx="6840760" cy="36659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Equilíbrio </a:t>
            </a:r>
            <a:r>
              <a:rPr lang="pt-BR" b="1" dirty="0"/>
              <a:t>nas </a:t>
            </a:r>
            <a:r>
              <a:rPr lang="pt-BR" b="1" dirty="0" smtClean="0"/>
              <a:t>relações - </a:t>
            </a:r>
            <a:r>
              <a:rPr lang="pt-BR" b="1" dirty="0" err="1" smtClean="0"/>
              <a:t>GTs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Relações de trabalho – regulamentação, formalização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Cartilha de Esclarecimentos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Bancos – repasse antecipado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</a:t>
            </a:r>
            <a:r>
              <a:rPr lang="pt-BR" dirty="0" smtClean="0"/>
              <a:t>Legislativo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Burocracia – Ação </a:t>
            </a:r>
            <a:r>
              <a:rPr lang="pt-BR" b="1" smtClean="0"/>
              <a:t>concatenada com CBIC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Aperfeiçoamentos em cidades a serem definidas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Eletrônico – implementação no estado de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Licenciamento Ambiental – segurança jurídica</a:t>
            </a:r>
          </a:p>
          <a:p>
            <a:endParaRPr lang="pt-BR" b="1" dirty="0"/>
          </a:p>
          <a:p>
            <a:r>
              <a:rPr lang="pt-BR" b="1" dirty="0" smtClean="0"/>
              <a:t>Imagem – Cause, </a:t>
            </a:r>
            <a:r>
              <a:rPr lang="pt-BR" b="1" dirty="0" err="1" smtClean="0"/>
              <a:t>Brodeur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Judiciário/ Academia/ Imprensa</a:t>
            </a:r>
          </a:p>
        </p:txBody>
      </p:sp>
    </p:spTree>
    <p:extLst>
      <p:ext uri="{BB962C8B-B14F-4D97-AF65-F5344CB8AC3E}">
        <p14:creationId xmlns:p14="http://schemas.microsoft.com/office/powerpoint/2010/main" val="696299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33354</TotalTime>
  <Words>407</Words>
  <Application>Microsoft Office PowerPoint</Application>
  <PresentationFormat>Apresentação na tela (4:3)</PresentationFormat>
  <Paragraphs>149</Paragraphs>
  <Slides>11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Tema do Office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3610</cp:revision>
  <dcterms:created xsi:type="dcterms:W3CDTF">2009-08-13T21:08:28Z</dcterms:created>
  <dcterms:modified xsi:type="dcterms:W3CDTF">2014-12-01T16:30:13Z</dcterms:modified>
</cp:coreProperties>
</file>