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81" r:id="rId2"/>
    <p:sldId id="1406" r:id="rId3"/>
    <p:sldId id="1405" r:id="rId4"/>
    <p:sldId id="1389" r:id="rId5"/>
    <p:sldId id="1412" r:id="rId6"/>
    <p:sldId id="1393" r:id="rId7"/>
    <p:sldId id="1404" r:id="rId8"/>
    <p:sldId id="1418" r:id="rId9"/>
    <p:sldId id="1391" r:id="rId10"/>
    <p:sldId id="1411" r:id="rId11"/>
    <p:sldId id="1419" r:id="rId12"/>
    <p:sldId id="1410" r:id="rId13"/>
    <p:sldId id="1413" r:id="rId14"/>
    <p:sldId id="1414" r:id="rId15"/>
    <p:sldId id="1416" r:id="rId16"/>
    <p:sldId id="1417" r:id="rId1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69659" autoAdjust="0"/>
  </p:normalViewPr>
  <p:slideViewPr>
    <p:cSldViewPr>
      <p:cViewPr varScale="1">
        <p:scale>
          <a:sx n="52" d="100"/>
          <a:sy n="52" d="100"/>
        </p:scale>
        <p:origin x="21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AD12D11-BFAD-442A-BAED-F3E00A16CCA1}" type="datetimeFigureOut">
              <a:rPr lang="pt-BR" smtClean="0"/>
              <a:t>30/01/2014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F8A6C2C-5108-433E-AFDE-2521AD3B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0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28/01/2014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6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39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28/01/2014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RH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28/1/2014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Comitê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RH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2013/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484784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01708" y="680006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75803" y="841858"/>
            <a:ext cx="7699797" cy="56310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Prioridades</a:t>
            </a:r>
            <a:r>
              <a:rPr lang="pt-BR" dirty="0" smtClean="0"/>
              <a:t> (junho 2013):</a:t>
            </a:r>
            <a:endParaRPr lang="pt-BR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124388" y="1963229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01708" y="2123116"/>
            <a:ext cx="9883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Formação de Mão de Obra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124388" y="3165760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gray">
          <a:xfrm>
            <a:off x="201709" y="3406437"/>
            <a:ext cx="120596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Produtividade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124388" y="4368291"/>
            <a:ext cx="1173569" cy="639366"/>
          </a:xfrm>
          <a:prstGeom prst="homePlate">
            <a:avLst>
              <a:gd name="adj" fmla="val 19021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201708" y="4446790"/>
            <a:ext cx="988357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Modernização das Relações de Trabalho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346247" y="1937259"/>
            <a:ext cx="426341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Levantar dados / melhores práticas atualmente existentes nas empresas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Identificar oportunidades de promoção de programas integrados, buscando sinergia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Buscar incentivos para as empresas que comprovadamente investirem em formação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46247" y="3209040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Entender os componentes de custo de MO do setor e seus impactos no custo do produto final (separando o peso dos impostos)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Estudar / analisar oportunidades de automação / mecanização dos métodos de trabalho do setor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46247" y="4480820"/>
            <a:ext cx="42634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Mapear processos atuais, fragilidades e novas formas de trabalho (ex.: cooperativas)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Analisar formas de redução de custo de encargos (ex.: PLR mais frequente)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46488" y="2079120"/>
            <a:ext cx="13333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Incentivos financeiros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Programas integrados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46488" y="3350901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46488" y="4553432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67813" y="1582935"/>
            <a:ext cx="113886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Descrição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1346247" y="1805693"/>
            <a:ext cx="409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929735" y="1591726"/>
            <a:ext cx="1205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Output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746488" y="1805693"/>
            <a:ext cx="13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534941" y="2176634"/>
            <a:ext cx="1429750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Relatório</a:t>
            </a: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Elaborar evento para pessoas chave da Abrainc e do setor, para divulgar melhores práticas e pontos críticos do relatório. 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Traduzir as ações propostas em incentivos financeiros às empresas. 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7718188" y="1595088"/>
            <a:ext cx="129259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Meta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7534942" y="1809055"/>
            <a:ext cx="142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 rot="5400000">
            <a:off x="6086382" y="3233861"/>
            <a:ext cx="2531409" cy="1411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1 -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Formação de Mão de Obra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/>
              <a:t>incentivos financeiros, programas interligados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Pesquisa Ideia Brasil – atualização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Definir próximos passos – conclusão e 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SENAI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São Paulo – conhecimento da estrutura – Abílio Weber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Brasília - reunião para potencializar uso de entidade e seus recursos em benefício das empresas e do setor – Rafael </a:t>
            </a:r>
            <a:r>
              <a:rPr lang="pt-BR" dirty="0" err="1" smtClean="0"/>
              <a:t>Luchese</a:t>
            </a:r>
            <a:r>
              <a:rPr lang="pt-BR" dirty="0" smtClean="0"/>
              <a:t> (EA)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SINTRACON – encontro com Ramalho e Darci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PLR mensal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8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4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2 - </a:t>
            </a:r>
            <a:r>
              <a:rPr lang="en-US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/>
              <a:t>book de recomendações – componentes de mão de obra, automação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Pesquisa Ideia Brasil – atualização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SENAI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SINDUSCON </a:t>
            </a:r>
            <a:r>
              <a:rPr lang="pt-BR" dirty="0" smtClean="0"/>
              <a:t>– reunião 21/1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do CPN (42 membros) e Núcleo de Negociação </a:t>
            </a:r>
            <a:r>
              <a:rPr lang="pt-BR" dirty="0"/>
              <a:t>(</a:t>
            </a:r>
            <a:r>
              <a:rPr lang="pt-BR" dirty="0" smtClean="0"/>
              <a:t>3 membros)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nomes e carta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PCD e Aprendizes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 err="1" smtClean="0"/>
              <a:t>Swissport</a:t>
            </a:r>
            <a:r>
              <a:rPr lang="pt-BR" dirty="0" smtClean="0"/>
              <a:t>/ </a:t>
            </a:r>
            <a:r>
              <a:rPr lang="pt-BR" dirty="0" err="1" smtClean="0"/>
              <a:t>Demarest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 Melhores Práticas com SECONCI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Isocial</a:t>
            </a:r>
            <a:r>
              <a:rPr lang="pt-BR" dirty="0"/>
              <a:t>, Sorri (EA)</a:t>
            </a:r>
          </a:p>
          <a:p>
            <a:pPr lvl="2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Atualizações, MPT – 15ª região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escritórios especializados 18/2, 11h, Tecnisa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Como avançar nesta discussão?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9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82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27434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Modernização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das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Relações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Trabalho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/>
              <a:t>book de recomendações – </a:t>
            </a:r>
            <a:r>
              <a:rPr lang="pt-BR" dirty="0" smtClean="0"/>
              <a:t>mapear relações de trabalho, buscar formas de desoneração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SINTRACON </a:t>
            </a:r>
            <a:r>
              <a:rPr lang="pt-BR" b="1" dirty="0"/>
              <a:t>– encontro com </a:t>
            </a:r>
            <a:r>
              <a:rPr lang="pt-BR" b="1" dirty="0" smtClean="0"/>
              <a:t>Ramalho e Darci (EA)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 - acompanhamento</a:t>
            </a:r>
            <a:endParaRPr lang="pt-BR" b="1" dirty="0"/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E-SOCIAL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Divulgação/ uso como instrumento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evento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Trabalho amplo pela Desoneração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Miguel Jorge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Custos conhecidos, </a:t>
            </a:r>
            <a:r>
              <a:rPr lang="pt-BR" dirty="0" err="1" smtClean="0"/>
              <a:t>supra-setoriais</a:t>
            </a:r>
            <a:r>
              <a:rPr lang="pt-BR" dirty="0" smtClean="0"/>
              <a:t> – impacto na produtividade/competitividade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Consultoria para levantamento e análise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Profissionalização/ referências a trabalho ABRAMAT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Bernard </a:t>
            </a:r>
            <a:r>
              <a:rPr lang="pt-BR" dirty="0" err="1" smtClean="0"/>
              <a:t>Appy</a:t>
            </a:r>
            <a:r>
              <a:rPr lang="pt-BR" dirty="0" smtClean="0"/>
              <a:t>?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10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de 2013 -11/04</a:t>
            </a:r>
            <a:r>
              <a:rPr lang="pt-BR" dirty="0"/>
              <a:t>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</a:t>
            </a:r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p/  Diretoria e C. Deliberativo: CD </a:t>
            </a:r>
            <a:r>
              <a:rPr lang="pt-BR" b="1" dirty="0"/>
              <a:t>-  </a:t>
            </a:r>
            <a:r>
              <a:rPr lang="pt-BR" b="1" dirty="0" smtClean="0"/>
              <a:t>2/8, 11/10, 6/12 e 13/12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Diretoria -</a:t>
            </a:r>
            <a:r>
              <a:rPr lang="pt-BR" dirty="0" smtClean="0"/>
              <a:t> 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 – possivelmente após 29/1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Não necessária </a:t>
            </a:r>
            <a:r>
              <a:rPr lang="pt-BR" dirty="0"/>
              <a:t>reunião prévia com Jurídicos e </a:t>
            </a:r>
            <a:r>
              <a:rPr lang="pt-BR" dirty="0" smtClean="0"/>
              <a:t>imobiliárias: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Incorporadoras: questões </a:t>
            </a:r>
            <a:r>
              <a:rPr lang="pt-BR" dirty="0"/>
              <a:t>consumeristas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1241" y="2647706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912770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04664"/>
            <a:ext cx="8624887" cy="64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</a:t>
            </a:r>
            <a:r>
              <a:rPr lang="pt-BR" dirty="0" smtClean="0"/>
              <a:t>curso – aproximação MP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Corretagem Apartada – apoio - questão trabalhista, não impacta conflitos com Consumidores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Incorporadoras: questões consumeristas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acompanhamento de adaptações nas</a:t>
            </a:r>
            <a:r>
              <a:rPr lang="pt-BR" i="1" dirty="0"/>
              <a:t> </a:t>
            </a:r>
            <a:r>
              <a:rPr lang="pt-BR" i="1" dirty="0" err="1"/>
              <a:t>houses</a:t>
            </a:r>
            <a:r>
              <a:rPr lang="pt-BR" dirty="0"/>
              <a:t> e proposta de recomendações neste Comitê.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8480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452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- Plano de Trabalho 2014 – das 17h às 17:20h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Temas prioritários e encaminhamento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Comitê de RH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rganização </a:t>
            </a:r>
            <a:r>
              <a:rPr lang="pt-BR" dirty="0"/>
              <a:t>dos </a:t>
            </a:r>
            <a:r>
              <a:rPr lang="pt-BR" dirty="0" smtClean="0"/>
              <a:t>trabalhos– das 17:20h às 17:40h</a:t>
            </a:r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Atualizações, encaminhamentos </a:t>
            </a:r>
            <a:r>
              <a:rPr lang="pt-BR" dirty="0" smtClean="0"/>
              <a:t>– das 17:40h às 18:30h</a:t>
            </a:r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5158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Prioridades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39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225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 – Fortalecimento da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 </a:t>
            </a:r>
            <a:r>
              <a:rPr lang="pt-BR" dirty="0" smtClean="0"/>
              <a:t>– Comitês, Decisões, Implementação de forma eficaz, alinhada com as necessidades e disponibilidades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Valores </a:t>
            </a:r>
            <a:r>
              <a:rPr lang="pt-BR" dirty="0" smtClean="0"/>
              <a:t>– Posicionamento, Código de Conduta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Incremento na voz e posicionamento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Convivência </a:t>
            </a:r>
            <a:r>
              <a:rPr lang="pt-BR" b="1" dirty="0"/>
              <a:t>e diálogo </a:t>
            </a:r>
            <a:r>
              <a:rPr lang="pt-BR" dirty="0"/>
              <a:t>– Governo, Entidades, outros </a:t>
            </a:r>
            <a:r>
              <a:rPr lang="pt-BR" i="1" dirty="0" err="1"/>
              <a:t>stakeholders</a:t>
            </a:r>
            <a:endParaRPr lang="pt-BR" i="1" dirty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Debates </a:t>
            </a:r>
            <a:r>
              <a:rPr lang="pt-BR" b="1" dirty="0"/>
              <a:t>produtivos e avanços efetivos nos temas </a:t>
            </a:r>
            <a:r>
              <a:rPr lang="pt-BR" b="1" dirty="0" smtClean="0"/>
              <a:t>prioritários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Sede própria </a:t>
            </a:r>
            <a:r>
              <a:rPr lang="pt-BR" dirty="0" smtClean="0"/>
              <a:t>– 2º semestre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32534" y="1268760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Desburocratização</a:t>
            </a:r>
            <a:r>
              <a:rPr lang="pt-BR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 </a:t>
            </a:r>
            <a:r>
              <a:rPr lang="pt-BR" dirty="0" err="1" smtClean="0"/>
              <a:t>Booz</a:t>
            </a:r>
            <a:r>
              <a:rPr lang="pt-BR" dirty="0" smtClean="0"/>
              <a:t>, </a:t>
            </a:r>
            <a:r>
              <a:rPr lang="pt-BR" dirty="0" err="1" smtClean="0"/>
              <a:t>Falconi</a:t>
            </a:r>
            <a:r>
              <a:rPr lang="pt-BR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mediante propostas e acordo Prefeituras</a:t>
            </a:r>
          </a:p>
          <a:p>
            <a:endParaRPr lang="pt-BR" b="1" dirty="0" smtClean="0"/>
          </a:p>
          <a:p>
            <a:r>
              <a:rPr lang="pt-BR" b="1" dirty="0" smtClean="0"/>
              <a:t>Ciclo de negócios e produtividade</a:t>
            </a:r>
            <a:r>
              <a:rPr lang="pt-B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Dados FIPE, RH,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Repensar a cidade </a:t>
            </a:r>
            <a:r>
              <a:rPr lang="pt-BR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Eventos, </a:t>
            </a:r>
            <a:r>
              <a:rPr lang="pt-BR" dirty="0" err="1" smtClean="0"/>
              <a:t>Arq.Futuro</a:t>
            </a:r>
            <a:r>
              <a:rPr lang="pt-BR" dirty="0" smtClean="0"/>
              <a:t>, Casa do Saber – MIPIM?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Comunicação - Bandeiras ABRAINC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8205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Worksheet" r:id="rId3" imgW="4914857" imgH="2752667" progId="Excel.Sheet.12">
                  <p:embed/>
                </p:oleObj>
              </mc:Choice>
              <mc:Fallback>
                <p:oleObj name="Worksheet" r:id="rId3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7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RH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organização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9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Comitê de RH - 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>
                <a:solidFill>
                  <a:srgbClr val="000000"/>
                </a:solidFill>
              </a:rPr>
              <a:t>6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62700"/>
              </p:ext>
            </p:extLst>
          </p:nvPr>
        </p:nvGraphicFramePr>
        <p:xfrm>
          <a:off x="179512" y="4005064"/>
          <a:ext cx="859524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Worksheet" r:id="rId3" imgW="7324777" imgH="590441" progId="Excel.Sheet.12">
                  <p:embed/>
                </p:oleObj>
              </mc:Choice>
              <mc:Fallback>
                <p:oleObj name="Worksheet" r:id="rId3" imgW="7324777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4005064"/>
                        <a:ext cx="8595249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19100" y="117089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Missão</a:t>
            </a:r>
            <a:r>
              <a:rPr lang="pt-BR" dirty="0" smtClean="0"/>
              <a:t> (junho 2013)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Ser um fórum de transformação das relações do trabalho, identificando práticas a serem multiplicadas e novas iniciativas que possam aumentar a competitividade do setor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41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39256</TotalTime>
  <Words>1054</Words>
  <Application>Microsoft Office PowerPoint</Application>
  <PresentationFormat>Apresentação na tela (4:3)</PresentationFormat>
  <Paragraphs>231</Paragraphs>
  <Slides>16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Pauta</vt:lpstr>
      <vt:lpstr>Apresentação do PowerPoint</vt:lpstr>
      <vt:lpstr>ABRAINC – Focos de trabalho  </vt:lpstr>
      <vt:lpstr> Plano de Trabalho 2014 – Fortalecimento da ABRAINC </vt:lpstr>
      <vt:lpstr>1 – Reputação, Comunicação – Comitê de Comunicação </vt:lpstr>
      <vt:lpstr>Apresentação do PowerPoint</vt:lpstr>
      <vt:lpstr>Apresentação do PowerPoint</vt:lpstr>
      <vt:lpstr> Comitê de RH - Plano de Trabalho 2014 </vt:lpstr>
      <vt:lpstr> Comitê de RH - Plano de Trabalho 2013/ 2014 </vt:lpstr>
      <vt:lpstr>Apresentação do PowerPoint</vt:lpstr>
      <vt:lpstr> 1 - Formação de Mão de Obra </vt:lpstr>
      <vt:lpstr> 2 - Produtividade </vt:lpstr>
      <vt:lpstr> Modernização das Relações de Trabalho  </vt:lpstr>
      <vt:lpstr>Modelo de vendas - reuniões para discussão e posicionamento  </vt:lpstr>
      <vt:lpstr>Modelo de Vendas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3258</cp:revision>
  <cp:lastPrinted>2014-01-30T16:47:27Z</cp:lastPrinted>
  <dcterms:created xsi:type="dcterms:W3CDTF">2009-08-13T21:08:28Z</dcterms:created>
  <dcterms:modified xsi:type="dcterms:W3CDTF">2014-02-03T18:45:00Z</dcterms:modified>
</cp:coreProperties>
</file>