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81" r:id="rId2"/>
    <p:sldId id="1179" r:id="rId3"/>
    <p:sldId id="1180" r:id="rId4"/>
    <p:sldId id="1356" r:id="rId5"/>
    <p:sldId id="1416" r:id="rId6"/>
    <p:sldId id="1389" r:id="rId7"/>
    <p:sldId id="1390" r:id="rId8"/>
    <p:sldId id="1405" r:id="rId9"/>
    <p:sldId id="1400" r:id="rId10"/>
    <p:sldId id="1395" r:id="rId11"/>
    <p:sldId id="1403" r:id="rId12"/>
    <p:sldId id="1398" r:id="rId13"/>
    <p:sldId id="1396" r:id="rId14"/>
    <p:sldId id="1375" r:id="rId15"/>
    <p:sldId id="1391" r:id="rId16"/>
    <p:sldId id="1392" r:id="rId17"/>
    <p:sldId id="1415" r:id="rId18"/>
    <p:sldId id="1407" r:id="rId19"/>
    <p:sldId id="1408" r:id="rId20"/>
    <p:sldId id="1409" r:id="rId21"/>
    <p:sldId id="1410" r:id="rId22"/>
    <p:sldId id="1411" r:id="rId23"/>
    <p:sldId id="1412" r:id="rId24"/>
    <p:sldId id="1413" r:id="rId25"/>
    <p:sldId id="1414" r:id="rId26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785A-90CE-5D46-8314-EEACA28AB42C}" type="doc">
      <dgm:prSet loTypeId="urn:microsoft.com/office/officeart/2009/3/layout/Phased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68F84-0561-B84E-BA94-E093C567D473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I. </a:t>
          </a:r>
          <a:r>
            <a:rPr lang="en-US" sz="2000" dirty="0" err="1" smtClean="0">
              <a:latin typeface="Optima"/>
              <a:cs typeface="Optima"/>
            </a:rPr>
            <a:t>Concepção</a:t>
          </a:r>
          <a:endParaRPr lang="en-US" sz="2000" dirty="0">
            <a:latin typeface="Optima"/>
            <a:cs typeface="Optima"/>
          </a:endParaRPr>
        </a:p>
      </dgm:t>
    </dgm:pt>
    <dgm:pt modelId="{DCFC5992-F4F4-4546-B507-8BB9A35A951C}" type="parTrans" cxnId="{3DF27202-FA0D-6943-9C86-B01924CE7F07}">
      <dgm:prSet/>
      <dgm:spPr/>
      <dgm:t>
        <a:bodyPr/>
        <a:lstStyle/>
        <a:p>
          <a:endParaRPr lang="en-US"/>
        </a:p>
      </dgm:t>
    </dgm:pt>
    <dgm:pt modelId="{E3AED0AC-8CD5-064B-8C0E-84C54BE5842C}" type="sibTrans" cxnId="{3DF27202-FA0D-6943-9C86-B01924CE7F07}">
      <dgm:prSet/>
      <dgm:spPr/>
      <dgm:t>
        <a:bodyPr/>
        <a:lstStyle/>
        <a:p>
          <a:endParaRPr lang="en-US"/>
        </a:p>
      </dgm:t>
    </dgm:pt>
    <dgm:pt modelId="{1C36A932-4BB8-F34F-A5E1-98989007D814}">
      <dgm:prSet phldrT="[Text]" custT="1"/>
      <dgm:spPr/>
      <dgm:t>
        <a:bodyPr/>
        <a:lstStyle/>
        <a:p>
          <a:r>
            <a:rPr lang="en-US" sz="1200" dirty="0" smtClean="0">
              <a:latin typeface="Optima"/>
              <a:cs typeface="Optima"/>
            </a:rPr>
            <a:t>Base legal</a:t>
          </a:r>
          <a:endParaRPr lang="en-US" sz="1200" dirty="0">
            <a:latin typeface="Optima"/>
            <a:cs typeface="Optima"/>
          </a:endParaRPr>
        </a:p>
      </dgm:t>
    </dgm:pt>
    <dgm:pt modelId="{C75F692B-C4B1-8C4B-BB25-4810D2ED7C1C}" type="parTrans" cxnId="{F73FA70A-D1E0-074A-99E9-786BDC7CC8EA}">
      <dgm:prSet/>
      <dgm:spPr/>
      <dgm:t>
        <a:bodyPr/>
        <a:lstStyle/>
        <a:p>
          <a:endParaRPr lang="en-US"/>
        </a:p>
      </dgm:t>
    </dgm:pt>
    <dgm:pt modelId="{F2C7C80A-77C4-D543-BD68-B57F064FB16F}" type="sibTrans" cxnId="{F73FA70A-D1E0-074A-99E9-786BDC7CC8EA}">
      <dgm:prSet/>
      <dgm:spPr/>
      <dgm:t>
        <a:bodyPr/>
        <a:lstStyle/>
        <a:p>
          <a:endParaRPr lang="en-US"/>
        </a:p>
      </dgm:t>
    </dgm:pt>
    <dgm:pt modelId="{A2A78A83-AF8B-5445-B00E-12B9CA0D91CD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Modelo</a:t>
          </a:r>
          <a:r>
            <a:rPr lang="en-US" sz="1200" dirty="0" smtClean="0">
              <a:latin typeface="Optima"/>
              <a:cs typeface="Optima"/>
            </a:rPr>
            <a:t> de </a:t>
          </a:r>
          <a:r>
            <a:rPr lang="en-US" sz="1200" dirty="0" err="1" smtClean="0">
              <a:latin typeface="Optima"/>
              <a:cs typeface="Optima"/>
            </a:rPr>
            <a:t>atuação</a:t>
          </a:r>
          <a:endParaRPr lang="en-US" sz="1200" dirty="0">
            <a:latin typeface="Optima"/>
            <a:cs typeface="Optima"/>
          </a:endParaRPr>
        </a:p>
      </dgm:t>
    </dgm:pt>
    <dgm:pt modelId="{8ECC08E3-CFD2-6744-A056-9C9913B2617F}" type="parTrans" cxnId="{F7BCE78D-37D4-4949-BE59-14B3142EFA78}">
      <dgm:prSet/>
      <dgm:spPr/>
      <dgm:t>
        <a:bodyPr/>
        <a:lstStyle/>
        <a:p>
          <a:endParaRPr lang="en-US"/>
        </a:p>
      </dgm:t>
    </dgm:pt>
    <dgm:pt modelId="{EA2C2704-BCB2-514B-BAB0-72F96B49F7BA}" type="sibTrans" cxnId="{F7BCE78D-37D4-4949-BE59-14B3142EFA78}">
      <dgm:prSet/>
      <dgm:spPr/>
      <dgm:t>
        <a:bodyPr/>
        <a:lstStyle/>
        <a:p>
          <a:endParaRPr lang="en-US"/>
        </a:p>
      </dgm:t>
    </dgm:pt>
    <dgm:pt modelId="{2CA58507-EC6A-A043-B830-6498D9FCADB3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Requisitos</a:t>
          </a:r>
          <a:r>
            <a:rPr lang="en-US" sz="1200" dirty="0" smtClean="0">
              <a:latin typeface="Optima"/>
              <a:cs typeface="Optima"/>
            </a:rPr>
            <a:t> e Boas </a:t>
          </a:r>
          <a:r>
            <a:rPr lang="en-US" sz="1200" dirty="0" err="1" smtClean="0">
              <a:latin typeface="Optima"/>
              <a:cs typeface="Optima"/>
            </a:rPr>
            <a:t>práticas</a:t>
          </a:r>
          <a:endParaRPr lang="en-US" sz="1200" dirty="0">
            <a:latin typeface="Optima"/>
            <a:cs typeface="Optima"/>
          </a:endParaRPr>
        </a:p>
      </dgm:t>
    </dgm:pt>
    <dgm:pt modelId="{63746575-3D4B-E145-AF7E-6DD002CB890C}" type="parTrans" cxnId="{D95B1DBD-3088-8E4E-A0DF-4B5A6DF7746A}">
      <dgm:prSet/>
      <dgm:spPr/>
      <dgm:t>
        <a:bodyPr/>
        <a:lstStyle/>
        <a:p>
          <a:endParaRPr lang="en-US"/>
        </a:p>
      </dgm:t>
    </dgm:pt>
    <dgm:pt modelId="{F22BDAE6-3766-E74A-8970-7C61B2B4A829}" type="sibTrans" cxnId="{D95B1DBD-3088-8E4E-A0DF-4B5A6DF7746A}">
      <dgm:prSet/>
      <dgm:spPr/>
      <dgm:t>
        <a:bodyPr/>
        <a:lstStyle/>
        <a:p>
          <a:endParaRPr lang="en-US"/>
        </a:p>
      </dgm:t>
    </dgm:pt>
    <dgm:pt modelId="{A2290DE5-A2F4-5C4A-BD50-0E35BD13D673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II. </a:t>
          </a:r>
          <a:r>
            <a:rPr lang="en-US" sz="2000" dirty="0" err="1" smtClean="0">
              <a:latin typeface="Optima"/>
              <a:cs typeface="Optima"/>
            </a:rPr>
            <a:t>Desenvolvimento</a:t>
          </a:r>
          <a:endParaRPr lang="en-US" sz="2000" dirty="0">
            <a:latin typeface="Optima"/>
            <a:cs typeface="Optima"/>
          </a:endParaRPr>
        </a:p>
      </dgm:t>
    </dgm:pt>
    <dgm:pt modelId="{E0675CD9-3A76-2E47-93F9-5BDAEDE89575}" type="parTrans" cxnId="{A695DF1D-B3ED-ED4D-ADE5-18A2D6621368}">
      <dgm:prSet/>
      <dgm:spPr/>
      <dgm:t>
        <a:bodyPr/>
        <a:lstStyle/>
        <a:p>
          <a:endParaRPr lang="en-US"/>
        </a:p>
      </dgm:t>
    </dgm:pt>
    <dgm:pt modelId="{4EBCE026-3322-A644-97A7-5C3B2F5F202C}" type="sibTrans" cxnId="{A695DF1D-B3ED-ED4D-ADE5-18A2D6621368}">
      <dgm:prSet/>
      <dgm:spPr/>
      <dgm:t>
        <a:bodyPr/>
        <a:lstStyle/>
        <a:p>
          <a:endParaRPr lang="en-US"/>
        </a:p>
      </dgm:t>
    </dgm:pt>
    <dgm:pt modelId="{95EE3F94-F8F8-2B43-ABB8-286EDE786BAC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Requisitos</a:t>
          </a:r>
          <a:endParaRPr lang="en-US" sz="1200" dirty="0">
            <a:latin typeface="Optima"/>
            <a:cs typeface="Optima"/>
          </a:endParaRPr>
        </a:p>
      </dgm:t>
    </dgm:pt>
    <dgm:pt modelId="{D96A4AD6-759F-4642-9EDB-F3B3E7E6EB2E}" type="parTrans" cxnId="{9639F0D3-887E-D34B-9733-D8723D3862A6}">
      <dgm:prSet/>
      <dgm:spPr/>
      <dgm:t>
        <a:bodyPr/>
        <a:lstStyle/>
        <a:p>
          <a:endParaRPr lang="en-US"/>
        </a:p>
      </dgm:t>
    </dgm:pt>
    <dgm:pt modelId="{F2866FE5-D530-8942-BCBD-97B5144D98C9}" type="sibTrans" cxnId="{9639F0D3-887E-D34B-9733-D8723D3862A6}">
      <dgm:prSet/>
      <dgm:spPr/>
      <dgm:t>
        <a:bodyPr/>
        <a:lstStyle/>
        <a:p>
          <a:endParaRPr lang="en-US"/>
        </a:p>
      </dgm:t>
    </dgm:pt>
    <dgm:pt modelId="{3647BE74-14CA-5240-9665-0EB45490C37F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Sistema</a:t>
          </a:r>
          <a:r>
            <a:rPr lang="en-US" sz="1200" dirty="0" smtClean="0">
              <a:latin typeface="Optima"/>
              <a:cs typeface="Optima"/>
            </a:rPr>
            <a:t> de </a:t>
          </a:r>
          <a:r>
            <a:rPr lang="en-US" sz="1200" dirty="0" err="1" smtClean="0">
              <a:latin typeface="Optima"/>
              <a:cs typeface="Optima"/>
            </a:rPr>
            <a:t>Avaliação</a:t>
          </a:r>
          <a:endParaRPr lang="en-US" sz="1200" dirty="0">
            <a:latin typeface="Optima"/>
            <a:cs typeface="Optima"/>
          </a:endParaRPr>
        </a:p>
      </dgm:t>
    </dgm:pt>
    <dgm:pt modelId="{19E7EF12-3F17-A744-8A89-A5EA28743F96}" type="parTrans" cxnId="{53F2C57A-2923-9446-BEAD-44CEFCE6A1A7}">
      <dgm:prSet/>
      <dgm:spPr/>
      <dgm:t>
        <a:bodyPr/>
        <a:lstStyle/>
        <a:p>
          <a:endParaRPr lang="en-US"/>
        </a:p>
      </dgm:t>
    </dgm:pt>
    <dgm:pt modelId="{D6CE4A84-8B37-FB4F-AD7B-919BA438D222}" type="sibTrans" cxnId="{53F2C57A-2923-9446-BEAD-44CEFCE6A1A7}">
      <dgm:prSet/>
      <dgm:spPr/>
      <dgm:t>
        <a:bodyPr/>
        <a:lstStyle/>
        <a:p>
          <a:endParaRPr lang="en-US"/>
        </a:p>
      </dgm:t>
    </dgm:pt>
    <dgm:pt modelId="{5DAA8F69-3E4C-1F46-8320-B94A275D5BC7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III. </a:t>
          </a:r>
          <a:r>
            <a:rPr lang="en-US" sz="2000" dirty="0" err="1" smtClean="0">
              <a:latin typeface="Optima"/>
              <a:cs typeface="Optima"/>
            </a:rPr>
            <a:t>Implementação</a:t>
          </a:r>
          <a:endParaRPr lang="en-US" sz="2000" dirty="0">
            <a:latin typeface="Optima"/>
            <a:cs typeface="Optima"/>
          </a:endParaRPr>
        </a:p>
      </dgm:t>
    </dgm:pt>
    <dgm:pt modelId="{A44D1F95-EFEF-6A44-98E4-99DACE37672B}" type="parTrans" cxnId="{CB59FEEF-28E2-5448-8E8B-4B9942EE9976}">
      <dgm:prSet/>
      <dgm:spPr/>
      <dgm:t>
        <a:bodyPr/>
        <a:lstStyle/>
        <a:p>
          <a:endParaRPr lang="en-US"/>
        </a:p>
      </dgm:t>
    </dgm:pt>
    <dgm:pt modelId="{DEE01E39-1860-1645-A5EF-4A17A8E8CB07}" type="sibTrans" cxnId="{CB59FEEF-28E2-5448-8E8B-4B9942EE9976}">
      <dgm:prSet/>
      <dgm:spPr/>
      <dgm:t>
        <a:bodyPr/>
        <a:lstStyle/>
        <a:p>
          <a:endParaRPr lang="en-US"/>
        </a:p>
      </dgm:t>
    </dgm:pt>
    <dgm:pt modelId="{7ADDC7C5-088D-5C44-A133-AEC53AE88934}">
      <dgm:prSet phldrT="[Text]" custT="1"/>
      <dgm:spPr/>
      <dgm:t>
        <a:bodyPr/>
        <a:lstStyle/>
        <a:p>
          <a:r>
            <a:rPr lang="en-US" sz="1200" dirty="0" err="1" smtClean="0"/>
            <a:t>Programa</a:t>
          </a:r>
          <a:r>
            <a:rPr lang="en-US" sz="1200" dirty="0" smtClean="0"/>
            <a:t> de </a:t>
          </a:r>
          <a:r>
            <a:rPr lang="en-US" sz="1200" dirty="0" err="1" smtClean="0"/>
            <a:t>Certificação</a:t>
          </a:r>
          <a:endParaRPr lang="en-US" sz="1200" dirty="0"/>
        </a:p>
      </dgm:t>
    </dgm:pt>
    <dgm:pt modelId="{010E1D24-5B60-C646-BC69-27DAED92E53F}" type="parTrans" cxnId="{4880F60E-D588-B942-886D-FDACEE558393}">
      <dgm:prSet/>
      <dgm:spPr/>
      <dgm:t>
        <a:bodyPr/>
        <a:lstStyle/>
        <a:p>
          <a:endParaRPr lang="en-US"/>
        </a:p>
      </dgm:t>
    </dgm:pt>
    <dgm:pt modelId="{02EC7345-35AD-DC4B-BC5F-7CFBE21A6958}" type="sibTrans" cxnId="{4880F60E-D588-B942-886D-FDACEE558393}">
      <dgm:prSet/>
      <dgm:spPr/>
      <dgm:t>
        <a:bodyPr/>
        <a:lstStyle/>
        <a:p>
          <a:endParaRPr lang="en-US"/>
        </a:p>
      </dgm:t>
    </dgm:pt>
    <dgm:pt modelId="{2F4013EF-8147-6044-A94A-8C12B48AF92C}" type="pres">
      <dgm:prSet presAssocID="{E830785A-90CE-5D46-8314-EEACA28AB42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27B744-FDD7-5C40-B135-FFF9AB8D7BAD}" type="pres">
      <dgm:prSet presAssocID="{E830785A-90CE-5D46-8314-EEACA28AB42C}" presName="arc1" presStyleLbl="node1" presStyleIdx="0" presStyleCnt="4"/>
      <dgm:spPr/>
    </dgm:pt>
    <dgm:pt modelId="{69B03021-258A-984F-96D1-DE8BA0B697A7}" type="pres">
      <dgm:prSet presAssocID="{E830785A-90CE-5D46-8314-EEACA28AB42C}" presName="arc3" presStyleLbl="node1" presStyleIdx="1" presStyleCnt="4"/>
      <dgm:spPr/>
    </dgm:pt>
    <dgm:pt modelId="{8FAEB9F0-1FF8-0449-A871-E7F1AAAC56B7}" type="pres">
      <dgm:prSet presAssocID="{E830785A-90CE-5D46-8314-EEACA28AB42C}" presName="parentText2" presStyleLbl="revTx" presStyleIdx="0" presStyleCnt="3" custScaleX="116581" custLinFactNeighborX="377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4A688-D18A-374C-8A6E-B03DC25FBD21}" type="pres">
      <dgm:prSet presAssocID="{E830785A-90CE-5D46-8314-EEACA28AB42C}" presName="arc2" presStyleLbl="node1" presStyleIdx="2" presStyleCnt="4"/>
      <dgm:spPr/>
    </dgm:pt>
    <dgm:pt modelId="{CEADB689-4954-B34F-A8B0-A6BCCED3E81D}" type="pres">
      <dgm:prSet presAssocID="{E830785A-90CE-5D46-8314-EEACA28AB42C}" presName="arc4" presStyleLbl="node1" presStyleIdx="3" presStyleCnt="4"/>
      <dgm:spPr/>
    </dgm:pt>
    <dgm:pt modelId="{C27DCA7C-535B-5B43-89BC-3E041B4C0A63}" type="pres">
      <dgm:prSet presAssocID="{E830785A-90CE-5D46-8314-EEACA28AB42C}" presName="parentText3" presStyleLbl="revTx" presStyleIdx="1" presStyleCnt="3" custScaleX="1167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1A92-71D5-5145-8C01-BCD1906B7B76}" type="pres">
      <dgm:prSet presAssocID="{E830785A-90CE-5D46-8314-EEACA28AB42C}" presName="middleComposite" presStyleCnt="0"/>
      <dgm:spPr/>
    </dgm:pt>
    <dgm:pt modelId="{AB952BF0-7BA6-7C4A-9F4E-6A64AE755D45}" type="pres">
      <dgm:prSet presAssocID="{95EE3F94-F8F8-2B43-ABB8-286EDE786BAC}" presName="circ1" presStyleLbl="vennNode1" presStyleIdx="0" presStyleCnt="8"/>
      <dgm:spPr/>
      <dgm:t>
        <a:bodyPr/>
        <a:lstStyle/>
        <a:p>
          <a:endParaRPr lang="en-US"/>
        </a:p>
      </dgm:t>
    </dgm:pt>
    <dgm:pt modelId="{9DCFB2B7-9368-3C4B-BBA2-F8A0F5768B49}" type="pres">
      <dgm:prSet presAssocID="{95EE3F94-F8F8-2B43-ABB8-286EDE786BAC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5B75C8-4B50-2441-BC58-1A014DA87794}" type="pres">
      <dgm:prSet presAssocID="{3647BE74-14CA-5240-9665-0EB45490C37F}" presName="circ2" presStyleLbl="vennNode1" presStyleIdx="1" presStyleCnt="8"/>
      <dgm:spPr/>
      <dgm:t>
        <a:bodyPr/>
        <a:lstStyle/>
        <a:p>
          <a:endParaRPr lang="en-US"/>
        </a:p>
      </dgm:t>
    </dgm:pt>
    <dgm:pt modelId="{D729C5BC-77FE-A341-8883-F44A0260E213}" type="pres">
      <dgm:prSet presAssocID="{3647BE74-14CA-5240-9665-0EB45490C37F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7F72259-FFFF-ED47-A052-F844840210CD}" type="pres">
      <dgm:prSet presAssocID="{E830785A-90CE-5D46-8314-EEACA28AB42C}" presName="leftComposite" presStyleCnt="0"/>
      <dgm:spPr/>
    </dgm:pt>
    <dgm:pt modelId="{5C6557A2-ABBA-5B4C-8B87-609E806288B7}" type="pres">
      <dgm:prSet presAssocID="{1C36A932-4BB8-F34F-A5E1-98989007D814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CFFF7F-828C-164A-830E-5AF9DA64930B}" type="pres">
      <dgm:prSet presAssocID="{1C36A932-4BB8-F34F-A5E1-98989007D814}" presName="ellipse1" presStyleLbl="vennNode1" presStyleIdx="3" presStyleCnt="8"/>
      <dgm:spPr/>
    </dgm:pt>
    <dgm:pt modelId="{73207CDB-D8E0-914A-B705-18993BB5841B}" type="pres">
      <dgm:prSet presAssocID="{1C36A932-4BB8-F34F-A5E1-98989007D814}" presName="ellipse2" presStyleLbl="vennNode1" presStyleIdx="4" presStyleCnt="8"/>
      <dgm:spPr/>
    </dgm:pt>
    <dgm:pt modelId="{5F3B5848-068C-A24B-9216-400C6320C389}" type="pres">
      <dgm:prSet presAssocID="{A2A78A83-AF8B-5445-B00E-12B9CA0D91CD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D637654-8AA0-4E43-988C-08DAE56ABCF7}" type="pres">
      <dgm:prSet presAssocID="{A2A78A83-AF8B-5445-B00E-12B9CA0D91CD}" presName="ellipse3" presStyleLbl="vennNode1" presStyleIdx="6" presStyleCnt="8"/>
      <dgm:spPr/>
    </dgm:pt>
    <dgm:pt modelId="{3EE9F441-000D-114E-BF0E-A0E223003C4D}" type="pres">
      <dgm:prSet presAssocID="{2CA58507-EC6A-A043-B830-6498D9FCADB3}" presName="childText1_3" presStyleLbl="vennNode1" presStyleIdx="7" presStyleCnt="8" custScaleX="135331" custScaleY="12449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4AEC0-A179-4E41-95E1-A9E5B69E8FF4}" type="pres">
      <dgm:prSet presAssocID="{E830785A-90CE-5D46-8314-EEACA28AB42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DACE35-1EEB-5141-B8F7-E2458EED7775}" type="pres">
      <dgm:prSet presAssocID="{E830785A-90CE-5D46-8314-EEACA28AB42C}" presName="parentText1" presStyleLbl="revTx" presStyleIdx="2" presStyleCnt="3" custLinFactNeighborX="377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A18C-5735-4D75-AE90-8710596B7AA3}" type="presOf" srcId="{95EE3F94-F8F8-2B43-ABB8-286EDE786BAC}" destId="{9DCFB2B7-9368-3C4B-BBA2-F8A0F5768B49}" srcOrd="1" destOrd="0" presId="urn:microsoft.com/office/officeart/2009/3/layout/PhasedProcess"/>
    <dgm:cxn modelId="{53F2C57A-2923-9446-BEAD-44CEFCE6A1A7}" srcId="{A2290DE5-A2F4-5C4A-BD50-0E35BD13D673}" destId="{3647BE74-14CA-5240-9665-0EB45490C37F}" srcOrd="1" destOrd="0" parTransId="{19E7EF12-3F17-A744-8A89-A5EA28743F96}" sibTransId="{D6CE4A84-8B37-FB4F-AD7B-919BA438D222}"/>
    <dgm:cxn modelId="{D2C50C5E-3070-4742-9536-91D48CB71E0E}" type="presOf" srcId="{5DAA8F69-3E4C-1F46-8320-B94A275D5BC7}" destId="{C27DCA7C-535B-5B43-89BC-3E041B4C0A63}" srcOrd="0" destOrd="0" presId="urn:microsoft.com/office/officeart/2009/3/layout/PhasedProcess"/>
    <dgm:cxn modelId="{757DF31A-EC35-4D02-803B-0CF2F0461141}" type="presOf" srcId="{3647BE74-14CA-5240-9665-0EB45490C37F}" destId="{A65B75C8-4B50-2441-BC58-1A014DA87794}" srcOrd="0" destOrd="0" presId="urn:microsoft.com/office/officeart/2009/3/layout/PhasedProcess"/>
    <dgm:cxn modelId="{9639F0D3-887E-D34B-9733-D8723D3862A6}" srcId="{A2290DE5-A2F4-5C4A-BD50-0E35BD13D673}" destId="{95EE3F94-F8F8-2B43-ABB8-286EDE786BAC}" srcOrd="0" destOrd="0" parTransId="{D96A4AD6-759F-4642-9EDB-F3B3E7E6EB2E}" sibTransId="{F2866FE5-D530-8942-BCBD-97B5144D98C9}"/>
    <dgm:cxn modelId="{F4FE6A70-39DC-4953-91DF-4C4EF967417C}" type="presOf" srcId="{3647BE74-14CA-5240-9665-0EB45490C37F}" destId="{D729C5BC-77FE-A341-8883-F44A0260E213}" srcOrd="1" destOrd="0" presId="urn:microsoft.com/office/officeart/2009/3/layout/PhasedProcess"/>
    <dgm:cxn modelId="{3B2FC5D2-AF5B-4CCF-BC13-24C7C843CC23}" type="presOf" srcId="{2CA58507-EC6A-A043-B830-6498D9FCADB3}" destId="{3EE9F441-000D-114E-BF0E-A0E223003C4D}" srcOrd="0" destOrd="0" presId="urn:microsoft.com/office/officeart/2009/3/layout/PhasedProcess"/>
    <dgm:cxn modelId="{F73FA70A-D1E0-074A-99E9-786BDC7CC8EA}" srcId="{00168F84-0561-B84E-BA94-E093C567D473}" destId="{1C36A932-4BB8-F34F-A5E1-98989007D814}" srcOrd="0" destOrd="0" parTransId="{C75F692B-C4B1-8C4B-BB25-4810D2ED7C1C}" sibTransId="{F2C7C80A-77C4-D543-BD68-B57F064FB16F}"/>
    <dgm:cxn modelId="{5F519164-9F66-47E3-8D72-82C8123E6BB0}" type="presOf" srcId="{00168F84-0561-B84E-BA94-E093C567D473}" destId="{BCDACE35-1EEB-5141-B8F7-E2458EED7775}" srcOrd="0" destOrd="0" presId="urn:microsoft.com/office/officeart/2009/3/layout/PhasedProcess"/>
    <dgm:cxn modelId="{A695DF1D-B3ED-ED4D-ADE5-18A2D6621368}" srcId="{E830785A-90CE-5D46-8314-EEACA28AB42C}" destId="{A2290DE5-A2F4-5C4A-BD50-0E35BD13D673}" srcOrd="1" destOrd="0" parTransId="{E0675CD9-3A76-2E47-93F9-5BDAEDE89575}" sibTransId="{4EBCE026-3322-A644-97A7-5C3B2F5F202C}"/>
    <dgm:cxn modelId="{3DF27202-FA0D-6943-9C86-B01924CE7F07}" srcId="{E830785A-90CE-5D46-8314-EEACA28AB42C}" destId="{00168F84-0561-B84E-BA94-E093C567D473}" srcOrd="0" destOrd="0" parTransId="{DCFC5992-F4F4-4546-B507-8BB9A35A951C}" sibTransId="{E3AED0AC-8CD5-064B-8C0E-84C54BE5842C}"/>
    <dgm:cxn modelId="{2C0E22F8-6D0A-489E-84DD-E00A9DD7CF95}" type="presOf" srcId="{1C36A932-4BB8-F34F-A5E1-98989007D814}" destId="{5C6557A2-ABBA-5B4C-8B87-609E806288B7}" srcOrd="0" destOrd="0" presId="urn:microsoft.com/office/officeart/2009/3/layout/PhasedProcess"/>
    <dgm:cxn modelId="{4880F60E-D588-B942-886D-FDACEE558393}" srcId="{5DAA8F69-3E4C-1F46-8320-B94A275D5BC7}" destId="{7ADDC7C5-088D-5C44-A133-AEC53AE88934}" srcOrd="0" destOrd="0" parTransId="{010E1D24-5B60-C646-BC69-27DAED92E53F}" sibTransId="{02EC7345-35AD-DC4B-BC5F-7CFBE21A6958}"/>
    <dgm:cxn modelId="{32F54794-8CA0-4FC9-A325-CC42DB1B43C7}" type="presOf" srcId="{A2290DE5-A2F4-5C4A-BD50-0E35BD13D673}" destId="{8FAEB9F0-1FF8-0449-A871-E7F1AAAC56B7}" srcOrd="0" destOrd="0" presId="urn:microsoft.com/office/officeart/2009/3/layout/PhasedProcess"/>
    <dgm:cxn modelId="{F7BCE78D-37D4-4949-BE59-14B3142EFA78}" srcId="{00168F84-0561-B84E-BA94-E093C567D473}" destId="{A2A78A83-AF8B-5445-B00E-12B9CA0D91CD}" srcOrd="1" destOrd="0" parTransId="{8ECC08E3-CFD2-6744-A056-9C9913B2617F}" sibTransId="{EA2C2704-BCB2-514B-BAB0-72F96B49F7BA}"/>
    <dgm:cxn modelId="{3F8EF289-B5E2-46BE-9CB6-22DE8622AA66}" type="presOf" srcId="{A2A78A83-AF8B-5445-B00E-12B9CA0D91CD}" destId="{5F3B5848-068C-A24B-9216-400C6320C389}" srcOrd="0" destOrd="0" presId="urn:microsoft.com/office/officeart/2009/3/layout/PhasedProcess"/>
    <dgm:cxn modelId="{835CCE01-17E6-4916-A635-8282F717C5CB}" type="presOf" srcId="{7ADDC7C5-088D-5C44-A133-AEC53AE88934}" destId="{4954AEC0-A179-4E41-95E1-A9E5B69E8FF4}" srcOrd="0" destOrd="0" presId="urn:microsoft.com/office/officeart/2009/3/layout/PhasedProcess"/>
    <dgm:cxn modelId="{D95B1DBD-3088-8E4E-A0DF-4B5A6DF7746A}" srcId="{00168F84-0561-B84E-BA94-E093C567D473}" destId="{2CA58507-EC6A-A043-B830-6498D9FCADB3}" srcOrd="2" destOrd="0" parTransId="{63746575-3D4B-E145-AF7E-6DD002CB890C}" sibTransId="{F22BDAE6-3766-E74A-8970-7C61B2B4A829}"/>
    <dgm:cxn modelId="{1C1BA7FF-D90C-4BDF-8B60-2145E5118646}" type="presOf" srcId="{E830785A-90CE-5D46-8314-EEACA28AB42C}" destId="{2F4013EF-8147-6044-A94A-8C12B48AF92C}" srcOrd="0" destOrd="0" presId="urn:microsoft.com/office/officeart/2009/3/layout/PhasedProcess"/>
    <dgm:cxn modelId="{CB59FEEF-28E2-5448-8E8B-4B9942EE9976}" srcId="{E830785A-90CE-5D46-8314-EEACA28AB42C}" destId="{5DAA8F69-3E4C-1F46-8320-B94A275D5BC7}" srcOrd="2" destOrd="0" parTransId="{A44D1F95-EFEF-6A44-98E4-99DACE37672B}" sibTransId="{DEE01E39-1860-1645-A5EF-4A17A8E8CB07}"/>
    <dgm:cxn modelId="{76191EBB-2A76-4961-81B8-199EEB27AD41}" type="presOf" srcId="{95EE3F94-F8F8-2B43-ABB8-286EDE786BAC}" destId="{AB952BF0-7BA6-7C4A-9F4E-6A64AE755D45}" srcOrd="0" destOrd="0" presId="urn:microsoft.com/office/officeart/2009/3/layout/PhasedProcess"/>
    <dgm:cxn modelId="{8FD91C60-5118-4E1A-BA18-85AEF3212D74}" type="presParOf" srcId="{2F4013EF-8147-6044-A94A-8C12B48AF92C}" destId="{B927B744-FDD7-5C40-B135-FFF9AB8D7BAD}" srcOrd="0" destOrd="0" presId="urn:microsoft.com/office/officeart/2009/3/layout/PhasedProcess"/>
    <dgm:cxn modelId="{E898EAF0-8B5F-4878-AF35-8CE47C518F51}" type="presParOf" srcId="{2F4013EF-8147-6044-A94A-8C12B48AF92C}" destId="{69B03021-258A-984F-96D1-DE8BA0B697A7}" srcOrd="1" destOrd="0" presId="urn:microsoft.com/office/officeart/2009/3/layout/PhasedProcess"/>
    <dgm:cxn modelId="{FC7F8D0B-B416-42EC-BD5B-6027BE3E6919}" type="presParOf" srcId="{2F4013EF-8147-6044-A94A-8C12B48AF92C}" destId="{8FAEB9F0-1FF8-0449-A871-E7F1AAAC56B7}" srcOrd="2" destOrd="0" presId="urn:microsoft.com/office/officeart/2009/3/layout/PhasedProcess"/>
    <dgm:cxn modelId="{F12C6CE5-9CA1-4096-8B31-44A6640C71A7}" type="presParOf" srcId="{2F4013EF-8147-6044-A94A-8C12B48AF92C}" destId="{9194A688-D18A-374C-8A6E-B03DC25FBD21}" srcOrd="3" destOrd="0" presId="urn:microsoft.com/office/officeart/2009/3/layout/PhasedProcess"/>
    <dgm:cxn modelId="{6C4B3489-F20C-4672-B9E4-096D8108E1DB}" type="presParOf" srcId="{2F4013EF-8147-6044-A94A-8C12B48AF92C}" destId="{CEADB689-4954-B34F-A8B0-A6BCCED3E81D}" srcOrd="4" destOrd="0" presId="urn:microsoft.com/office/officeart/2009/3/layout/PhasedProcess"/>
    <dgm:cxn modelId="{346BADA8-7B75-486D-9340-9917DAAD75A0}" type="presParOf" srcId="{2F4013EF-8147-6044-A94A-8C12B48AF92C}" destId="{C27DCA7C-535B-5B43-89BC-3E041B4C0A63}" srcOrd="5" destOrd="0" presId="urn:microsoft.com/office/officeart/2009/3/layout/PhasedProcess"/>
    <dgm:cxn modelId="{407B73D0-F7F5-4B30-A1F9-97E6494E7591}" type="presParOf" srcId="{2F4013EF-8147-6044-A94A-8C12B48AF92C}" destId="{5D121A92-71D5-5145-8C01-BCD1906B7B76}" srcOrd="6" destOrd="0" presId="urn:microsoft.com/office/officeart/2009/3/layout/PhasedProcess"/>
    <dgm:cxn modelId="{57E03DFD-E21E-4F84-A01D-44C68E3C194F}" type="presParOf" srcId="{5D121A92-71D5-5145-8C01-BCD1906B7B76}" destId="{AB952BF0-7BA6-7C4A-9F4E-6A64AE755D45}" srcOrd="0" destOrd="0" presId="urn:microsoft.com/office/officeart/2009/3/layout/PhasedProcess"/>
    <dgm:cxn modelId="{E393F416-93A7-4516-92FF-F5553022140B}" type="presParOf" srcId="{5D121A92-71D5-5145-8C01-BCD1906B7B76}" destId="{9DCFB2B7-9368-3C4B-BBA2-F8A0F5768B49}" srcOrd="1" destOrd="0" presId="urn:microsoft.com/office/officeart/2009/3/layout/PhasedProcess"/>
    <dgm:cxn modelId="{153BB9AD-4351-4895-9BCE-D96B66A8FDA3}" type="presParOf" srcId="{5D121A92-71D5-5145-8C01-BCD1906B7B76}" destId="{A65B75C8-4B50-2441-BC58-1A014DA87794}" srcOrd="2" destOrd="0" presId="urn:microsoft.com/office/officeart/2009/3/layout/PhasedProcess"/>
    <dgm:cxn modelId="{C3FAAA03-619D-413F-B117-28E2A1474B95}" type="presParOf" srcId="{5D121A92-71D5-5145-8C01-BCD1906B7B76}" destId="{D729C5BC-77FE-A341-8883-F44A0260E213}" srcOrd="3" destOrd="0" presId="urn:microsoft.com/office/officeart/2009/3/layout/PhasedProcess"/>
    <dgm:cxn modelId="{ADB4673F-EBDC-42C8-A1FC-351904A55C13}" type="presParOf" srcId="{2F4013EF-8147-6044-A94A-8C12B48AF92C}" destId="{87F72259-FFFF-ED47-A052-F844840210CD}" srcOrd="7" destOrd="0" presId="urn:microsoft.com/office/officeart/2009/3/layout/PhasedProcess"/>
    <dgm:cxn modelId="{5C8630FA-6CE0-434E-9E9A-365EB09BE47D}" type="presParOf" srcId="{87F72259-FFFF-ED47-A052-F844840210CD}" destId="{5C6557A2-ABBA-5B4C-8B87-609E806288B7}" srcOrd="0" destOrd="0" presId="urn:microsoft.com/office/officeart/2009/3/layout/PhasedProcess"/>
    <dgm:cxn modelId="{DAD42B12-5EE5-47C9-B02F-82AC698BB588}" type="presParOf" srcId="{87F72259-FFFF-ED47-A052-F844840210CD}" destId="{93CFFF7F-828C-164A-830E-5AF9DA64930B}" srcOrd="1" destOrd="0" presId="urn:microsoft.com/office/officeart/2009/3/layout/PhasedProcess"/>
    <dgm:cxn modelId="{6F9007D1-6C03-48DA-8064-5A2126BDDC79}" type="presParOf" srcId="{87F72259-FFFF-ED47-A052-F844840210CD}" destId="{73207CDB-D8E0-914A-B705-18993BB5841B}" srcOrd="2" destOrd="0" presId="urn:microsoft.com/office/officeart/2009/3/layout/PhasedProcess"/>
    <dgm:cxn modelId="{AFEB14E5-819C-4292-AE22-0A92227EB772}" type="presParOf" srcId="{87F72259-FFFF-ED47-A052-F844840210CD}" destId="{5F3B5848-068C-A24B-9216-400C6320C389}" srcOrd="3" destOrd="0" presId="urn:microsoft.com/office/officeart/2009/3/layout/PhasedProcess"/>
    <dgm:cxn modelId="{4DC2AB39-8CFB-4B43-ACF3-359E278B52D9}" type="presParOf" srcId="{87F72259-FFFF-ED47-A052-F844840210CD}" destId="{ED637654-8AA0-4E43-988C-08DAE56ABCF7}" srcOrd="4" destOrd="0" presId="urn:microsoft.com/office/officeart/2009/3/layout/PhasedProcess"/>
    <dgm:cxn modelId="{95A7ACE9-D168-44A8-B2F7-5DFF30D09672}" type="presParOf" srcId="{87F72259-FFFF-ED47-A052-F844840210CD}" destId="{3EE9F441-000D-114E-BF0E-A0E223003C4D}" srcOrd="5" destOrd="0" presId="urn:microsoft.com/office/officeart/2009/3/layout/PhasedProcess"/>
    <dgm:cxn modelId="{F8780F6A-7B86-4259-88A9-39E58854D59C}" type="presParOf" srcId="{2F4013EF-8147-6044-A94A-8C12B48AF92C}" destId="{4954AEC0-A179-4E41-95E1-A9E5B69E8FF4}" srcOrd="8" destOrd="0" presId="urn:microsoft.com/office/officeart/2009/3/layout/PhasedProcess"/>
    <dgm:cxn modelId="{5F2BFDE7-2C37-4681-A623-93F77190FF91}" type="presParOf" srcId="{2F4013EF-8147-6044-A94A-8C12B48AF92C}" destId="{BCDACE35-1EEB-5141-B8F7-E2458EED777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700" dirty="0" err="1" smtClean="0"/>
            <a:t>I</a:t>
          </a:r>
          <a:r>
            <a:rPr lang="en-US" sz="1600" dirty="0" err="1" smtClean="0">
              <a:latin typeface="Optima"/>
              <a:cs typeface="Optima"/>
            </a:rPr>
            <a:t>dentificar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fontes</a:t>
          </a:r>
          <a:r>
            <a:rPr lang="en-US" sz="1600" dirty="0" smtClean="0">
              <a:latin typeface="Optima"/>
              <a:cs typeface="Optima"/>
            </a:rPr>
            <a:t> (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práticas</a:t>
          </a:r>
          <a:r>
            <a:rPr lang="en-US" sz="1600" dirty="0" smtClean="0">
              <a:latin typeface="Optima"/>
              <a:cs typeface="Optima"/>
            </a:rPr>
            <a:t>)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Coletar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analisar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F336D5A6-6667-D54F-A89E-D39B4E0FD2B1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711217BB-43CD-4E43-8CB4-83C4F8A6F2E1}" type="parTrans" cxnId="{2C1F2A6B-CFC4-FA47-BB61-B4A38DB264AB}">
      <dgm:prSet/>
      <dgm:spPr/>
      <dgm:t>
        <a:bodyPr/>
        <a:lstStyle/>
        <a:p>
          <a:endParaRPr lang="en-US"/>
        </a:p>
      </dgm:t>
    </dgm:pt>
    <dgm:pt modelId="{F0B3C1F4-CE32-774D-8C7D-75A216E06698}" type="sibTrans" cxnId="{2C1F2A6B-CFC4-FA47-BB61-B4A38DB264AB}">
      <dgm:prSet/>
      <dgm:spPr/>
      <dgm:t>
        <a:bodyPr/>
        <a:lstStyle/>
        <a:p>
          <a:endParaRPr lang="en-US"/>
        </a:p>
      </dgm:t>
    </dgm:pt>
    <dgm:pt modelId="{454C0F83-858F-D84F-BA89-5A3ED5FBC86A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Modelo</a:t>
          </a:r>
          <a:endParaRPr lang="en-US" sz="1600" dirty="0">
            <a:latin typeface="Optima"/>
            <a:cs typeface="Optima"/>
          </a:endParaRPr>
        </a:p>
      </dgm:t>
    </dgm:pt>
    <dgm:pt modelId="{3FF1C0B4-2382-0849-9EF3-1776E7928993}" type="parTrans" cxnId="{32DFCA9C-86A2-7C4E-8459-D81F2891FF89}">
      <dgm:prSet/>
      <dgm:spPr/>
      <dgm:t>
        <a:bodyPr/>
        <a:lstStyle/>
        <a:p>
          <a:endParaRPr lang="en-US"/>
        </a:p>
      </dgm:t>
    </dgm:pt>
    <dgm:pt modelId="{00A87458-6444-F54B-9E37-1BDBB97AC2A5}" type="sibTrans" cxnId="{32DFCA9C-86A2-7C4E-8459-D81F2891FF89}">
      <dgm:prSet/>
      <dgm:spPr/>
      <dgm:t>
        <a:bodyPr/>
        <a:lstStyle/>
        <a:p>
          <a:endParaRPr lang="en-US"/>
        </a:p>
      </dgm:t>
    </dgm:pt>
    <dgm:pt modelId="{594842C8-4840-9745-959C-8015A9B0E2CF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Documento</a:t>
          </a:r>
          <a:r>
            <a:rPr lang="en-US" sz="1600" dirty="0" smtClean="0">
              <a:latin typeface="Optima"/>
              <a:cs typeface="Optima"/>
            </a:rPr>
            <a:t> com a </a:t>
          </a:r>
          <a:r>
            <a:rPr lang="en-US" sz="1600" dirty="0" err="1" smtClean="0">
              <a:latin typeface="Optima"/>
              <a:cs typeface="Optima"/>
            </a:rPr>
            <a:t>descrição</a:t>
          </a:r>
          <a:r>
            <a:rPr lang="en-US" sz="1600" dirty="0" smtClean="0">
              <a:latin typeface="Optima"/>
              <a:cs typeface="Optima"/>
            </a:rPr>
            <a:t> da </a:t>
          </a:r>
          <a:r>
            <a:rPr lang="en-US" sz="1600" dirty="0" err="1" smtClean="0">
              <a:latin typeface="Optima"/>
              <a:cs typeface="Optima"/>
            </a:rPr>
            <a:t>Estratégia</a:t>
          </a:r>
          <a:endParaRPr lang="en-US" sz="1600" dirty="0">
            <a:latin typeface="Optima"/>
            <a:cs typeface="Optima"/>
          </a:endParaRPr>
        </a:p>
      </dgm:t>
    </dgm:pt>
    <dgm:pt modelId="{A65C0B93-1EA7-4B44-9111-0D26E5F239B4}" type="parTrans" cxnId="{AFE0F197-877F-EE4E-AD24-1A5B8D0B87EB}">
      <dgm:prSet/>
      <dgm:spPr/>
      <dgm:t>
        <a:bodyPr/>
        <a:lstStyle/>
        <a:p>
          <a:endParaRPr lang="en-US"/>
        </a:p>
      </dgm:t>
    </dgm:pt>
    <dgm:pt modelId="{96A181EB-5E64-DA48-8AA5-77F088307A14}" type="sibTrans" cxnId="{AFE0F197-877F-EE4E-AD24-1A5B8D0B87EB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2"/>
      <dgm:spPr/>
    </dgm:pt>
    <dgm:pt modelId="{45B59ECB-B78C-6547-849C-E484AED8E733}" type="pres">
      <dgm:prSet presAssocID="{77A96B36-4B2B-D141-BC1F-23CFA7B2349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8E334678-EBBC-9E4F-A2FC-BD20B9739BCF}" type="pres">
      <dgm:prSet presAssocID="{C8F3FE20-453D-5C44-B081-6C5D3714A349}" presName="bentUpArrow1" presStyleLbl="alignImgPlace1" presStyleIdx="1" presStyleCnt="2"/>
      <dgm:spPr/>
    </dgm:pt>
    <dgm:pt modelId="{D7E25A8C-C642-F149-B160-82F6197E5AD8}" type="pres">
      <dgm:prSet presAssocID="{C8F3FE20-453D-5C44-B081-6C5D3714A34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1EB5A-FFBB-164D-8DAC-D538AE665842}" type="pres">
      <dgm:prSet presAssocID="{C8F3FE20-453D-5C44-B081-6C5D3714A34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0B5E6-A831-2B41-B50E-EEBA987DF7EF}" type="pres">
      <dgm:prSet presAssocID="{510A9AAA-C1AC-1C42-BD17-3B29D3814C16}" presName="sibTrans" presStyleCnt="0"/>
      <dgm:spPr/>
    </dgm:pt>
    <dgm:pt modelId="{05349918-B146-2F43-AC67-A3C258D9C260}" type="pres">
      <dgm:prSet presAssocID="{454C0F83-858F-D84F-BA89-5A3ED5FBC86A}" presName="composite" presStyleCnt="0"/>
      <dgm:spPr/>
    </dgm:pt>
    <dgm:pt modelId="{352F9B83-B2D5-2142-A854-1E729BC5456F}" type="pres">
      <dgm:prSet presAssocID="{454C0F83-858F-D84F-BA89-5A3ED5FBC86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69136-2DCF-5B40-8335-E38E04101770}" type="pres">
      <dgm:prSet presAssocID="{454C0F83-858F-D84F-BA89-5A3ED5FBC86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1F76422C-E63E-4C45-868B-C21B51C5EC11}" type="presOf" srcId="{99F59F10-90ED-C247-8788-F546A42EFD10}" destId="{4B8E29E4-7DD4-CD42-B263-2FAA5403D74E}" srcOrd="0" destOrd="0" presId="urn:microsoft.com/office/officeart/2005/8/layout/StepDownProcess"/>
    <dgm:cxn modelId="{2D64B952-6B89-41F3-AB34-09892905113A}" type="presOf" srcId="{F336D5A6-6667-D54F-A89E-D39B4E0FD2B1}" destId="{2E81EB5A-FFBB-164D-8DAC-D538AE665842}" srcOrd="0" destOrd="0" presId="urn:microsoft.com/office/officeart/2005/8/layout/StepDownProcess"/>
    <dgm:cxn modelId="{2C1F2A6B-CFC4-FA47-BB61-B4A38DB264AB}" srcId="{C8F3FE20-453D-5C44-B081-6C5D3714A349}" destId="{F336D5A6-6667-D54F-A89E-D39B4E0FD2B1}" srcOrd="0" destOrd="0" parTransId="{711217BB-43CD-4E43-8CB4-83C4F8A6F2E1}" sibTransId="{F0B3C1F4-CE32-774D-8C7D-75A216E06698}"/>
    <dgm:cxn modelId="{8DB09EC1-CE75-4DFE-ADF2-BEED6112D7CF}" type="presOf" srcId="{F7A3D426-4E47-8549-B569-2563655333FB}" destId="{D1597416-4D6F-0447-B665-148FF6B56CF4}" srcOrd="0" destOrd="0" presId="urn:microsoft.com/office/officeart/2005/8/layout/StepDownProcess"/>
    <dgm:cxn modelId="{C770FCC7-A45F-4F2A-917C-FD2D50C30381}" type="presOf" srcId="{77A96B36-4B2B-D141-BC1F-23CFA7B2349D}" destId="{45B59ECB-B78C-6547-849C-E484AED8E733}" srcOrd="0" destOrd="0" presId="urn:microsoft.com/office/officeart/2005/8/layout/StepDownProcess"/>
    <dgm:cxn modelId="{4A2BA7FB-3EAE-4921-BADC-514316BD1B44}" type="presOf" srcId="{C8F3FE20-453D-5C44-B081-6C5D3714A349}" destId="{D7E25A8C-C642-F149-B160-82F6197E5AD8}" srcOrd="0" destOrd="0" presId="urn:microsoft.com/office/officeart/2005/8/layout/StepDownProcess"/>
    <dgm:cxn modelId="{4B80A27C-E0B8-41CD-AD84-2C0CE668A3AD}" type="presOf" srcId="{594842C8-4840-9745-959C-8015A9B0E2CF}" destId="{C9E69136-2DCF-5B40-8335-E38E04101770}" srcOrd="0" destOrd="0" presId="urn:microsoft.com/office/officeart/2005/8/layout/StepDownProcess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853E0F02-76EE-4B42-8F9E-F52E7B614738}" type="presOf" srcId="{454C0F83-858F-D84F-BA89-5A3ED5FBC86A}" destId="{352F9B83-B2D5-2142-A854-1E729BC5456F}" srcOrd="0" destOrd="0" presId="urn:microsoft.com/office/officeart/2005/8/layout/StepDownProcess"/>
    <dgm:cxn modelId="{AFE0F197-877F-EE4E-AD24-1A5B8D0B87EB}" srcId="{454C0F83-858F-D84F-BA89-5A3ED5FBC86A}" destId="{594842C8-4840-9745-959C-8015A9B0E2CF}" srcOrd="0" destOrd="0" parTransId="{A65C0B93-1EA7-4B44-9111-0D26E5F239B4}" sibTransId="{96A181EB-5E64-DA48-8AA5-77F088307A14}"/>
    <dgm:cxn modelId="{32DFCA9C-86A2-7C4E-8459-D81F2891FF89}" srcId="{F7A3D426-4E47-8549-B569-2563655333FB}" destId="{454C0F83-858F-D84F-BA89-5A3ED5FBC86A}" srcOrd="2" destOrd="0" parTransId="{3FF1C0B4-2382-0849-9EF3-1776E7928993}" sibTransId="{00A87458-6444-F54B-9E37-1BDBB97AC2A5}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DB8AF6E4-7BB2-4E8D-9B13-C2BA0A4FCA5B}" type="presParOf" srcId="{D1597416-4D6F-0447-B665-148FF6B56CF4}" destId="{38C1EC10-E802-0E4A-BED6-7B65955E701C}" srcOrd="0" destOrd="0" presId="urn:microsoft.com/office/officeart/2005/8/layout/StepDownProcess"/>
    <dgm:cxn modelId="{E1B92183-318C-4B90-BD64-36745612143C}" type="presParOf" srcId="{38C1EC10-E802-0E4A-BED6-7B65955E701C}" destId="{5BC18B73-0E7B-D242-A9B9-BA8ECE98F820}" srcOrd="0" destOrd="0" presId="urn:microsoft.com/office/officeart/2005/8/layout/StepDownProcess"/>
    <dgm:cxn modelId="{C147011D-961A-4C79-A85F-CF622900023D}" type="presParOf" srcId="{38C1EC10-E802-0E4A-BED6-7B65955E701C}" destId="{45B59ECB-B78C-6547-849C-E484AED8E733}" srcOrd="1" destOrd="0" presId="urn:microsoft.com/office/officeart/2005/8/layout/StepDownProcess"/>
    <dgm:cxn modelId="{E0FC0FE1-4247-4268-88D7-736C35172D90}" type="presParOf" srcId="{38C1EC10-E802-0E4A-BED6-7B65955E701C}" destId="{4B8E29E4-7DD4-CD42-B263-2FAA5403D74E}" srcOrd="2" destOrd="0" presId="urn:microsoft.com/office/officeart/2005/8/layout/StepDownProcess"/>
    <dgm:cxn modelId="{964ADF76-3560-428A-AC64-6C9F7A8DF57C}" type="presParOf" srcId="{D1597416-4D6F-0447-B665-148FF6B56CF4}" destId="{A92BD170-406E-C744-A7DF-8E9E8EAEE317}" srcOrd="1" destOrd="0" presId="urn:microsoft.com/office/officeart/2005/8/layout/StepDownProcess"/>
    <dgm:cxn modelId="{4F468BF9-5508-4D5F-B9AD-D0E8489CCFA2}" type="presParOf" srcId="{D1597416-4D6F-0447-B665-148FF6B56CF4}" destId="{B3BF97A2-D922-2642-8293-385F895AE7BC}" srcOrd="2" destOrd="0" presId="urn:microsoft.com/office/officeart/2005/8/layout/StepDownProcess"/>
    <dgm:cxn modelId="{1FFE8FF8-C50B-409D-9E7F-97482C86C20F}" type="presParOf" srcId="{B3BF97A2-D922-2642-8293-385F895AE7BC}" destId="{8E334678-EBBC-9E4F-A2FC-BD20B9739BCF}" srcOrd="0" destOrd="0" presId="urn:microsoft.com/office/officeart/2005/8/layout/StepDownProcess"/>
    <dgm:cxn modelId="{90A658CC-F6EE-45C7-84C3-10C9FD7AA63A}" type="presParOf" srcId="{B3BF97A2-D922-2642-8293-385F895AE7BC}" destId="{D7E25A8C-C642-F149-B160-82F6197E5AD8}" srcOrd="1" destOrd="0" presId="urn:microsoft.com/office/officeart/2005/8/layout/StepDownProcess"/>
    <dgm:cxn modelId="{7B5E1073-7768-4962-B731-ACE66AE4EFA0}" type="presParOf" srcId="{B3BF97A2-D922-2642-8293-385F895AE7BC}" destId="{2E81EB5A-FFBB-164D-8DAC-D538AE665842}" srcOrd="2" destOrd="0" presId="urn:microsoft.com/office/officeart/2005/8/layout/StepDownProcess"/>
    <dgm:cxn modelId="{E923DE64-358C-49F4-BA86-89F9FFF89DD3}" type="presParOf" srcId="{D1597416-4D6F-0447-B665-148FF6B56CF4}" destId="{D8A0B5E6-A831-2B41-B50E-EEBA987DF7EF}" srcOrd="3" destOrd="0" presId="urn:microsoft.com/office/officeart/2005/8/layout/StepDownProcess"/>
    <dgm:cxn modelId="{B250EBEA-8AA2-449F-AC99-E6C37E42EE85}" type="presParOf" srcId="{D1597416-4D6F-0447-B665-148FF6B56CF4}" destId="{05349918-B146-2F43-AC67-A3C258D9C260}" srcOrd="4" destOrd="0" presId="urn:microsoft.com/office/officeart/2005/8/layout/StepDownProcess"/>
    <dgm:cxn modelId="{9128D3EE-5FD7-4613-8419-9B11E718370E}" type="presParOf" srcId="{05349918-B146-2F43-AC67-A3C258D9C260}" destId="{352F9B83-B2D5-2142-A854-1E729BC5456F}" srcOrd="0" destOrd="0" presId="urn:microsoft.com/office/officeart/2005/8/layout/StepDownProcess"/>
    <dgm:cxn modelId="{78F39FD9-0B88-4F68-B473-C23F120170B4}" type="presParOf" srcId="{05349918-B146-2F43-AC67-A3C258D9C260}" destId="{C9E69136-2DCF-5B40-8335-E38E0410177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técnicos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Minuta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norma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técnica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avaliação</a:t>
          </a:r>
          <a:r>
            <a:rPr lang="en-US" sz="1600" dirty="0" smtClean="0">
              <a:latin typeface="Optima"/>
              <a:cs typeface="Optima"/>
            </a:rPr>
            <a:t> da </a:t>
          </a:r>
          <a:r>
            <a:rPr lang="en-US" sz="1600" dirty="0" err="1" smtClean="0">
              <a:latin typeface="Optima"/>
              <a:cs typeface="Optima"/>
            </a:rPr>
            <a:t>conformidade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F336D5A6-6667-D54F-A89E-D39B4E0FD2B1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Processo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certificação</a:t>
          </a:r>
          <a:endParaRPr lang="en-US" sz="1600" dirty="0">
            <a:latin typeface="Optima"/>
            <a:cs typeface="Optima"/>
          </a:endParaRPr>
        </a:p>
      </dgm:t>
    </dgm:pt>
    <dgm:pt modelId="{711217BB-43CD-4E43-8CB4-83C4F8A6F2E1}" type="parTrans" cxnId="{2C1F2A6B-CFC4-FA47-BB61-B4A38DB264AB}">
      <dgm:prSet/>
      <dgm:spPr/>
      <dgm:t>
        <a:bodyPr/>
        <a:lstStyle/>
        <a:p>
          <a:endParaRPr lang="en-US"/>
        </a:p>
      </dgm:t>
    </dgm:pt>
    <dgm:pt modelId="{F0B3C1F4-CE32-774D-8C7D-75A216E06698}" type="sibTrans" cxnId="{2C1F2A6B-CFC4-FA47-BB61-B4A38DB264AB}">
      <dgm:prSet/>
      <dgm:spPr/>
      <dgm:t>
        <a:bodyPr/>
        <a:lstStyle/>
        <a:p>
          <a:endParaRPr lang="en-US"/>
        </a:p>
      </dgm:t>
    </dgm:pt>
    <dgm:pt modelId="{16BD64CD-ADD2-EA4B-B33A-EB50D0C252B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Formulário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Autoavaliação</a:t>
          </a:r>
          <a:endParaRPr lang="en-US" sz="1600" dirty="0">
            <a:latin typeface="Optima"/>
            <a:cs typeface="Optima"/>
          </a:endParaRPr>
        </a:p>
      </dgm:t>
    </dgm:pt>
    <dgm:pt modelId="{9A5FA3AF-3FD2-B642-A4E1-C0F1E48E6EF5}" type="parTrans" cxnId="{0EB67DCC-98F5-5A4E-A60F-AF412460CBA7}">
      <dgm:prSet/>
      <dgm:spPr/>
      <dgm:t>
        <a:bodyPr/>
        <a:lstStyle/>
        <a:p>
          <a:endParaRPr lang="en-US"/>
        </a:p>
      </dgm:t>
    </dgm:pt>
    <dgm:pt modelId="{C8C1B749-C406-1A4F-B23E-2AF4C6ACA706}" type="sibTrans" cxnId="{0EB67DCC-98F5-5A4E-A60F-AF412460CBA7}">
      <dgm:prSet/>
      <dgm:spPr/>
      <dgm:t>
        <a:bodyPr/>
        <a:lstStyle/>
        <a:p>
          <a:endParaRPr lang="en-US"/>
        </a:p>
      </dgm:t>
    </dgm:pt>
    <dgm:pt modelId="{83C4C2FB-A695-334F-AF86-9EE021816BB2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formulários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para</a:t>
          </a:r>
          <a:r>
            <a:rPr lang="en-US" sz="1600" dirty="0" smtClean="0">
              <a:latin typeface="Optima"/>
              <a:cs typeface="Optima"/>
            </a:rPr>
            <a:t> a </a:t>
          </a:r>
          <a:r>
            <a:rPr lang="en-US" sz="1600" dirty="0" err="1" smtClean="0">
              <a:latin typeface="Optima"/>
              <a:cs typeface="Optima"/>
            </a:rPr>
            <a:t>certificação</a:t>
          </a:r>
          <a:endParaRPr lang="en-US" sz="1600" dirty="0">
            <a:latin typeface="Optima"/>
            <a:cs typeface="Optima"/>
          </a:endParaRPr>
        </a:p>
      </dgm:t>
    </dgm:pt>
    <dgm:pt modelId="{793D0A7A-6B71-5A4F-A6CE-2EC789419A37}" type="parTrans" cxnId="{FF1FF8F4-5145-E744-ABFA-ED64FE8308EF}">
      <dgm:prSet/>
      <dgm:spPr/>
      <dgm:t>
        <a:bodyPr/>
        <a:lstStyle/>
        <a:p>
          <a:endParaRPr lang="en-US"/>
        </a:p>
      </dgm:t>
    </dgm:pt>
    <dgm:pt modelId="{978FBDEE-5C0C-354F-80FE-05D6982CEF64}" type="sibTrans" cxnId="{FF1FF8F4-5145-E744-ABFA-ED64FE8308EF}">
      <dgm:prSet/>
      <dgm:spPr/>
      <dgm:t>
        <a:bodyPr/>
        <a:lstStyle/>
        <a:p>
          <a:endParaRPr lang="en-US"/>
        </a:p>
      </dgm:t>
    </dgm:pt>
    <dgm:pt modelId="{5FD58CBC-45CF-414B-90BC-4D511C30929F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Procedimento</a:t>
          </a:r>
          <a:r>
            <a:rPr lang="en-US" sz="1600" dirty="0" smtClean="0">
              <a:latin typeface="Optima"/>
              <a:cs typeface="Optima"/>
            </a:rPr>
            <a:t> de auditoria</a:t>
          </a:r>
          <a:endParaRPr lang="en-US" sz="1600" dirty="0">
            <a:latin typeface="Optima"/>
            <a:cs typeface="Optima"/>
          </a:endParaRPr>
        </a:p>
      </dgm:t>
    </dgm:pt>
    <dgm:pt modelId="{1F7873C8-0351-C844-9AE0-27932885144D}" type="parTrans" cxnId="{EAA72F9A-7A5F-CC4C-AF60-8812CF21AEAC}">
      <dgm:prSet/>
      <dgm:spPr/>
      <dgm:t>
        <a:bodyPr/>
        <a:lstStyle/>
        <a:p>
          <a:endParaRPr lang="en-US"/>
        </a:p>
      </dgm:t>
    </dgm:pt>
    <dgm:pt modelId="{56C1A966-C923-7E44-A845-8ECE932A21B7}" type="sibTrans" cxnId="{EAA72F9A-7A5F-CC4C-AF60-8812CF21AEAC}">
      <dgm:prSet/>
      <dgm:spPr/>
      <dgm:t>
        <a:bodyPr/>
        <a:lstStyle/>
        <a:p>
          <a:endParaRPr lang="en-US"/>
        </a:p>
      </dgm:t>
    </dgm:pt>
    <dgm:pt modelId="{8B951C47-7A8A-2F49-96D8-AF8B85438A6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Curso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formação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auditores</a:t>
          </a:r>
          <a:endParaRPr lang="en-US" sz="1600" dirty="0">
            <a:latin typeface="Optima"/>
            <a:cs typeface="Optima"/>
          </a:endParaRPr>
        </a:p>
      </dgm:t>
    </dgm:pt>
    <dgm:pt modelId="{1DB83125-3314-D94A-8EC0-BFF9F268FF44}" type="parTrans" cxnId="{0BEA529C-75FF-F44C-A536-CA61F3FD4B14}">
      <dgm:prSet/>
      <dgm:spPr/>
      <dgm:t>
        <a:bodyPr/>
        <a:lstStyle/>
        <a:p>
          <a:endParaRPr lang="en-US"/>
        </a:p>
      </dgm:t>
    </dgm:pt>
    <dgm:pt modelId="{7E76DDFE-8C2A-0D4D-BB0A-A5D70E656600}" type="sibTrans" cxnId="{0BEA529C-75FF-F44C-A536-CA61F3FD4B14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1"/>
      <dgm:spPr/>
    </dgm:pt>
    <dgm:pt modelId="{45B59ECB-B78C-6547-849C-E484AED8E733}" type="pres">
      <dgm:prSet presAssocID="{77A96B36-4B2B-D141-BC1F-23CFA7B2349D}" presName="ParentText" presStyleLbl="node1" presStyleIdx="0" presStyleCnt="2" custScaleX="888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D7E25A8C-C642-F149-B160-82F6197E5AD8}" type="pres">
      <dgm:prSet presAssocID="{C8F3FE20-453D-5C44-B081-6C5D3714A349}" presName="ParentText" presStyleLbl="node1" presStyleIdx="1" presStyleCnt="2" custScaleX="854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CD8D-95B7-B442-A259-FCCE6110FDBC}" type="pres">
      <dgm:prSet presAssocID="{C8F3FE20-453D-5C44-B081-6C5D3714A349}" presName="FinalChildText" presStyleLbl="revTx" presStyleIdx="1" presStyleCnt="2" custScaleX="121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0B2FAC23-8597-4FEF-B0A1-4AE3C2C70C4E}" type="presOf" srcId="{C8F3FE20-453D-5C44-B081-6C5D3714A349}" destId="{D7E25A8C-C642-F149-B160-82F6197E5AD8}" srcOrd="0" destOrd="0" presId="urn:microsoft.com/office/officeart/2005/8/layout/StepDownProcess"/>
    <dgm:cxn modelId="{6C1F84C3-CBF8-42B0-9001-EA9E5B880D93}" type="presOf" srcId="{F7A3D426-4E47-8549-B569-2563655333FB}" destId="{D1597416-4D6F-0447-B665-148FF6B56CF4}" srcOrd="0" destOrd="0" presId="urn:microsoft.com/office/officeart/2005/8/layout/StepDownProcess"/>
    <dgm:cxn modelId="{3C745699-63CF-4A5B-B665-0BA43A2CE379}" type="presOf" srcId="{5FD58CBC-45CF-414B-90BC-4D511C30929F}" destId="{5F21CD8D-95B7-B442-A259-FCCE6110FDBC}" srcOrd="0" destOrd="3" presId="urn:microsoft.com/office/officeart/2005/8/layout/StepDownProcess"/>
    <dgm:cxn modelId="{2C1F2A6B-CFC4-FA47-BB61-B4A38DB264AB}" srcId="{C8F3FE20-453D-5C44-B081-6C5D3714A349}" destId="{F336D5A6-6667-D54F-A89E-D39B4E0FD2B1}" srcOrd="0" destOrd="0" parTransId="{711217BB-43CD-4E43-8CB4-83C4F8A6F2E1}" sibTransId="{F0B3C1F4-CE32-774D-8C7D-75A216E06698}"/>
    <dgm:cxn modelId="{88575AF2-8D78-4C84-A21E-C39E4458EBA7}" type="presOf" srcId="{F336D5A6-6667-D54F-A89E-D39B4E0FD2B1}" destId="{5F21CD8D-95B7-B442-A259-FCCE6110FDBC}" srcOrd="0" destOrd="0" presId="urn:microsoft.com/office/officeart/2005/8/layout/StepDownProcess"/>
    <dgm:cxn modelId="{0EB67DCC-98F5-5A4E-A60F-AF412460CBA7}" srcId="{C8F3FE20-453D-5C44-B081-6C5D3714A349}" destId="{16BD64CD-ADD2-EA4B-B33A-EB50D0C252BD}" srcOrd="2" destOrd="0" parTransId="{9A5FA3AF-3FD2-B642-A4E1-C0F1E48E6EF5}" sibTransId="{C8C1B749-C406-1A4F-B23E-2AF4C6ACA706}"/>
    <dgm:cxn modelId="{A9E4C777-F005-4F2B-AB3F-E52B36FAE706}" type="presOf" srcId="{77A96B36-4B2B-D141-BC1F-23CFA7B2349D}" destId="{45B59ECB-B78C-6547-849C-E484AED8E733}" srcOrd="0" destOrd="0" presId="urn:microsoft.com/office/officeart/2005/8/layout/StepDownProcess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D07062B6-09D0-4AC2-9D5D-3730E33A831D}" type="presOf" srcId="{83C4C2FB-A695-334F-AF86-9EE021816BB2}" destId="{5F21CD8D-95B7-B442-A259-FCCE6110FDBC}" srcOrd="0" destOrd="1" presId="urn:microsoft.com/office/officeart/2005/8/layout/StepDownProcess"/>
    <dgm:cxn modelId="{EAA72F9A-7A5F-CC4C-AF60-8812CF21AEAC}" srcId="{C8F3FE20-453D-5C44-B081-6C5D3714A349}" destId="{5FD58CBC-45CF-414B-90BC-4D511C30929F}" srcOrd="3" destOrd="0" parTransId="{1F7873C8-0351-C844-9AE0-27932885144D}" sibTransId="{56C1A966-C923-7E44-A845-8ECE932A21B7}"/>
    <dgm:cxn modelId="{FEEE8BDB-FB1F-40F1-B60C-0B6970D104A7}" type="presOf" srcId="{8B951C47-7A8A-2F49-96D8-AF8B85438A6D}" destId="{5F21CD8D-95B7-B442-A259-FCCE6110FDBC}" srcOrd="0" destOrd="4" presId="urn:microsoft.com/office/officeart/2005/8/layout/StepDownProcess"/>
    <dgm:cxn modelId="{0BEA529C-75FF-F44C-A536-CA61F3FD4B14}" srcId="{C8F3FE20-453D-5C44-B081-6C5D3714A349}" destId="{8B951C47-7A8A-2F49-96D8-AF8B85438A6D}" srcOrd="4" destOrd="0" parTransId="{1DB83125-3314-D94A-8EC0-BFF9F268FF44}" sibTransId="{7E76DDFE-8C2A-0D4D-BB0A-A5D70E656600}"/>
    <dgm:cxn modelId="{FF1FF8F4-5145-E744-ABFA-ED64FE8308EF}" srcId="{C8F3FE20-453D-5C44-B081-6C5D3714A349}" destId="{83C4C2FB-A695-334F-AF86-9EE021816BB2}" srcOrd="1" destOrd="0" parTransId="{793D0A7A-6B71-5A4F-A6CE-2EC789419A37}" sibTransId="{978FBDEE-5C0C-354F-80FE-05D6982CEF64}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8C89D078-C665-44CF-9D99-F9EE2F81B6DA}" type="presOf" srcId="{99F59F10-90ED-C247-8788-F546A42EFD10}" destId="{4B8E29E4-7DD4-CD42-B263-2FAA5403D74E}" srcOrd="0" destOrd="0" presId="urn:microsoft.com/office/officeart/2005/8/layout/StepDownProcess"/>
    <dgm:cxn modelId="{896279AA-28AD-4EC0-A3EC-B219D52381F4}" type="presOf" srcId="{16BD64CD-ADD2-EA4B-B33A-EB50D0C252BD}" destId="{5F21CD8D-95B7-B442-A259-FCCE6110FDBC}" srcOrd="0" destOrd="2" presId="urn:microsoft.com/office/officeart/2005/8/layout/StepDownProcess"/>
    <dgm:cxn modelId="{33E8E91F-207F-41A0-BD20-F0EC2F7E51AB}" type="presParOf" srcId="{D1597416-4D6F-0447-B665-148FF6B56CF4}" destId="{38C1EC10-E802-0E4A-BED6-7B65955E701C}" srcOrd="0" destOrd="0" presId="urn:microsoft.com/office/officeart/2005/8/layout/StepDownProcess"/>
    <dgm:cxn modelId="{5C36CE43-D818-4E26-B420-C74A7F9D5549}" type="presParOf" srcId="{38C1EC10-E802-0E4A-BED6-7B65955E701C}" destId="{5BC18B73-0E7B-D242-A9B9-BA8ECE98F820}" srcOrd="0" destOrd="0" presId="urn:microsoft.com/office/officeart/2005/8/layout/StepDownProcess"/>
    <dgm:cxn modelId="{EF7232FA-06D0-42A6-8C1B-3F257185DEF5}" type="presParOf" srcId="{38C1EC10-E802-0E4A-BED6-7B65955E701C}" destId="{45B59ECB-B78C-6547-849C-E484AED8E733}" srcOrd="1" destOrd="0" presId="urn:microsoft.com/office/officeart/2005/8/layout/StepDownProcess"/>
    <dgm:cxn modelId="{42292BAD-E2D6-4AF0-BEFB-0AABD89C46A6}" type="presParOf" srcId="{38C1EC10-E802-0E4A-BED6-7B65955E701C}" destId="{4B8E29E4-7DD4-CD42-B263-2FAA5403D74E}" srcOrd="2" destOrd="0" presId="urn:microsoft.com/office/officeart/2005/8/layout/StepDownProcess"/>
    <dgm:cxn modelId="{87D43EC5-72D4-4EDD-A585-439284C6EB5B}" type="presParOf" srcId="{D1597416-4D6F-0447-B665-148FF6B56CF4}" destId="{A92BD170-406E-C744-A7DF-8E9E8EAEE317}" srcOrd="1" destOrd="0" presId="urn:microsoft.com/office/officeart/2005/8/layout/StepDownProcess"/>
    <dgm:cxn modelId="{74277BBA-388D-4403-81CD-EE6E6FD56E75}" type="presParOf" srcId="{D1597416-4D6F-0447-B665-148FF6B56CF4}" destId="{B3BF97A2-D922-2642-8293-385F895AE7BC}" srcOrd="2" destOrd="0" presId="urn:microsoft.com/office/officeart/2005/8/layout/StepDownProcess"/>
    <dgm:cxn modelId="{0E912DC3-BFAE-444C-B30B-6F9638AAFFA0}" type="presParOf" srcId="{B3BF97A2-D922-2642-8293-385F895AE7BC}" destId="{D7E25A8C-C642-F149-B160-82F6197E5AD8}" srcOrd="0" destOrd="0" presId="urn:microsoft.com/office/officeart/2005/8/layout/StepDownProcess"/>
    <dgm:cxn modelId="{94C6ECE9-34A5-43E0-84D5-8A98C5C95B81}" type="presParOf" srcId="{B3BF97A2-D922-2642-8293-385F895AE7BC}" destId="{5F21CD8D-95B7-B442-A259-FCCE6110FD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Experiência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piloto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Implementação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16BD64CD-ADD2-EA4B-B33A-EB50D0C252B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Revisão</a:t>
          </a:r>
          <a:r>
            <a:rPr lang="en-US" sz="1600" dirty="0" smtClean="0">
              <a:latin typeface="Optima"/>
              <a:cs typeface="Optima"/>
            </a:rPr>
            <a:t> dos 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, </a:t>
          </a:r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formulários</a:t>
          </a:r>
          <a:endParaRPr lang="en-US" sz="1600" dirty="0">
            <a:latin typeface="Optima"/>
            <a:cs typeface="Optima"/>
          </a:endParaRPr>
        </a:p>
      </dgm:t>
    </dgm:pt>
    <dgm:pt modelId="{9A5FA3AF-3FD2-B642-A4E1-C0F1E48E6EF5}" type="parTrans" cxnId="{0EB67DCC-98F5-5A4E-A60F-AF412460CBA7}">
      <dgm:prSet/>
      <dgm:spPr/>
      <dgm:t>
        <a:bodyPr/>
        <a:lstStyle/>
        <a:p>
          <a:endParaRPr lang="en-US"/>
        </a:p>
      </dgm:t>
    </dgm:pt>
    <dgm:pt modelId="{C8C1B749-C406-1A4F-B23E-2AF4C6ACA706}" type="sibTrans" cxnId="{0EB67DCC-98F5-5A4E-A60F-AF412460CBA7}">
      <dgm:prSet/>
      <dgm:spPr/>
      <dgm:t>
        <a:bodyPr/>
        <a:lstStyle/>
        <a:p>
          <a:endParaRPr lang="en-US"/>
        </a:p>
      </dgm:t>
    </dgm:pt>
    <dgm:pt modelId="{8B951C47-7A8A-2F49-96D8-AF8B85438A6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Realização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curso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formação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auditores</a:t>
          </a:r>
          <a:endParaRPr lang="en-US" sz="1600" dirty="0">
            <a:latin typeface="Optima"/>
            <a:cs typeface="Optima"/>
          </a:endParaRPr>
        </a:p>
      </dgm:t>
    </dgm:pt>
    <dgm:pt modelId="{1DB83125-3314-D94A-8EC0-BFF9F268FF44}" type="parTrans" cxnId="{0BEA529C-75FF-F44C-A536-CA61F3FD4B14}">
      <dgm:prSet/>
      <dgm:spPr/>
      <dgm:t>
        <a:bodyPr/>
        <a:lstStyle/>
        <a:p>
          <a:endParaRPr lang="en-US"/>
        </a:p>
      </dgm:t>
    </dgm:pt>
    <dgm:pt modelId="{7E76DDFE-8C2A-0D4D-BB0A-A5D70E656600}" type="sibTrans" cxnId="{0BEA529C-75FF-F44C-A536-CA61F3FD4B14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1"/>
      <dgm:spPr/>
    </dgm:pt>
    <dgm:pt modelId="{45B59ECB-B78C-6547-849C-E484AED8E733}" type="pres">
      <dgm:prSet presAssocID="{77A96B36-4B2B-D141-BC1F-23CFA7B2349D}" presName="ParentText" presStyleLbl="node1" presStyleIdx="0" presStyleCnt="2" custScaleX="888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D7E25A8C-C642-F149-B160-82F6197E5AD8}" type="pres">
      <dgm:prSet presAssocID="{C8F3FE20-453D-5C44-B081-6C5D3714A349}" presName="ParentText" presStyleLbl="node1" presStyleIdx="1" presStyleCnt="2" custScaleX="854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CD8D-95B7-B442-A259-FCCE6110FDBC}" type="pres">
      <dgm:prSet presAssocID="{C8F3FE20-453D-5C44-B081-6C5D3714A349}" presName="FinalChildText" presStyleLbl="revTx" presStyleIdx="1" presStyleCnt="2" custScaleX="121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67DCC-98F5-5A4E-A60F-AF412460CBA7}" srcId="{C8F3FE20-453D-5C44-B081-6C5D3714A349}" destId="{16BD64CD-ADD2-EA4B-B33A-EB50D0C252BD}" srcOrd="0" destOrd="0" parTransId="{9A5FA3AF-3FD2-B642-A4E1-C0F1E48E6EF5}" sibTransId="{C8C1B749-C406-1A4F-B23E-2AF4C6ACA706}"/>
    <dgm:cxn modelId="{7B915659-2F89-4CBD-B1C9-B1CF41B7424E}" type="presOf" srcId="{F7A3D426-4E47-8549-B569-2563655333FB}" destId="{D1597416-4D6F-0447-B665-148FF6B56CF4}" srcOrd="0" destOrd="0" presId="urn:microsoft.com/office/officeart/2005/8/layout/StepDownProcess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1D5E2BA4-B7C3-4E7B-8176-CDB6F59DE10F}" type="presOf" srcId="{99F59F10-90ED-C247-8788-F546A42EFD10}" destId="{4B8E29E4-7DD4-CD42-B263-2FAA5403D74E}" srcOrd="0" destOrd="0" presId="urn:microsoft.com/office/officeart/2005/8/layout/StepDownProcess"/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50349989-78B8-4893-B1E2-1FC0B8632A10}" type="presOf" srcId="{16BD64CD-ADD2-EA4B-B33A-EB50D0C252BD}" destId="{5F21CD8D-95B7-B442-A259-FCCE6110FDBC}" srcOrd="0" destOrd="0" presId="urn:microsoft.com/office/officeart/2005/8/layout/StepDownProcess"/>
    <dgm:cxn modelId="{6A0B81CD-B015-43C6-9258-C47317D82EBF}" type="presOf" srcId="{C8F3FE20-453D-5C44-B081-6C5D3714A349}" destId="{D7E25A8C-C642-F149-B160-82F6197E5AD8}" srcOrd="0" destOrd="0" presId="urn:microsoft.com/office/officeart/2005/8/layout/StepDownProcess"/>
    <dgm:cxn modelId="{0BEA529C-75FF-F44C-A536-CA61F3FD4B14}" srcId="{C8F3FE20-453D-5C44-B081-6C5D3714A349}" destId="{8B951C47-7A8A-2F49-96D8-AF8B85438A6D}" srcOrd="1" destOrd="0" parTransId="{1DB83125-3314-D94A-8EC0-BFF9F268FF44}" sibTransId="{7E76DDFE-8C2A-0D4D-BB0A-A5D70E656600}"/>
    <dgm:cxn modelId="{D00985D9-32A9-4892-B381-701E418710AF}" type="presOf" srcId="{77A96B36-4B2B-D141-BC1F-23CFA7B2349D}" destId="{45B59ECB-B78C-6547-849C-E484AED8E733}" srcOrd="0" destOrd="0" presId="urn:microsoft.com/office/officeart/2005/8/layout/StepDownProcess"/>
    <dgm:cxn modelId="{ECBC83A1-B97F-41BE-891E-42D25034F0F2}" type="presOf" srcId="{8B951C47-7A8A-2F49-96D8-AF8B85438A6D}" destId="{5F21CD8D-95B7-B442-A259-FCCE6110FDBC}" srcOrd="0" destOrd="1" presId="urn:microsoft.com/office/officeart/2005/8/layout/StepDownProcess"/>
    <dgm:cxn modelId="{741990B4-31D7-4C0F-B78D-67BCC0A372B4}" type="presParOf" srcId="{D1597416-4D6F-0447-B665-148FF6B56CF4}" destId="{38C1EC10-E802-0E4A-BED6-7B65955E701C}" srcOrd="0" destOrd="0" presId="urn:microsoft.com/office/officeart/2005/8/layout/StepDownProcess"/>
    <dgm:cxn modelId="{00135906-84FE-4119-9959-A582F610DB12}" type="presParOf" srcId="{38C1EC10-E802-0E4A-BED6-7B65955E701C}" destId="{5BC18B73-0E7B-D242-A9B9-BA8ECE98F820}" srcOrd="0" destOrd="0" presId="urn:microsoft.com/office/officeart/2005/8/layout/StepDownProcess"/>
    <dgm:cxn modelId="{A8DAB5C2-3219-4AEF-B19D-973E98F6BA6C}" type="presParOf" srcId="{38C1EC10-E802-0E4A-BED6-7B65955E701C}" destId="{45B59ECB-B78C-6547-849C-E484AED8E733}" srcOrd="1" destOrd="0" presId="urn:microsoft.com/office/officeart/2005/8/layout/StepDownProcess"/>
    <dgm:cxn modelId="{986E300E-FC4C-4E86-A5F2-E6E130553AAA}" type="presParOf" srcId="{38C1EC10-E802-0E4A-BED6-7B65955E701C}" destId="{4B8E29E4-7DD4-CD42-B263-2FAA5403D74E}" srcOrd="2" destOrd="0" presId="urn:microsoft.com/office/officeart/2005/8/layout/StepDownProcess"/>
    <dgm:cxn modelId="{1B5F094C-5B26-472F-88C6-66F2A5BE7396}" type="presParOf" srcId="{D1597416-4D6F-0447-B665-148FF6B56CF4}" destId="{A92BD170-406E-C744-A7DF-8E9E8EAEE317}" srcOrd="1" destOrd="0" presId="urn:microsoft.com/office/officeart/2005/8/layout/StepDownProcess"/>
    <dgm:cxn modelId="{7E4D6683-C15D-48CE-B518-68AE5709BDFC}" type="presParOf" srcId="{D1597416-4D6F-0447-B665-148FF6B56CF4}" destId="{B3BF97A2-D922-2642-8293-385F895AE7BC}" srcOrd="2" destOrd="0" presId="urn:microsoft.com/office/officeart/2005/8/layout/StepDownProcess"/>
    <dgm:cxn modelId="{8B17580B-D9C6-42CD-AC87-BC06CC888FD9}" type="presParOf" srcId="{B3BF97A2-D922-2642-8293-385F895AE7BC}" destId="{D7E25A8C-C642-F149-B160-82F6197E5AD8}" srcOrd="0" destOrd="0" presId="urn:microsoft.com/office/officeart/2005/8/layout/StepDownProcess"/>
    <dgm:cxn modelId="{B88F4C1A-FFDF-4BB0-99C7-60686DC40D92}" type="presParOf" srcId="{B3BF97A2-D922-2642-8293-385F895AE7BC}" destId="{5F21CD8D-95B7-B442-A259-FCCE6110FD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28/04/2015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6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4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4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0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7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3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xtante.net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 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28/4/2015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980728"/>
            <a:ext cx="8964488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Ana Medina,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 Luders, Natália José Neves – encontro com Escritório David Teixeira - </a:t>
            </a:r>
            <a:r>
              <a:rPr lang="pt-BR" sz="1700" dirty="0" smtClean="0">
                <a:latin typeface="BlissL" panose="02000506030000020004" pitchFamily="2" charset="0"/>
              </a:rPr>
              <a:t>3/2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Acórdão contrário à retenção de 10% na 3ª Câmara de Direito Privado do TJ-SP – 5/3/2015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David Teixeira, Consulta Antônio Mariz de Oliveira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</a:t>
            </a:r>
            <a:r>
              <a:rPr lang="pt-BR" dirty="0"/>
              <a:t>T</a:t>
            </a:r>
            <a:r>
              <a:rPr lang="pt-BR" dirty="0" smtClean="0"/>
              <a:t>eixeira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8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620688"/>
            <a:ext cx="8964488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dirty="0">
                <a:latin typeface="BlissL" panose="02000506030000020004" pitchFamily="2" charset="0"/>
              </a:rPr>
              <a:t>Influência de </a:t>
            </a:r>
            <a:r>
              <a:rPr lang="pt-BR" sz="1700" dirty="0" smtClean="0">
                <a:latin typeface="BlissL" panose="02000506030000020004" pitchFamily="2" charset="0"/>
              </a:rPr>
              <a:t>MT </a:t>
            </a:r>
            <a:r>
              <a:rPr lang="pt-BR" sz="1700" dirty="0">
                <a:latin typeface="BlissL" panose="02000506030000020004" pitchFamily="2" charset="0"/>
              </a:rPr>
              <a:t>nos Comitês da OAB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</a:t>
            </a:r>
            <a:r>
              <a:rPr lang="pt-BR" sz="1700" dirty="0" smtClean="0">
                <a:latin typeface="BlissL" panose="02000506030000020004" pitchFamily="2" charset="0"/>
              </a:rPr>
              <a:t>rabalho </a:t>
            </a:r>
            <a:r>
              <a:rPr lang="pt-BR" sz="1700" dirty="0">
                <a:latin typeface="BlissL" panose="02000506030000020004" pitchFamily="2" charset="0"/>
              </a:rPr>
              <a:t>político estratégico paralelo junto a Ordem, para avaliar apoio.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Contato com Marcos da Costa (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OAB) e </a:t>
            </a:r>
            <a:r>
              <a:rPr lang="pt-BR" sz="1700" dirty="0" smtClean="0">
                <a:latin typeface="BlissL" panose="02000506030000020004" pitchFamily="2" charset="0"/>
              </a:rPr>
              <a:t>Carlos </a:t>
            </a:r>
            <a:r>
              <a:rPr lang="pt-BR" sz="1700" dirty="0" err="1">
                <a:latin typeface="BlissL" panose="02000506030000020004" pitchFamily="2" charset="0"/>
              </a:rPr>
              <a:t>Mateucci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CESA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OAB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</a:t>
            </a:r>
            <a:r>
              <a:rPr lang="pt-BR" sz="1700" dirty="0" smtClean="0">
                <a:latin typeface="BlissL" panose="02000506030000020004" pitchFamily="2" charset="0"/>
              </a:rPr>
              <a:t>elhor </a:t>
            </a:r>
            <a:r>
              <a:rPr lang="pt-BR" sz="1700" dirty="0">
                <a:latin typeface="BlissL" panose="02000506030000020004" pitchFamily="2" charset="0"/>
              </a:rPr>
              <a:t>caminho para ingresso da </a:t>
            </a:r>
            <a:r>
              <a:rPr lang="pt-BR" sz="1700" dirty="0" smtClean="0">
                <a:latin typeface="BlissL" panose="02000506030000020004" pitchFamily="2" charset="0"/>
              </a:rPr>
              <a:t>representação/ relator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Enquadramento Legal das Ações de Captação Abusiva para representação no Tribunal de Ética e Disciplina da OAB/SP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Utilização de cargo OAB em autopromoção para captação abusiva de clientes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Código de Ética:  litigar como última forma para resolução de impasses.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Empresas: atas </a:t>
            </a:r>
            <a:r>
              <a:rPr lang="pt-BR" sz="1700" dirty="0">
                <a:latin typeface="BlissL" panose="02000506030000020004" pitchFamily="2" charset="0"/>
              </a:rPr>
              <a:t>notariais com </a:t>
            </a:r>
            <a:r>
              <a:rPr lang="pt-BR" sz="1700" dirty="0" smtClean="0">
                <a:latin typeface="BlissL" panose="02000506030000020004" pitchFamily="2" charset="0"/>
              </a:rPr>
              <a:t>provas, </a:t>
            </a:r>
            <a:r>
              <a:rPr lang="pt-BR" sz="1700" dirty="0">
                <a:latin typeface="BlissL" panose="02000506030000020004" pitchFamily="2" charset="0"/>
              </a:rPr>
              <a:t>como autopromoção em </a:t>
            </a:r>
            <a:r>
              <a:rPr lang="pt-BR" sz="1700" dirty="0" err="1">
                <a:latin typeface="BlissL" panose="02000506030000020004" pitchFamily="2" charset="0"/>
              </a:rPr>
              <a:t>Facebook</a:t>
            </a:r>
            <a:r>
              <a:rPr lang="pt-BR" sz="1700" dirty="0">
                <a:latin typeface="BlissL" panose="02000506030000020004" pitchFamily="2" charset="0"/>
              </a:rPr>
              <a:t>/ site de escritório, utilização de cargo na OAB, divulgação de decisões judiciais citando empresas,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Parecer do Prof. Dr. Miguel </a:t>
            </a:r>
            <a:r>
              <a:rPr lang="pt-BR" sz="1700" dirty="0" err="1">
                <a:latin typeface="BlissL" panose="02000506030000020004" pitchFamily="2" charset="0"/>
              </a:rPr>
              <a:t>Reale</a:t>
            </a:r>
            <a:r>
              <a:rPr lang="pt-BR" sz="1700" dirty="0">
                <a:latin typeface="BlissL" panose="02000506030000020004" pitchFamily="2" charset="0"/>
              </a:rPr>
              <a:t> Júnior para corroborar </a:t>
            </a:r>
            <a:r>
              <a:rPr lang="pt-BR" sz="1700" dirty="0" smtClean="0">
                <a:latin typeface="BlissL" panose="02000506030000020004" pitchFamily="2" charset="0"/>
              </a:rPr>
              <a:t>argumentação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Trib. </a:t>
            </a:r>
            <a:r>
              <a:rPr lang="pt-BR" sz="1700" dirty="0">
                <a:latin typeface="BlissL" panose="02000506030000020004" pitchFamily="2" charset="0"/>
              </a:rPr>
              <a:t>de Ética </a:t>
            </a:r>
            <a:r>
              <a:rPr lang="pt-BR" sz="1700" dirty="0" smtClean="0">
                <a:latin typeface="BlissL" panose="02000506030000020004" pitchFamily="2" charset="0"/>
              </a:rPr>
              <a:t>OAB e </a:t>
            </a:r>
            <a:r>
              <a:rPr lang="pt-BR" sz="1700" dirty="0">
                <a:latin typeface="BlissL" panose="02000506030000020004" pitchFamily="2" charset="0"/>
              </a:rPr>
              <a:t>práticas abusivas – 2004 -  menção a cargos em </a:t>
            </a:r>
            <a:r>
              <a:rPr lang="pt-BR" sz="1700" dirty="0" smtClean="0">
                <a:latin typeface="BlissL" panose="02000506030000020004" pitchFamily="2" charset="0"/>
              </a:rPr>
              <a:t>petições: </a:t>
            </a:r>
            <a:r>
              <a:rPr lang="pt-BR" sz="1700" dirty="0">
                <a:latin typeface="BlissL" panose="02000506030000020004" pitchFamily="2" charset="0"/>
              </a:rPr>
              <a:t>tráfico de influência.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Viés Penal  - </a:t>
            </a:r>
            <a:r>
              <a:rPr lang="pt-BR" sz="1700" dirty="0" smtClean="0">
                <a:latin typeface="BlissL" panose="02000506030000020004" pitchFamily="2" charset="0"/>
              </a:rPr>
              <a:t>por cada empresa - após </a:t>
            </a:r>
            <a:r>
              <a:rPr lang="pt-BR" sz="1700" dirty="0">
                <a:latin typeface="BlissL" panose="02000506030000020004" pitchFamily="2" charset="0"/>
              </a:rPr>
              <a:t>entrada de representação junto ao Tribunal de Ética e Disciplina da Ordem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 – R$ 250 mil + 150 mil Parecer MRJ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Consideração de riscos; aprovação; participação Secovi.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Diretora Jurídica da Lopes Claudia Britto no próximo Comitê Jurídico - representações autuadas pela Lopes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Notificação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 - redução de atuação nos empreendimentos após recebimento da </a:t>
            </a:r>
            <a:r>
              <a:rPr lang="pt-BR" sz="1700" dirty="0" smtClean="0">
                <a:latin typeface="BlissL" panose="02000506030000020004" pitchFamily="2" charset="0"/>
              </a:rPr>
              <a:t>notificação</a:t>
            </a: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Acórdão contrário à retenção de 10% na 3ª Câmara de Direito Privado do TJ-SP – </a:t>
            </a:r>
            <a:r>
              <a:rPr lang="pt-BR" sz="1700" dirty="0" smtClean="0">
                <a:latin typeface="BlissL" panose="02000506030000020004" pitchFamily="2" charset="0"/>
              </a:rPr>
              <a:t>5/3/2015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Teixeira -  24/3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6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Negócios, </a:t>
            </a:r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61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 - 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/Itaú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O Ciclo da Incorporação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Lançamento em maio – evento 2 anos de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Destinatários </a:t>
            </a:r>
            <a:r>
              <a:rPr lang="pt-BR" sz="1700" dirty="0">
                <a:latin typeface="BlissL" panose="02000506030000020004" pitchFamily="2" charset="0"/>
              </a:rPr>
              <a:t>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7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sindicatos 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</a:t>
            </a:r>
            <a:r>
              <a:rPr lang="pt-BR" sz="1700" dirty="0" smtClean="0">
                <a:latin typeface="BlissL" panose="02000506030000020004" pitchFamily="2" charset="0"/>
              </a:rPr>
              <a:t>valores e riscos muito elevados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</a:t>
            </a:r>
            <a:r>
              <a:rPr lang="pt-BR" sz="1700" b="1" dirty="0">
                <a:latin typeface="BlissL" panose="02000506030000020004" pitchFamily="2" charset="0"/>
              </a:rPr>
              <a:t>Conselho Jurídico + Incorporação ABRAINC – 25/3 – continuidade em 9/4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Brookfield,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MRV Rossi, Tecnisa (Conselho Jurídico) +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Eztec</a:t>
            </a:r>
            <a:r>
              <a:rPr lang="pt-BR" sz="1700" dirty="0">
                <a:latin typeface="BlissL" panose="02000506030000020004" pitchFamily="2" charset="0"/>
              </a:rPr>
              <a:t>, Gafisa, Odebrecht, Trisul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</a:t>
            </a:r>
            <a:r>
              <a:rPr lang="pt-BR" sz="1700" dirty="0">
                <a:latin typeface="BlissL" panose="02000506030000020004" pitchFamily="2" charset="0"/>
              </a:rPr>
              <a:t>: preponderante inclinação pela corretagem incluída no preço. Entendimento: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Necessários </a:t>
            </a:r>
            <a:r>
              <a:rPr lang="pt-BR" sz="1700" dirty="0">
                <a:latin typeface="BlissL" panose="02000506030000020004" pitchFamily="2" charset="0"/>
              </a:rPr>
              <a:t>aperfeiçoamentos nas questões trabalhistas -  90 dias (JK)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Envolvimento </a:t>
            </a:r>
            <a:r>
              <a:rPr lang="pt-BR" sz="1700" dirty="0">
                <a:latin typeface="BlissL" panose="02000506030000020004" pitchFamily="2" charset="0"/>
              </a:rPr>
              <a:t>do MP </a:t>
            </a:r>
            <a:r>
              <a:rPr lang="pt-BR" sz="1700" dirty="0" smtClean="0">
                <a:latin typeface="BlissL" panose="02000506030000020004" pitchFamily="2" charset="0"/>
              </a:rPr>
              <a:t>empresa a empresa para </a:t>
            </a:r>
            <a:r>
              <a:rPr lang="pt-BR" sz="1700" dirty="0">
                <a:latin typeface="BlissL" panose="02000506030000020004" pitchFamily="2" charset="0"/>
              </a:rPr>
              <a:t>pacificação da questão (MRV: diálogo com o </a:t>
            </a:r>
            <a:r>
              <a:rPr lang="pt-BR" sz="1700" dirty="0" err="1">
                <a:latin typeface="BlissL" panose="02000506030000020004" pitchFamily="2" charset="0"/>
              </a:rPr>
              <a:t>MPCon</a:t>
            </a:r>
            <a:r>
              <a:rPr lang="pt-BR" sz="1700" dirty="0">
                <a:latin typeface="BlissL" panose="02000506030000020004" pitchFamily="2" charset="0"/>
              </a:rPr>
              <a:t>, em Brasília)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 </a:t>
            </a:r>
            <a:r>
              <a:rPr lang="pt-BR" sz="1700" dirty="0">
                <a:latin typeface="BlissL" panose="02000506030000020004" pitchFamily="2" charset="0"/>
              </a:rPr>
              <a:t>isto: discussões sobre estrutura e  modelos mais adequados para as empresas -  continuidade às discussões nos Comitês Jurídico, de Incorporação e Conselho </a:t>
            </a:r>
            <a:r>
              <a:rPr lang="pt-BR" sz="1700" dirty="0" smtClean="0">
                <a:latin typeface="BlissL" panose="02000506030000020004" pitchFamily="2" charset="0"/>
              </a:rPr>
              <a:t>Jurídico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CLTs</a:t>
            </a:r>
            <a:r>
              <a:rPr lang="pt-BR" sz="1700" b="1" dirty="0" smtClean="0">
                <a:latin typeface="BlissL" panose="02000506030000020004" pitchFamily="2" charset="0"/>
              </a:rPr>
              <a:t>. Corretores Autônomos, </a:t>
            </a:r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>
                <a:latin typeface="BlissL" panose="02000506030000020004" pitchFamily="2" charset="0"/>
              </a:rPr>
              <a:t>alterações em procedimentos, com inclusão de pagadoria. Importante aprimoramento do modelo e alinhamento dos participantes das vendas dentro de cada empresa.  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 smtClean="0">
                <a:latin typeface="BlissL" panose="02000506030000020004" pitchFamily="2" charset="0"/>
              </a:rPr>
              <a:t>Macro-jurisdição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-  Associação Nacional de Magistrados </a:t>
            </a:r>
            <a:r>
              <a:rPr lang="pt-BR" sz="1700" dirty="0" smtClean="0">
                <a:latin typeface="BlissL" panose="02000506030000020004" pitchFamily="2" charset="0"/>
              </a:rPr>
              <a:t>Estaduais. GT com Conselho Jurídico e outros representantes das empresas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4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Anexo: Proposta Sextante – Selo ABRAINC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17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́pia de logo_sextante_vet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87830"/>
            <a:ext cx="3622580" cy="46880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4" y="302613"/>
            <a:ext cx="1034171" cy="1270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61606" y="388570"/>
            <a:ext cx="1118417" cy="1146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dirty="0" smtClean="0"/>
              <a:t>Estratégia de normalização e certificação para Incorporadoras Imobiliárias</a:t>
            </a:r>
          </a:p>
          <a:p>
            <a:pPr marL="0" indent="0" algn="ctr">
              <a:buNone/>
            </a:pPr>
            <a:r>
              <a:rPr lang="pt-BR" sz="4000" dirty="0" smtClean="0"/>
              <a:t> </a:t>
            </a:r>
          </a:p>
          <a:p>
            <a:pPr marL="0" indent="0" algn="ctr">
              <a:buNone/>
            </a:pPr>
            <a:r>
              <a:rPr lang="pt-BR" sz="3200" dirty="0" smtClean="0"/>
              <a:t>Combate ao trabalho análogo à escravidão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51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84321" y="280461"/>
          <a:ext cx="8830596" cy="629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 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4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1396999"/>
          <a:ext cx="7140478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194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I. </a:t>
            </a:r>
            <a:r>
              <a:rPr lang="en-US" sz="2400" dirty="0" err="1" smtClean="0">
                <a:latin typeface="Optima"/>
                <a:cs typeface="Optima"/>
              </a:rPr>
              <a:t>Concepção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9088" y="1803040"/>
            <a:ext cx="27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30 a 60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359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243452" y="1431328"/>
          <a:ext cx="7233796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284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II. </a:t>
            </a:r>
            <a:r>
              <a:rPr lang="en-US" sz="2400" dirty="0" err="1" smtClean="0">
                <a:latin typeface="Optima"/>
                <a:cs typeface="Optima"/>
              </a:rPr>
              <a:t>Desenvolvimento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3526" y="1803040"/>
            <a:ext cx="290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90 a 120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024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243452" y="1431328"/>
          <a:ext cx="7233796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26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III. </a:t>
            </a:r>
            <a:r>
              <a:rPr lang="en-US" sz="2400" dirty="0" err="1" smtClean="0">
                <a:latin typeface="Optima"/>
                <a:cs typeface="Optima"/>
              </a:rPr>
              <a:t>Implementação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7155" y="1803040"/>
            <a:ext cx="223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180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72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404" y="128216"/>
            <a:ext cx="7772400" cy="1470025"/>
          </a:xfrm>
        </p:spPr>
        <p:txBody>
          <a:bodyPr/>
          <a:lstStyle/>
          <a:p>
            <a:r>
              <a:rPr lang="pt-BR" dirty="0" smtClean="0"/>
              <a:t>Questões relevantes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94404" y="1656702"/>
            <a:ext cx="810335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Envolvimento das Associadas da ABRAINC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Definição de requisitos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Definição dos Procedimentos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Desenvolvimento de parceira com Organismo de Certificação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Desenvolvimento de ações de Marketing</a:t>
            </a:r>
            <a:endParaRPr lang="pt-BR" sz="2400" b="1" dirty="0">
              <a:latin typeface="Optima"/>
              <a:cs typeface="Optima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dos requisitos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da certificação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das empresas associadas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Desenvolver ações para “financiar” as primeiras empresas certificadas</a:t>
            </a:r>
          </a:p>
        </p:txBody>
      </p:sp>
    </p:spTree>
    <p:extLst>
      <p:ext uri="{BB962C8B-B14F-4D97-AF65-F5344CB8AC3E}">
        <p14:creationId xmlns:p14="http://schemas.microsoft.com/office/powerpoint/2010/main" val="28971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3"/>
          <p:cNvSpPr/>
          <p:nvPr/>
        </p:nvSpPr>
        <p:spPr>
          <a:xfrm>
            <a:off x="1238018" y="2033478"/>
            <a:ext cx="6777464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sz="2800" dirty="0">
                <a:latin typeface="Optima"/>
                <a:ea typeface="Century Gothic"/>
                <a:cs typeface="Optima"/>
                <a:sym typeface="Century Gothic"/>
              </a:rPr>
              <a:t>Alexandre </a:t>
            </a:r>
            <a:r>
              <a:rPr sz="2800" dirty="0" smtClean="0">
                <a:latin typeface="Optima"/>
                <a:ea typeface="Century Gothic"/>
                <a:cs typeface="Optima"/>
                <a:sym typeface="Century Gothic"/>
              </a:rPr>
              <a:t>Garrido</a:t>
            </a:r>
            <a:endParaRPr lang="en-US" sz="2800" dirty="0" smtClean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r>
              <a:rPr lang="en-US" sz="2800" dirty="0" smtClean="0">
                <a:latin typeface="Optima"/>
                <a:ea typeface="Century Gothic"/>
                <a:cs typeface="Optima"/>
                <a:sym typeface="Century Gothic"/>
              </a:rPr>
              <a:t>11 98333 0307</a:t>
            </a:r>
            <a:endParaRPr sz="2800" dirty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r>
              <a:rPr sz="2800" u="sng" dirty="0">
                <a:latin typeface="Optima"/>
                <a:ea typeface="Century Gothic"/>
                <a:cs typeface="Optima"/>
                <a:sym typeface="Century Gothic"/>
              </a:rPr>
              <a:t>alexandre@</a:t>
            </a:r>
            <a:r>
              <a:rPr sz="2800" u="sng" dirty="0" smtClean="0">
                <a:latin typeface="Optima"/>
                <a:ea typeface="Century Gothic"/>
                <a:cs typeface="Optima"/>
                <a:sym typeface="Century Gothic"/>
              </a:rPr>
              <a:t>sextante.net.br</a:t>
            </a:r>
            <a:endParaRPr sz="2800" dirty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endParaRPr lang="en-US" sz="2800" u="sng" dirty="0" smtClean="0">
              <a:latin typeface="Optima"/>
              <a:ea typeface="Century Gothic"/>
              <a:cs typeface="Optima"/>
              <a:sym typeface="Century Gothic"/>
              <a:hlinkClick r:id=""/>
            </a:endParaRPr>
          </a:p>
          <a:p>
            <a:pPr lvl="0" algn="ctr">
              <a:defRPr sz="1800"/>
            </a:pPr>
            <a:endParaRPr lang="en-US" sz="2800" u="sng" dirty="0" smtClean="0">
              <a:latin typeface="Optima"/>
              <a:ea typeface="Century Gothic"/>
              <a:cs typeface="Optima"/>
              <a:sym typeface="Century Gothic"/>
              <a:hlinkClick r:id=""/>
            </a:endParaRPr>
          </a:p>
          <a:p>
            <a:pPr lvl="0" algn="ctr">
              <a:defRPr sz="1800"/>
            </a:pPr>
            <a:r>
              <a:rPr lang="en-US" sz="2800" u="sng" dirty="0" smtClean="0">
                <a:latin typeface="Optima"/>
                <a:ea typeface="Century Gothic"/>
                <a:cs typeface="Optima"/>
                <a:sym typeface="Century Gothic"/>
                <a:hlinkClick r:id=""/>
              </a:rPr>
              <a:t>http://www.sextante.net.br</a:t>
            </a:r>
            <a:endParaRPr sz="2800" u="sng" dirty="0">
              <a:latin typeface="Optima"/>
              <a:ea typeface="Century Gothic"/>
              <a:cs typeface="Optima"/>
              <a:sym typeface="Century Gothic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715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50324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cs typeface="Helvetica" charset="0"/>
              <a:sym typeface="Helvetica" charset="0"/>
            </a:endParaRPr>
          </a:p>
          <a:p>
            <a:pPr lvl="1"/>
            <a:endParaRPr lang="pt-BR" sz="2000" dirty="0" smtClean="0">
              <a:latin typeface="BlissL" panose="02000506030000020004" pitchFamily="2" charset="0"/>
            </a:endParaRPr>
          </a:p>
          <a:p>
            <a:pPr lvl="1"/>
            <a:endParaRPr lang="pt-BR" sz="2000" dirty="0">
              <a:latin typeface="BlissL" panose="02000506030000020004" pitchFamily="2" charset="0"/>
            </a:endParaRPr>
          </a:p>
          <a:p>
            <a:pPr lvl="1"/>
            <a:r>
              <a:rPr lang="pt-BR" sz="2000" dirty="0" err="1" smtClean="0">
                <a:latin typeface="BlissL" panose="02000506030000020004" pitchFamily="2" charset="0"/>
              </a:rPr>
              <a:t>PLs</a:t>
            </a:r>
            <a:r>
              <a:rPr lang="pt-BR" sz="2000" dirty="0" smtClean="0">
                <a:latin typeface="BlissL" panose="02000506030000020004" pitchFamily="2" charset="0"/>
              </a:rPr>
              <a:t>, Audiências, Questões do Trabalho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- PL  7699/2006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3% de unidades para PNE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Obras </a:t>
            </a:r>
            <a:r>
              <a:rPr lang="pt-BR" sz="1700" dirty="0">
                <a:latin typeface="BlissL" panose="02000506030000020004" pitchFamily="2" charset="0"/>
              </a:rPr>
              <a:t>de adaptação nas unidades não adaptadas sem repasse de custos aos </a:t>
            </a:r>
            <a:r>
              <a:rPr lang="pt-BR" sz="1700" dirty="0" smtClean="0">
                <a:latin typeface="BlissL" panose="02000506030000020004" pitchFamily="2" charset="0"/>
              </a:rPr>
              <a:t>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Definições e esclarecimentos - Faixa 2 PMCMV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comprador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178 </a:t>
            </a:r>
            <a:r>
              <a:rPr lang="pt-BR" sz="1700" dirty="0">
                <a:latin typeface="BlissL" panose="02000506030000020004" pitchFamily="2" charset="0"/>
              </a:rPr>
              <a:t>-  aprovação na Câmara – encaminhamento ao Senado – multas sobre valores </a:t>
            </a:r>
            <a:r>
              <a:rPr lang="pt-BR" sz="1700" dirty="0" smtClean="0">
                <a:latin typeface="BlissL" panose="02000506030000020004" pitchFamily="2" charset="0"/>
              </a:rPr>
              <a:t>pagos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Audiência 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Dep. Ely Correia Filho </a:t>
            </a:r>
            <a:r>
              <a:rPr lang="pt-BR" sz="1700" dirty="0" smtClean="0">
                <a:latin typeface="BlissL" panose="02000506030000020004" pitchFamily="2" charset="0"/>
              </a:rPr>
              <a:t>– 13/5, 14:30h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ABRAINC, ADEMI, Associação Nacional dos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 (</a:t>
            </a:r>
            <a:r>
              <a:rPr lang="pt-BR" sz="1700" dirty="0" err="1">
                <a:latin typeface="BlissL" panose="02000506030000020004" pitchFamily="2" charset="0"/>
              </a:rPr>
              <a:t>ProconsBrasil</a:t>
            </a:r>
            <a:r>
              <a:rPr lang="pt-BR" sz="1700" dirty="0">
                <a:latin typeface="BlissL" panose="02000506030000020004" pitchFamily="2" charset="0"/>
              </a:rPr>
              <a:t>),  Associação Nacional do Ministério Público do Consumidor (MPCON), Secretária Nacional do Consumidor – Ministério da Justiça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Celso Russomano (PRB/SP)  - críticas aso contratos - TAC com o MPF mediado pela Comissão.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Vinícius Carvalho (PRB-SP) - contratos de adesão, cobrança de condomínios antes das chaves, direcionamento do financiamento p/ bancos de relacionamento da incorporadora.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Eliziane</a:t>
            </a:r>
            <a:r>
              <a:rPr lang="pt-BR" sz="1700" dirty="0">
                <a:latin typeface="BlissL" panose="02000506030000020004" pitchFamily="2" charset="0"/>
              </a:rPr>
              <a:t> Gama (PPS/MA), Marcio Marinho (PRB/BA) - cobrança de </a:t>
            </a:r>
            <a:r>
              <a:rPr lang="pt-BR" sz="1700" dirty="0" smtClean="0">
                <a:latin typeface="BlissL" panose="02000506030000020004" pitchFamily="2" charset="0"/>
              </a:rPr>
              <a:t>condomínio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Definir contatos e presenças junto com Jairo Klepacz </a:t>
            </a:r>
            <a:r>
              <a:rPr lang="pt-BR" sz="1700" dirty="0" smtClean="0">
                <a:latin typeface="BlissL" panose="02000506030000020004" pitchFamily="2" charset="0"/>
              </a:rPr>
              <a:t>– Celso Russomano (</a:t>
            </a: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Tecnisa), Audiência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04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0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 necessários: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Para diálogo: moratória, GT para redefinir conceitos/controles/processos, suspensão da 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com nossa posição para o Ethos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Nova Portaria – 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Essência da verificação não alterada - petição para MTE  enviada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com o Supremo por manutenção do objeto da ADIN por não alteração de essência</a:t>
            </a:r>
          </a:p>
          <a:p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3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</a:t>
            </a:r>
            <a:r>
              <a:rPr lang="pt-BR" sz="1700" dirty="0" smtClean="0">
                <a:latin typeface="BlissL" panose="02000506030000020004" pitchFamily="2" charset="0"/>
              </a:rPr>
              <a:t>rcabouço legal, processo de inclusão – 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CBIC e demais </a:t>
            </a:r>
            <a:r>
              <a:rPr lang="pt-BR" sz="1700" dirty="0">
                <a:latin typeface="BlissL" panose="02000506030000020004" pitchFamily="2" charset="0"/>
              </a:rPr>
              <a:t>entidades; Sindicato dos </a:t>
            </a:r>
            <a:r>
              <a:rPr lang="pt-BR" sz="1700" dirty="0" smtClean="0">
                <a:latin typeface="BlissL" panose="02000506030000020004" pitchFamily="2" charset="0"/>
              </a:rPr>
              <a:t>Trabalhadores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Sindicato dos Trabalhadores - SP – reunião com Ramalho -  </a:t>
            </a:r>
            <a:r>
              <a:rPr lang="pt-BR" sz="1700" dirty="0" smtClean="0">
                <a:latin typeface="BlissL" panose="02000506030000020004" pitchFamily="2" charset="0"/>
              </a:rPr>
              <a:t>6/4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Agenda de comunicação </a:t>
            </a:r>
            <a:r>
              <a:rPr lang="pt-BR" sz="1700" dirty="0">
                <a:latin typeface="BlissL" panose="02000506030000020004" pitchFamily="2" charset="0"/>
              </a:rPr>
              <a:t>com mídia e jornalistas </a:t>
            </a:r>
            <a:r>
              <a:rPr lang="pt-BR" sz="1700" b="1" dirty="0">
                <a:latin typeface="BlissL" panose="02000506030000020004" pitchFamily="2" charset="0"/>
              </a:rPr>
              <a:t>Textos 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-  </a:t>
            </a:r>
            <a:r>
              <a:rPr lang="pt-BR" sz="1700" dirty="0" err="1" smtClean="0">
                <a:latin typeface="BlissL" panose="02000506030000020004" pitchFamily="2" charset="0"/>
              </a:rPr>
              <a:t>auto-regulação</a:t>
            </a:r>
            <a:r>
              <a:rPr lang="pt-BR" sz="1700" dirty="0" smtClean="0">
                <a:latin typeface="BlissL" panose="02000506030000020004" pitchFamily="2" charset="0"/>
              </a:rPr>
              <a:t> com Consultoria com selo independente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ABNT)  - proposta Sextante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Conceitual – Descrição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da Estratégia – Conjunto de Requisitos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Minuta da Norma Técnica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Processo de Certificação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Formulários e procedimentos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Auditoria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Curso de Formação de Auditores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Implantação da Estratégia – Piloto (5 empresas), Revisão, Implantação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parceria – organismo de certificação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12 meses, custo R$ 17.900/mês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268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 </a:t>
            </a:r>
            <a:r>
              <a:rPr lang="pt-BR" sz="1700" b="1" dirty="0">
                <a:latin typeface="BlissL" panose="02000506030000020004" pitchFamily="2" charset="0"/>
              </a:rPr>
              <a:t>- PL 4330 </a:t>
            </a:r>
            <a:r>
              <a:rPr lang="pt-BR" sz="1700" dirty="0">
                <a:latin typeface="BlissL" panose="02000506030000020004" pitchFamily="2" charset="0"/>
              </a:rPr>
              <a:t>– apoio junto com Febraban, CNI, etc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Lóssio</a:t>
            </a:r>
            <a:r>
              <a:rPr lang="pt-BR" sz="1700" dirty="0">
                <a:latin typeface="BlissL" panose="02000506030000020004" pitchFamily="2" charset="0"/>
              </a:rPr>
              <a:t> (valores a partir de R$ 200 mil + R$ 1,5 MM no 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Conselho </a:t>
            </a:r>
            <a:r>
              <a:rPr lang="pt-BR" sz="1700" dirty="0">
                <a:latin typeface="BlissL" panose="02000506030000020004" pitchFamily="2" charset="0"/>
              </a:rPr>
              <a:t>Jurídico e Diretoria: posições contrárias à contratação a não ser com valores pouco </a:t>
            </a:r>
            <a:r>
              <a:rPr lang="pt-BR" sz="1700" dirty="0" smtClean="0">
                <a:latin typeface="BlissL" panose="02000506030000020004" pitchFamily="2" charset="0"/>
              </a:rPr>
              <a:t>significativos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Questões do trabalho -  Terceirização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45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Práticas Abusivas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20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36892</TotalTime>
  <Words>1473</Words>
  <Application>Microsoft Office PowerPoint</Application>
  <PresentationFormat>Apresentação na tela (4:3)</PresentationFormat>
  <Paragraphs>296</Paragraphs>
  <Slides>25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BlissEB</vt:lpstr>
      <vt:lpstr>BlissL</vt:lpstr>
      <vt:lpstr>Calibri</vt:lpstr>
      <vt:lpstr>Calibri Light</vt:lpstr>
      <vt:lpstr>Century Gothic</vt:lpstr>
      <vt:lpstr>Helvetica</vt:lpstr>
      <vt:lpstr>Optima</vt:lpstr>
      <vt:lpstr>Tema do Office</vt:lpstr>
      <vt:lpstr>Apresentação do PowerPoint</vt:lpstr>
      <vt:lpstr>Defesa da Concorrência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Apresentação do PowerPoint</vt:lpstr>
      <vt:lpstr>Modelo de vendas</vt:lpstr>
      <vt:lpstr>Modelo de vendas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 relevantes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3247</cp:revision>
  <cp:lastPrinted>2014-08-22T11:18:02Z</cp:lastPrinted>
  <dcterms:created xsi:type="dcterms:W3CDTF">2009-08-13T21:08:28Z</dcterms:created>
  <dcterms:modified xsi:type="dcterms:W3CDTF">2015-04-28T18:36:27Z</dcterms:modified>
</cp:coreProperties>
</file>