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5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6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7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8.xml" ContentType="application/vnd.openxmlformats-officedocument.them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9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10.xml" ContentType="application/vnd.openxmlformats-officedocument.them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theme/theme11.xml" ContentType="application/vnd.openxmlformats-officedocument.them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theme/theme12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theme/theme13.xml" ContentType="application/vnd.openxmlformats-officedocument.them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theme/theme14.xml" ContentType="application/vnd.openxmlformats-officedocument.them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7" r:id="rId1"/>
    <p:sldMasterId id="2147483676" r:id="rId2"/>
    <p:sldMasterId id="2147483700" r:id="rId3"/>
    <p:sldMasterId id="2147483724" r:id="rId4"/>
    <p:sldMasterId id="2147483748" r:id="rId5"/>
    <p:sldMasterId id="2147483772" r:id="rId6"/>
    <p:sldMasterId id="2147483796" r:id="rId7"/>
    <p:sldMasterId id="2147483820" r:id="rId8"/>
    <p:sldMasterId id="2147483844" r:id="rId9"/>
    <p:sldMasterId id="2147483868" r:id="rId10"/>
    <p:sldMasterId id="2147483892" r:id="rId11"/>
    <p:sldMasterId id="2147483916" r:id="rId12"/>
    <p:sldMasterId id="2147483940" r:id="rId13"/>
    <p:sldMasterId id="2147483965" r:id="rId14"/>
  </p:sldMasterIdLst>
  <p:notesMasterIdLst>
    <p:notesMasterId r:id="rId24"/>
  </p:notesMasterIdLst>
  <p:handoutMasterIdLst>
    <p:handoutMasterId r:id="rId25"/>
  </p:handoutMasterIdLst>
  <p:sldIdLst>
    <p:sldId id="259" r:id="rId15"/>
    <p:sldId id="260" r:id="rId16"/>
    <p:sldId id="261" r:id="rId17"/>
    <p:sldId id="262" r:id="rId18"/>
    <p:sldId id="266" r:id="rId19"/>
    <p:sldId id="334" r:id="rId20"/>
    <p:sldId id="335" r:id="rId21"/>
    <p:sldId id="336" r:id="rId22"/>
    <p:sldId id="337" r:id="rId23"/>
  </p:sldIdLst>
  <p:sldSz cx="9144000" cy="6858000" type="screen4x3"/>
  <p:notesSz cx="6858000" cy="9144000"/>
  <p:custDataLst>
    <p:tags r:id="rId26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F9"/>
    <a:srgbClr val="D9CBEE"/>
    <a:srgbClr val="C9B5E8"/>
    <a:srgbClr val="FFFFFF"/>
    <a:srgbClr val="00193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458" y="-90"/>
      </p:cViewPr>
      <p:guideLst>
        <p:guide orient="horz" pos="891"/>
        <p:guide orient="horz" pos="3669"/>
        <p:guide orient="horz" pos="264"/>
        <p:guide pos="285"/>
        <p:guide pos="5492"/>
        <p:guide pos="2608"/>
        <p:guide pos="31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BDC88-0628-4D88-9722-AD659FF388D7}" type="datetimeFigureOut">
              <a:rPr lang="en-GB" smtClean="0"/>
              <a:t>04/05/2015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A65E-40A3-4DF4-A8C0-29F00F0F684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23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FE8F-BF6A-429B-97E6-476D429CBA34}" type="datetimeFigureOut">
              <a:rPr lang="pt-BR" smtClean="0"/>
              <a:pPr/>
              <a:t>04/05/2015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4CF62-47FB-4CC8-B67D-A5A91C1AE16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137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CF62-47FB-4CC8-B67D-A5A91C1AE16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04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CF62-47FB-4CC8-B67D-A5A91C1AE16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92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CF62-47FB-4CC8-B67D-A5A91C1AE16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96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CF62-47FB-4CC8-B67D-A5A91C1AE16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552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CF62-47FB-4CC8-B67D-A5A91C1AE164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39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CF62-47FB-4CC8-B67D-A5A91C1AE164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29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CF62-47FB-4CC8-B67D-A5A91C1AE164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73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CF62-47FB-4CC8-B67D-A5A91C1AE164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73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CF62-47FB-4CC8-B67D-A5A91C1AE164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29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gi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34.xml"/><Relationship Id="rId4" Type="http://schemas.openxmlformats.org/officeDocument/2006/relationships/image" Target="../media/image7.pn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40.xml"/><Relationship Id="rId4" Type="http://schemas.openxmlformats.org/officeDocument/2006/relationships/image" Target="../media/image7.pn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46.xml"/><Relationship Id="rId4" Type="http://schemas.openxmlformats.org/officeDocument/2006/relationships/image" Target="../media/image7.png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52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58.xml"/><Relationship Id="rId4" Type="http://schemas.openxmlformats.org/officeDocument/2006/relationships/image" Target="../media/image7.png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64.xml"/><Relationship Id="rId4" Type="http://schemas.openxmlformats.org/officeDocument/2006/relationships/image" Target="../media/image7.png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70.xml"/><Relationship Id="rId4" Type="http://schemas.openxmlformats.org/officeDocument/2006/relationships/image" Target="../media/image7.png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76.xml"/><Relationship Id="rId4" Type="http://schemas.openxmlformats.org/officeDocument/2006/relationships/image" Target="../media/image7.png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3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82.xml"/><Relationship Id="rId4" Type="http://schemas.openxmlformats.org/officeDocument/2006/relationships/image" Target="../media/image7.png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4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2.xml"/><Relationship Id="rId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8.xml"/><Relationship Id="rId4" Type="http://schemas.openxmlformats.org/officeDocument/2006/relationships/image" Target="../media/image7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0713947"/>
              </p:ext>
            </p:extLst>
          </p:nvPr>
        </p:nvGraphicFramePr>
        <p:xfrm>
          <a:off x="1602" y="1592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2" y="1592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Z:\Ello de Ideias\Ello de Ideias\Clientes\Portal de Documentos\Wallpaper\Imagens\26778-1920x1200.jpg"/>
          <p:cNvPicPr>
            <a:picLocks noChangeAspect="1" noChangeArrowheads="1"/>
          </p:cNvPicPr>
          <p:nvPr/>
        </p:nvPicPr>
        <p:blipFill rotWithShape="1">
          <a:blip r:embed="rId6" cstate="print"/>
          <a:srcRect t="3350" b="1427"/>
          <a:stretch/>
        </p:blipFill>
        <p:spPr bwMode="auto">
          <a:xfrm>
            <a:off x="90" y="0"/>
            <a:ext cx="9143999" cy="6858000"/>
          </a:xfrm>
          <a:prstGeom prst="rect">
            <a:avLst/>
          </a:prstGeom>
          <a:noFill/>
        </p:spPr>
      </p:pic>
      <p:grpSp>
        <p:nvGrpSpPr>
          <p:cNvPr id="10" name="Grupo 15"/>
          <p:cNvGrpSpPr/>
          <p:nvPr/>
        </p:nvGrpSpPr>
        <p:grpSpPr>
          <a:xfrm>
            <a:off x="0" y="2376671"/>
            <a:ext cx="9144000" cy="1851300"/>
            <a:chOff x="0" y="2564904"/>
            <a:chExt cx="9144000" cy="1762851"/>
          </a:xfrm>
        </p:grpSpPr>
        <p:sp>
          <p:nvSpPr>
            <p:cNvPr id="14" name="Fluxograma: Processo 12"/>
            <p:cNvSpPr/>
            <p:nvPr/>
          </p:nvSpPr>
          <p:spPr>
            <a:xfrm>
              <a:off x="0" y="2583578"/>
              <a:ext cx="9144000" cy="1656184"/>
            </a:xfrm>
            <a:prstGeom prst="flowChartProcess">
              <a:avLst/>
            </a:prstGeom>
            <a:gradFill>
              <a:gsLst>
                <a:gs pos="0">
                  <a:srgbClr val="C9B5E8"/>
                </a:gs>
                <a:gs pos="35000">
                  <a:srgbClr val="D9CBEE"/>
                </a:gs>
                <a:gs pos="100000">
                  <a:srgbClr val="F0EAF9"/>
                </a:gs>
              </a:gsLst>
            </a:gra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5" name="Picture 5" descr="C:\Users\daniel.casanova\Desktop\Logo_PortalDeDocumentos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62535" y="2564904"/>
              <a:ext cx="4418931" cy="1762851"/>
            </a:xfrm>
            <a:prstGeom prst="rect">
              <a:avLst/>
            </a:prstGeom>
            <a:noFill/>
          </p:spPr>
        </p:pic>
        <p:sp>
          <p:nvSpPr>
            <p:cNvPr id="16" name="Fluxograma: Processo 14"/>
            <p:cNvSpPr/>
            <p:nvPr/>
          </p:nvSpPr>
          <p:spPr>
            <a:xfrm>
              <a:off x="0" y="2564904"/>
              <a:ext cx="9144000" cy="72008"/>
            </a:xfrm>
            <a:prstGeom prst="flowChartProcess">
              <a:avLst/>
            </a:prstGeom>
            <a:gradFill>
              <a:gsLst>
                <a:gs pos="0">
                  <a:srgbClr val="C9B5E8"/>
                </a:gs>
                <a:gs pos="35000">
                  <a:srgbClr val="D9CBEE"/>
                </a:gs>
                <a:gs pos="100000">
                  <a:srgbClr val="F0EAF9"/>
                </a:gs>
              </a:gsLst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Fluxograma: Processo 15"/>
            <p:cNvSpPr/>
            <p:nvPr/>
          </p:nvSpPr>
          <p:spPr>
            <a:xfrm>
              <a:off x="0" y="4221088"/>
              <a:ext cx="9144000" cy="72008"/>
            </a:xfrm>
            <a:prstGeom prst="flowChartProcess">
              <a:avLst/>
            </a:prstGeom>
            <a:gradFill>
              <a:gsLst>
                <a:gs pos="0">
                  <a:srgbClr val="C9B5E8"/>
                </a:gs>
                <a:gs pos="35000">
                  <a:srgbClr val="D9CBEE"/>
                </a:gs>
                <a:gs pos="100000">
                  <a:srgbClr val="F0EAF9"/>
                </a:gs>
              </a:gsLst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CaixaDeTexto 9"/>
          <p:cNvSpPr txBox="1"/>
          <p:nvPr/>
        </p:nvSpPr>
        <p:spPr>
          <a:xfrm>
            <a:off x="179521" y="5704081"/>
            <a:ext cx="25922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 smtClean="0">
                <a:ln w="635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VISÃO</a:t>
            </a:r>
          </a:p>
          <a:p>
            <a:pPr algn="ctr"/>
            <a:r>
              <a:rPr lang="pt-BR" sz="1100" dirty="0" smtClean="0">
                <a:ln w="635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“Ser a empresa referência em documentos eletrônicos e ampliar nossas atividades em novos mercados”.</a:t>
            </a:r>
            <a:endParaRPr lang="pt-BR" sz="1100" dirty="0">
              <a:ln w="6350"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CaixaDeTexto 10"/>
          <p:cNvSpPr txBox="1"/>
          <p:nvPr/>
        </p:nvSpPr>
        <p:spPr>
          <a:xfrm>
            <a:off x="3275866" y="5704170"/>
            <a:ext cx="25922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 smtClean="0">
                <a:ln w="635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MISSÃO</a:t>
            </a:r>
            <a:endParaRPr lang="pt-BR" sz="1600" u="sng" dirty="0" smtClean="0">
              <a:ln w="6350"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pt-BR" sz="1100" dirty="0" smtClean="0">
                <a:ln w="635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“Prover o mercado brasileiro com soluções inovadoras, seguras e eficientes no trato de documentos eletrônicos.”</a:t>
            </a:r>
            <a:endParaRPr lang="pt-BR" sz="1100" dirty="0">
              <a:ln w="6350"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CaixaDeTexto 11"/>
          <p:cNvSpPr txBox="1"/>
          <p:nvPr/>
        </p:nvSpPr>
        <p:spPr>
          <a:xfrm>
            <a:off x="6372201" y="5704170"/>
            <a:ext cx="25922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 smtClean="0">
                <a:ln w="6350"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VALORES</a:t>
            </a:r>
            <a:endParaRPr lang="pt-BR" sz="1100" u="sng" dirty="0" smtClean="0">
              <a:ln w="6350">
                <a:solidFill>
                  <a:schemeClr val="tx1">
                    <a:alpha val="50000"/>
                  </a:schemeClr>
                </a:solidFill>
              </a:ln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pt-BR" sz="1100" dirty="0" smtClean="0">
                <a:ln w="6350"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Ética  |  Sustentabilidade  |  Inovação e Antecipação  |  Ousadia  |  Agilidade  |  Flexibilidade  |  Acreditar e Persistir  |  Pessoas  |  Trabalho em Equipe</a:t>
            </a:r>
            <a:endParaRPr lang="pt-BR" sz="1100" dirty="0">
              <a:ln w="6350">
                <a:solidFill>
                  <a:schemeClr val="tx1">
                    <a:alpha val="50000"/>
                  </a:schemeClr>
                </a:solidFill>
              </a:ln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39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0" name="Copyright"/>
          <p:cNvSpPr txBox="1">
            <a:spLocks noChangeArrowheads="1"/>
          </p:cNvSpPr>
          <p:nvPr userDrawn="1"/>
        </p:nvSpPr>
        <p:spPr bwMode="gray">
          <a:xfrm>
            <a:off x="43846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39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8" name="MMC_CoverShape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0" y="3073400"/>
            <a:ext cx="9142488" cy="3200400"/>
            <a:chOff x="0" y="1936"/>
            <a:chExt cx="6048" cy="2016"/>
          </a:xfrm>
        </p:grpSpPr>
        <p:sp>
          <p:nvSpPr>
            <p:cNvPr id="8409" name="Freeform 217"/>
            <p:cNvSpPr>
              <a:spLocks/>
            </p:cNvSpPr>
            <p:nvPr userDrawn="1"/>
          </p:nvSpPr>
          <p:spPr bwMode="gray">
            <a:xfrm>
              <a:off x="0" y="1936"/>
              <a:ext cx="576" cy="2016"/>
            </a:xfrm>
            <a:custGeom>
              <a:avLst/>
              <a:gdLst>
                <a:gd name="T0" fmla="*/ 0 w 576"/>
                <a:gd name="T1" fmla="*/ 864 h 2016"/>
                <a:gd name="T2" fmla="*/ 576 w 576"/>
                <a:gd name="T3" fmla="*/ 0 h 2016"/>
                <a:gd name="T4" fmla="*/ 448 w 576"/>
                <a:gd name="T5" fmla="*/ 2016 h 2016"/>
                <a:gd name="T6" fmla="*/ 0 w 576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016">
                  <a:moveTo>
                    <a:pt x="0" y="864"/>
                  </a:moveTo>
                  <a:lnTo>
                    <a:pt x="576" y="0"/>
                  </a:lnTo>
                  <a:lnTo>
                    <a:pt x="448" y="2016"/>
                  </a:lnTo>
                  <a:lnTo>
                    <a:pt x="0" y="2016"/>
                  </a:lnTo>
                </a:path>
              </a:pathLst>
            </a:custGeom>
            <a:solidFill>
              <a:srgbClr val="016D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0" name="Freeform 218"/>
            <p:cNvSpPr>
              <a:spLocks/>
            </p:cNvSpPr>
            <p:nvPr userDrawn="1"/>
          </p:nvSpPr>
          <p:spPr bwMode="gray">
            <a:xfrm>
              <a:off x="288" y="1936"/>
              <a:ext cx="5344" cy="2016"/>
            </a:xfrm>
            <a:custGeom>
              <a:avLst/>
              <a:gdLst>
                <a:gd name="T0" fmla="*/ 0 w 5344"/>
                <a:gd name="T1" fmla="*/ 2016 h 2016"/>
                <a:gd name="T2" fmla="*/ 288 w 5344"/>
                <a:gd name="T3" fmla="*/ 0 h 2016"/>
                <a:gd name="T4" fmla="*/ 5344 w 5344"/>
                <a:gd name="T5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44" h="2016">
                  <a:moveTo>
                    <a:pt x="0" y="2016"/>
                  </a:moveTo>
                  <a:lnTo>
                    <a:pt x="288" y="0"/>
                  </a:lnTo>
                  <a:lnTo>
                    <a:pt x="5344" y="2016"/>
                  </a:lnTo>
                </a:path>
              </a:pathLst>
            </a:custGeom>
            <a:solidFill>
              <a:srgbClr val="00A8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1" name="Freeform 219"/>
            <p:cNvSpPr>
              <a:spLocks/>
            </p:cNvSpPr>
            <p:nvPr userDrawn="1"/>
          </p:nvSpPr>
          <p:spPr bwMode="gray">
            <a:xfrm>
              <a:off x="576" y="1936"/>
              <a:ext cx="5472" cy="2016"/>
            </a:xfrm>
            <a:custGeom>
              <a:avLst/>
              <a:gdLst>
                <a:gd name="T0" fmla="*/ 4896 w 5472"/>
                <a:gd name="T1" fmla="*/ 2016 h 2016"/>
                <a:gd name="T2" fmla="*/ 0 w 5472"/>
                <a:gd name="T3" fmla="*/ 0 h 2016"/>
                <a:gd name="T4" fmla="*/ 5472 w 5472"/>
                <a:gd name="T5" fmla="*/ 128 h 2016"/>
                <a:gd name="T6" fmla="*/ 5472 w 5472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72" h="2016">
                  <a:moveTo>
                    <a:pt x="4896" y="2016"/>
                  </a:moveTo>
                  <a:lnTo>
                    <a:pt x="0" y="0"/>
                  </a:lnTo>
                  <a:lnTo>
                    <a:pt x="5472" y="128"/>
                  </a:lnTo>
                  <a:lnTo>
                    <a:pt x="5472" y="2016"/>
                  </a:lnTo>
                </a:path>
              </a:pathLst>
            </a:custGeom>
            <a:solidFill>
              <a:srgbClr val="002C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2" name="Freeform 220"/>
            <p:cNvSpPr>
              <a:spLocks/>
            </p:cNvSpPr>
            <p:nvPr userDrawn="1"/>
          </p:nvSpPr>
          <p:spPr bwMode="gray">
            <a:xfrm>
              <a:off x="576" y="1936"/>
              <a:ext cx="5472" cy="288"/>
            </a:xfrm>
            <a:custGeom>
              <a:avLst/>
              <a:gdLst>
                <a:gd name="T0" fmla="*/ 5472 w 5472"/>
                <a:gd name="T1" fmla="*/ 288 h 288"/>
                <a:gd name="T2" fmla="*/ 0 w 5472"/>
                <a:gd name="T3" fmla="*/ 0 h 288"/>
                <a:gd name="T4" fmla="*/ 5472 w 54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2" h="288">
                  <a:moveTo>
                    <a:pt x="5472" y="288"/>
                  </a:moveTo>
                  <a:lnTo>
                    <a:pt x="0" y="0"/>
                  </a:lnTo>
                  <a:lnTo>
                    <a:pt x="5472" y="0"/>
                  </a:lnTo>
                </a:path>
              </a:pathLst>
            </a:custGeom>
            <a:solidFill>
              <a:srgbClr val="A6E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17" name="Copyright"/>
          <p:cNvSpPr txBox="1">
            <a:spLocks noChangeArrowheads="1"/>
          </p:cNvSpPr>
          <p:nvPr/>
        </p:nvSpPr>
        <p:spPr bwMode="gray">
          <a:xfrm>
            <a:off x="860207" y="6594126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60132" y="1249998"/>
            <a:ext cx="7843976" cy="731202"/>
          </a:xfrm>
          <a:ln>
            <a:noFill/>
          </a:ln>
        </p:spPr>
        <p:txBody>
          <a:bodyPr/>
          <a:lstStyle>
            <a:lvl1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TITLE</a:t>
            </a:r>
          </a:p>
          <a:p>
            <a:pPr lvl="1"/>
            <a:r>
              <a:rPr lang="pt-BR" dirty="0" smtClean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0713" y="2395220"/>
            <a:ext cx="4622036" cy="2413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 smtClean="0"/>
              <a:t>DATE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308135" y="479425"/>
            <a:ext cx="2395972" cy="685800"/>
          </a:xfrm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000" b="1" baseline="0">
                <a:solidFill>
                  <a:srgbClr val="808080"/>
                </a:solidFill>
              </a:defRPr>
            </a:lvl1pPr>
          </a:lstStyle>
          <a:p>
            <a:r>
              <a:rPr lang="de-DE" dirty="0" smtClean="0"/>
              <a:t>CLIENT LOGO PLACEHOLDER</a:t>
            </a:r>
          </a:p>
          <a:p>
            <a:r>
              <a:rPr lang="de-DE" dirty="0" smtClean="0"/>
              <a:t>Delete box if no client logo is used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60139" y="4892675"/>
            <a:ext cx="4734503" cy="977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4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4pPr>
            <a:lvl5pPr marL="685800" indent="0">
              <a:buNone/>
              <a:defRPr/>
            </a:lvl5pPr>
          </a:lstStyle>
          <a:p>
            <a:pPr lvl="0"/>
            <a:r>
              <a:rPr lang="pt-BR" dirty="0" err="1" smtClean="0"/>
              <a:t>Presenter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Presenter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3"/>
            <a:endParaRPr lang="pt-BR" dirty="0" smtClean="0"/>
          </a:p>
          <a:p>
            <a:pPr lvl="3"/>
            <a:r>
              <a:rPr lang="pt-BR" dirty="0" err="1" smtClean="0"/>
              <a:t>Location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</p:txBody>
      </p:sp>
      <p:sp>
        <p:nvSpPr>
          <p:cNvPr id="2" name="Subnomenclature"/>
          <p:cNvSpPr txBox="1"/>
          <p:nvPr/>
        </p:nvSpPr>
        <p:spPr>
          <a:xfrm>
            <a:off x="860207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860207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pic>
        <p:nvPicPr>
          <p:cNvPr id="4" name="OW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2" y="477841"/>
            <a:ext cx="2592475" cy="228611"/>
          </a:xfrm>
          <a:prstGeom prst="rect">
            <a:avLst/>
          </a:prstGeom>
        </p:spPr>
      </p:pic>
      <p:pic>
        <p:nvPicPr>
          <p:cNvPr id="6" name="OWEndorsement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24" y="6459538"/>
            <a:ext cx="1542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07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80" y="385765"/>
            <a:ext cx="8261194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1" y="1406529"/>
            <a:ext cx="8274799" cy="4932363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87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Copyright"/>
          <p:cNvSpPr txBox="1">
            <a:spLocks noChangeArrowheads="1"/>
          </p:cNvSpPr>
          <p:nvPr/>
        </p:nvSpPr>
        <p:spPr bwMode="gray">
          <a:xfrm>
            <a:off x="43845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206961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8128173" y="64787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206961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06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0" name="Copyright"/>
          <p:cNvSpPr txBox="1">
            <a:spLocks noChangeArrowheads="1"/>
          </p:cNvSpPr>
          <p:nvPr userDrawn="1"/>
        </p:nvSpPr>
        <p:spPr bwMode="gray">
          <a:xfrm>
            <a:off x="43845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8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nfOW-S-TEST[D]DAT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223300"/>
              </p:ext>
            </p:extLst>
          </p:nvPr>
        </p:nvGraphicFramePr>
        <p:xfrm>
          <a:off x="432334" y="2508504"/>
          <a:ext cx="8271775" cy="1840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2561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C77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QUALIFICATIONS, ASSUMPTIONS AND LIMITING CONDITIONS</a:t>
                      </a:r>
                    </a:p>
                  </a:txBody>
                  <a:tcPr marL="0" marR="21767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exclusive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intended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general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circulation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reproduced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quoted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distributed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prior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permission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beneficiaries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liability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furnished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portions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believed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independently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verified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unless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otherwise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indicated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industry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statistical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sources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deem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however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accuracy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completeness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findings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historical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trends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subject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inherent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uncertainties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actual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future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report.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obligation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assumed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revise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reflect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occur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subsequent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decisions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connection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implementation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recommendations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sole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investment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regarding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fairness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</a:p>
                  </a:txBody>
                  <a:tcPr marL="34829" marR="34829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61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61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05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pyWriOW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1003514"/>
              </p:ext>
            </p:extLst>
          </p:nvPr>
        </p:nvGraphicFramePr>
        <p:xfrm>
          <a:off x="432334" y="2889504"/>
          <a:ext cx="8271775" cy="1078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63015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
</a:t>
                      </a:r>
                    </a:p>
                  </a:txBody>
                  <a:tcPr marL="0" marR="217678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 industries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extremely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companies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obviously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Similarly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management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consulting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business.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view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approaches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insights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proprietary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therefore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look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's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interests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presentations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methodologies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techniques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circumstances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should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material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shared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
Copyright © </a:t>
                      </a:r>
                    </a:p>
                  </a:txBody>
                  <a:tcPr marL="34829" marR="34829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61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61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7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3845" y="382593"/>
            <a:ext cx="8271775" cy="7588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Contents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71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Title"/>
          <p:cNvSpPr>
            <a:spLocks noGrp="1"/>
          </p:cNvSpPr>
          <p:nvPr>
            <p:ph type="body" sz="quarter" idx="11"/>
          </p:nvPr>
        </p:nvSpPr>
        <p:spPr>
          <a:xfrm>
            <a:off x="3039657" y="2934392"/>
            <a:ext cx="5664527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432335" y="2934392"/>
            <a:ext cx="2306456" cy="9144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pt-BR" dirty="0" err="1" smtClean="0"/>
              <a:t>Section</a:t>
            </a:r>
            <a:r>
              <a:rPr lang="pt-BR" dirty="0" smtClean="0"/>
              <a:t> #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889185" y="2859729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 userDrawn="1"/>
        </p:nvCxnSpPr>
        <p:spPr bwMode="auto">
          <a:xfrm>
            <a:off x="2889185" y="2859729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26607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0822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999050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Copyright"/>
          <p:cNvSpPr txBox="1">
            <a:spLocks noChangeArrowheads="1"/>
          </p:cNvSpPr>
          <p:nvPr userDrawn="1"/>
        </p:nvSpPr>
        <p:spPr bwMode="gray">
          <a:xfrm>
            <a:off x="43845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2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40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822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4999050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5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620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30822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3"/>
          </p:nvPr>
        </p:nvSpPr>
        <p:spPr>
          <a:xfrm>
            <a:off x="4994508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4"/>
          </p:nvPr>
        </p:nvSpPr>
        <p:spPr>
          <a:xfrm>
            <a:off x="430822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5"/>
          </p:nvPr>
        </p:nvSpPr>
        <p:spPr>
          <a:xfrm>
            <a:off x="4994508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5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72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nfOW-S-TEST[D]DAT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1587899"/>
              </p:ext>
            </p:extLst>
          </p:nvPr>
        </p:nvGraphicFramePr>
        <p:xfrm>
          <a:off x="432334" y="2508504"/>
          <a:ext cx="8271775" cy="208483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2561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C77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QUALIFICATIONS, ASSUMPTIONS AND LIMITING CONDITIONS</a:t>
                      </a:r>
                    </a:p>
                  </a:txBody>
                  <a:tcPr marL="0" marR="21767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exclusive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intended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general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circulation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reproduced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quoted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distributed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prior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permission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beneficiaries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liability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furnished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portions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believed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independently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verified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unless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otherwise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indicated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industry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statistical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sources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deem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however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accuracy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completeness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findings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historical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trends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subject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inherent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uncertainties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actual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future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report.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obligation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assumed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revise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reflect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occur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subsequent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decisions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connection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implementation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recommendations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sole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investment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regarding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fairness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</a:p>
                  </a:txBody>
                  <a:tcPr marL="34829" marR="34829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76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76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83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32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832" y="1407584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7584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002067" y="3894810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30832" y="3894810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999045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430832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8" name="Content Placeholder 2"/>
          <p:cNvSpPr>
            <a:spLocks noGrp="1"/>
          </p:cNvSpPr>
          <p:nvPr>
            <p:ph idx="28"/>
          </p:nvPr>
        </p:nvSpPr>
        <p:spPr>
          <a:xfrm>
            <a:off x="4999045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1" name="Copyright"/>
          <p:cNvSpPr txBox="1">
            <a:spLocks noChangeArrowheads="1"/>
          </p:cNvSpPr>
          <p:nvPr userDrawn="1"/>
        </p:nvSpPr>
        <p:spPr bwMode="gray">
          <a:xfrm>
            <a:off x="43845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09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25"/>
          </p:nvPr>
        </p:nvSpPr>
        <p:spPr>
          <a:xfrm>
            <a:off x="430822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3370991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7"/>
          </p:nvPr>
        </p:nvSpPr>
        <p:spPr>
          <a:xfrm>
            <a:off x="6311159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pyright"/>
          <p:cNvSpPr txBox="1">
            <a:spLocks noChangeArrowheads="1"/>
          </p:cNvSpPr>
          <p:nvPr userDrawn="1"/>
        </p:nvSpPr>
        <p:spPr bwMode="gray">
          <a:xfrm>
            <a:off x="43845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61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22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Content Placeholder 2"/>
          <p:cNvSpPr>
            <a:spLocks noGrp="1"/>
          </p:cNvSpPr>
          <p:nvPr>
            <p:ph idx="26"/>
          </p:nvPr>
        </p:nvSpPr>
        <p:spPr>
          <a:xfrm>
            <a:off x="3370991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27"/>
          </p:nvPr>
        </p:nvSpPr>
        <p:spPr>
          <a:xfrm>
            <a:off x="6311159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3233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309656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7401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5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6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430822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33"/>
          </p:nvPr>
        </p:nvSpPr>
        <p:spPr>
          <a:xfrm>
            <a:off x="3370991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Content Placeholder 2"/>
          <p:cNvSpPr>
            <a:spLocks noGrp="1"/>
          </p:cNvSpPr>
          <p:nvPr>
            <p:ph idx="34"/>
          </p:nvPr>
        </p:nvSpPr>
        <p:spPr>
          <a:xfrm>
            <a:off x="6311159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35"/>
          </p:nvPr>
        </p:nvSpPr>
        <p:spPr>
          <a:xfrm>
            <a:off x="430822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36"/>
          </p:nvPr>
        </p:nvSpPr>
        <p:spPr>
          <a:xfrm>
            <a:off x="3370991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5" name="Content Placeholder 2"/>
          <p:cNvSpPr>
            <a:spLocks noGrp="1"/>
          </p:cNvSpPr>
          <p:nvPr>
            <p:ph idx="37"/>
          </p:nvPr>
        </p:nvSpPr>
        <p:spPr>
          <a:xfrm>
            <a:off x="6311159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9" name="Copyright"/>
          <p:cNvSpPr txBox="1">
            <a:spLocks noChangeArrowheads="1"/>
          </p:cNvSpPr>
          <p:nvPr userDrawn="1"/>
        </p:nvSpPr>
        <p:spPr bwMode="gray">
          <a:xfrm>
            <a:off x="43845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46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309656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43233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37401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Content Placeholder 2"/>
          <p:cNvSpPr>
            <a:spLocks noGrp="1"/>
          </p:cNvSpPr>
          <p:nvPr>
            <p:ph idx="27"/>
          </p:nvPr>
        </p:nvSpPr>
        <p:spPr>
          <a:xfrm>
            <a:off x="430822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4" name="Content Placeholder 2"/>
          <p:cNvSpPr>
            <a:spLocks noGrp="1"/>
          </p:cNvSpPr>
          <p:nvPr>
            <p:ph idx="33"/>
          </p:nvPr>
        </p:nvSpPr>
        <p:spPr>
          <a:xfrm>
            <a:off x="3370991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5" name="Content Placeholder 2"/>
          <p:cNvSpPr>
            <a:spLocks noGrp="1"/>
          </p:cNvSpPr>
          <p:nvPr>
            <p:ph idx="34"/>
          </p:nvPr>
        </p:nvSpPr>
        <p:spPr>
          <a:xfrm>
            <a:off x="6311159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6" name="Content Placeholder 2"/>
          <p:cNvSpPr>
            <a:spLocks noGrp="1"/>
          </p:cNvSpPr>
          <p:nvPr>
            <p:ph idx="35"/>
          </p:nvPr>
        </p:nvSpPr>
        <p:spPr>
          <a:xfrm>
            <a:off x="430822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7" name="Content Placeholder 2"/>
          <p:cNvSpPr>
            <a:spLocks noGrp="1"/>
          </p:cNvSpPr>
          <p:nvPr>
            <p:ph idx="36"/>
          </p:nvPr>
        </p:nvSpPr>
        <p:spPr>
          <a:xfrm>
            <a:off x="3370991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8" name="Content Placeholder 2"/>
          <p:cNvSpPr>
            <a:spLocks noGrp="1"/>
          </p:cNvSpPr>
          <p:nvPr>
            <p:ph idx="37"/>
          </p:nvPr>
        </p:nvSpPr>
        <p:spPr>
          <a:xfrm>
            <a:off x="6311159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5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34"/>
          </p:nvPr>
        </p:nvSpPr>
        <p:spPr>
          <a:xfrm>
            <a:off x="430822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43"/>
          </p:nvPr>
        </p:nvSpPr>
        <p:spPr>
          <a:xfrm>
            <a:off x="2590475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44"/>
          </p:nvPr>
        </p:nvSpPr>
        <p:spPr>
          <a:xfrm>
            <a:off x="4750123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45"/>
          </p:nvPr>
        </p:nvSpPr>
        <p:spPr>
          <a:xfrm>
            <a:off x="6909774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46"/>
          </p:nvPr>
        </p:nvSpPr>
        <p:spPr>
          <a:xfrm>
            <a:off x="430822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Content Placeholder 2"/>
          <p:cNvSpPr>
            <a:spLocks noGrp="1"/>
          </p:cNvSpPr>
          <p:nvPr>
            <p:ph idx="47"/>
          </p:nvPr>
        </p:nvSpPr>
        <p:spPr>
          <a:xfrm>
            <a:off x="2590475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4" name="Content Placeholder 2"/>
          <p:cNvSpPr>
            <a:spLocks noGrp="1"/>
          </p:cNvSpPr>
          <p:nvPr>
            <p:ph idx="48"/>
          </p:nvPr>
        </p:nvSpPr>
        <p:spPr>
          <a:xfrm>
            <a:off x="4750123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0" name="Content Placeholder 2"/>
          <p:cNvSpPr>
            <a:spLocks noGrp="1"/>
          </p:cNvSpPr>
          <p:nvPr>
            <p:ph idx="49"/>
          </p:nvPr>
        </p:nvSpPr>
        <p:spPr>
          <a:xfrm>
            <a:off x="6909774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Rectangle 15"/>
          <p:cNvSpPr>
            <a:spLocks noChangeArrowheads="1"/>
          </p:cNvSpPr>
          <p:nvPr userDrawn="1"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6" name="Copyright"/>
          <p:cNvSpPr txBox="1">
            <a:spLocks noChangeArrowheads="1"/>
          </p:cNvSpPr>
          <p:nvPr userDrawn="1"/>
        </p:nvSpPr>
        <p:spPr bwMode="gray">
          <a:xfrm>
            <a:off x="43845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003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438455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2604657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6" hasCustomPrompt="1"/>
          </p:nvPr>
        </p:nvSpPr>
        <p:spPr>
          <a:xfrm>
            <a:off x="4767834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6918692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438455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2604657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4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4767834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5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6918692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6" name="Content Placeholder 6"/>
          <p:cNvSpPr>
            <a:spLocks noGrp="1"/>
          </p:cNvSpPr>
          <p:nvPr>
            <p:ph sz="quarter" idx="42"/>
          </p:nvPr>
        </p:nvSpPr>
        <p:spPr>
          <a:xfrm>
            <a:off x="438380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7" name="Content Placeholder 6"/>
          <p:cNvSpPr>
            <a:spLocks noGrp="1"/>
          </p:cNvSpPr>
          <p:nvPr>
            <p:ph sz="quarter" idx="56"/>
          </p:nvPr>
        </p:nvSpPr>
        <p:spPr>
          <a:xfrm>
            <a:off x="260367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8" name="Content Placeholder 6"/>
          <p:cNvSpPr>
            <a:spLocks noGrp="1"/>
          </p:cNvSpPr>
          <p:nvPr>
            <p:ph sz="quarter" idx="57"/>
          </p:nvPr>
        </p:nvSpPr>
        <p:spPr>
          <a:xfrm>
            <a:off x="476443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9" name="Content Placeholder 6"/>
          <p:cNvSpPr>
            <a:spLocks noGrp="1"/>
          </p:cNvSpPr>
          <p:nvPr>
            <p:ph sz="quarter" idx="58"/>
          </p:nvPr>
        </p:nvSpPr>
        <p:spPr>
          <a:xfrm>
            <a:off x="6925193" y="1858916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0" name="Content Placeholder 6"/>
          <p:cNvSpPr>
            <a:spLocks noGrp="1"/>
          </p:cNvSpPr>
          <p:nvPr>
            <p:ph sz="quarter" idx="59"/>
          </p:nvPr>
        </p:nvSpPr>
        <p:spPr>
          <a:xfrm>
            <a:off x="438380" y="435590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60"/>
          </p:nvPr>
        </p:nvSpPr>
        <p:spPr>
          <a:xfrm>
            <a:off x="2603674" y="435590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2" name="Content Placeholder 6"/>
          <p:cNvSpPr>
            <a:spLocks noGrp="1"/>
          </p:cNvSpPr>
          <p:nvPr>
            <p:ph sz="quarter" idx="61"/>
          </p:nvPr>
        </p:nvSpPr>
        <p:spPr>
          <a:xfrm>
            <a:off x="4764434" y="435590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3" name="Content Placeholder 6"/>
          <p:cNvSpPr>
            <a:spLocks noGrp="1"/>
          </p:cNvSpPr>
          <p:nvPr>
            <p:ph sz="quarter" idx="62"/>
          </p:nvPr>
        </p:nvSpPr>
        <p:spPr>
          <a:xfrm>
            <a:off x="6925193" y="435590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Rectangle 15"/>
          <p:cNvSpPr>
            <a:spLocks noChangeArrowheads="1"/>
          </p:cNvSpPr>
          <p:nvPr userDrawn="1"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9" name="Copyright"/>
          <p:cNvSpPr txBox="1">
            <a:spLocks noChangeArrowheads="1"/>
          </p:cNvSpPr>
          <p:nvPr userDrawn="1"/>
        </p:nvSpPr>
        <p:spPr bwMode="gray">
          <a:xfrm>
            <a:off x="43845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4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8"/>
          </p:nvPr>
        </p:nvSpPr>
        <p:spPr>
          <a:xfrm>
            <a:off x="3370991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Copyright"/>
          <p:cNvSpPr txBox="1">
            <a:spLocks noChangeArrowheads="1"/>
          </p:cNvSpPr>
          <p:nvPr userDrawn="1"/>
        </p:nvSpPr>
        <p:spPr bwMode="gray">
          <a:xfrm>
            <a:off x="43845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939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8"/>
          </p:nvPr>
        </p:nvSpPr>
        <p:spPr>
          <a:xfrm>
            <a:off x="6309656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pyright"/>
          <p:cNvSpPr txBox="1">
            <a:spLocks noChangeArrowheads="1"/>
          </p:cNvSpPr>
          <p:nvPr userDrawn="1"/>
        </p:nvSpPr>
        <p:spPr bwMode="gray">
          <a:xfrm>
            <a:off x="43845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60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051073" y="385763"/>
            <a:ext cx="653035" cy="914400"/>
          </a:xfrm>
          <a:noFill/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0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27801" y="1406526"/>
            <a:ext cx="8271775" cy="4930775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3921" y="382593"/>
            <a:ext cx="752350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3845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4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pyWriOW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66534233"/>
              </p:ext>
            </p:extLst>
          </p:nvPr>
        </p:nvGraphicFramePr>
        <p:xfrm>
          <a:off x="432334" y="2889504"/>
          <a:ext cx="8271775" cy="1078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63015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
</a:t>
                      </a:r>
                    </a:p>
                  </a:txBody>
                  <a:tcPr marL="0" marR="217678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 industries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extremely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companies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obviously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Similarly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management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consulting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business.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view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approaches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insights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proprietary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therefore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look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's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interests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presentations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methodologies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techniques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circumstances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should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material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shared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
Copyright © </a:t>
                      </a:r>
                    </a:p>
                  </a:txBody>
                  <a:tcPr marL="34829" marR="34829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76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76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9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larg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28802" y="1406528"/>
            <a:ext cx="2605607" cy="3838575"/>
          </a:xfrm>
        </p:spPr>
        <p:txBody>
          <a:bodyPr anchor="ctr" anchorCtr="0"/>
          <a:lstStyle>
            <a:lvl1pPr marL="0" indent="0" algn="ctr">
              <a:buFontTx/>
              <a:buNone/>
              <a:defRPr sz="12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620414" y="1406525"/>
            <a:ext cx="5079160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15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gray">
          <a:xfrm>
            <a:off x="43845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4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W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44" y="3257545"/>
            <a:ext cx="3888713" cy="3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1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889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8" name="MMC_CoverShape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0" y="3073400"/>
            <a:ext cx="9142488" cy="3200400"/>
            <a:chOff x="0" y="1936"/>
            <a:chExt cx="6048" cy="2016"/>
          </a:xfrm>
        </p:grpSpPr>
        <p:sp>
          <p:nvSpPr>
            <p:cNvPr id="8409" name="Freeform 217"/>
            <p:cNvSpPr>
              <a:spLocks/>
            </p:cNvSpPr>
            <p:nvPr userDrawn="1"/>
          </p:nvSpPr>
          <p:spPr bwMode="gray">
            <a:xfrm>
              <a:off x="0" y="1936"/>
              <a:ext cx="576" cy="2016"/>
            </a:xfrm>
            <a:custGeom>
              <a:avLst/>
              <a:gdLst>
                <a:gd name="T0" fmla="*/ 0 w 576"/>
                <a:gd name="T1" fmla="*/ 864 h 2016"/>
                <a:gd name="T2" fmla="*/ 576 w 576"/>
                <a:gd name="T3" fmla="*/ 0 h 2016"/>
                <a:gd name="T4" fmla="*/ 448 w 576"/>
                <a:gd name="T5" fmla="*/ 2016 h 2016"/>
                <a:gd name="T6" fmla="*/ 0 w 576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016">
                  <a:moveTo>
                    <a:pt x="0" y="864"/>
                  </a:moveTo>
                  <a:lnTo>
                    <a:pt x="576" y="0"/>
                  </a:lnTo>
                  <a:lnTo>
                    <a:pt x="448" y="2016"/>
                  </a:lnTo>
                  <a:lnTo>
                    <a:pt x="0" y="2016"/>
                  </a:lnTo>
                </a:path>
              </a:pathLst>
            </a:custGeom>
            <a:solidFill>
              <a:srgbClr val="016D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0" name="Freeform 218"/>
            <p:cNvSpPr>
              <a:spLocks/>
            </p:cNvSpPr>
            <p:nvPr userDrawn="1"/>
          </p:nvSpPr>
          <p:spPr bwMode="gray">
            <a:xfrm>
              <a:off x="288" y="1936"/>
              <a:ext cx="5344" cy="2016"/>
            </a:xfrm>
            <a:custGeom>
              <a:avLst/>
              <a:gdLst>
                <a:gd name="T0" fmla="*/ 0 w 5344"/>
                <a:gd name="T1" fmla="*/ 2016 h 2016"/>
                <a:gd name="T2" fmla="*/ 288 w 5344"/>
                <a:gd name="T3" fmla="*/ 0 h 2016"/>
                <a:gd name="T4" fmla="*/ 5344 w 5344"/>
                <a:gd name="T5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44" h="2016">
                  <a:moveTo>
                    <a:pt x="0" y="2016"/>
                  </a:moveTo>
                  <a:lnTo>
                    <a:pt x="288" y="0"/>
                  </a:lnTo>
                  <a:lnTo>
                    <a:pt x="5344" y="2016"/>
                  </a:lnTo>
                </a:path>
              </a:pathLst>
            </a:custGeom>
            <a:solidFill>
              <a:srgbClr val="00A8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1" name="Freeform 219"/>
            <p:cNvSpPr>
              <a:spLocks/>
            </p:cNvSpPr>
            <p:nvPr userDrawn="1"/>
          </p:nvSpPr>
          <p:spPr bwMode="gray">
            <a:xfrm>
              <a:off x="576" y="1936"/>
              <a:ext cx="5472" cy="2016"/>
            </a:xfrm>
            <a:custGeom>
              <a:avLst/>
              <a:gdLst>
                <a:gd name="T0" fmla="*/ 4896 w 5472"/>
                <a:gd name="T1" fmla="*/ 2016 h 2016"/>
                <a:gd name="T2" fmla="*/ 0 w 5472"/>
                <a:gd name="T3" fmla="*/ 0 h 2016"/>
                <a:gd name="T4" fmla="*/ 5472 w 5472"/>
                <a:gd name="T5" fmla="*/ 128 h 2016"/>
                <a:gd name="T6" fmla="*/ 5472 w 5472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72" h="2016">
                  <a:moveTo>
                    <a:pt x="4896" y="2016"/>
                  </a:moveTo>
                  <a:lnTo>
                    <a:pt x="0" y="0"/>
                  </a:lnTo>
                  <a:lnTo>
                    <a:pt x="5472" y="128"/>
                  </a:lnTo>
                  <a:lnTo>
                    <a:pt x="5472" y="2016"/>
                  </a:lnTo>
                </a:path>
              </a:pathLst>
            </a:custGeom>
            <a:solidFill>
              <a:srgbClr val="002C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2" name="Freeform 220"/>
            <p:cNvSpPr>
              <a:spLocks/>
            </p:cNvSpPr>
            <p:nvPr userDrawn="1"/>
          </p:nvSpPr>
          <p:spPr bwMode="gray">
            <a:xfrm>
              <a:off x="576" y="1936"/>
              <a:ext cx="5472" cy="288"/>
            </a:xfrm>
            <a:custGeom>
              <a:avLst/>
              <a:gdLst>
                <a:gd name="T0" fmla="*/ 5472 w 5472"/>
                <a:gd name="T1" fmla="*/ 288 h 288"/>
                <a:gd name="T2" fmla="*/ 0 w 5472"/>
                <a:gd name="T3" fmla="*/ 0 h 288"/>
                <a:gd name="T4" fmla="*/ 5472 w 54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2" h="288">
                  <a:moveTo>
                    <a:pt x="5472" y="288"/>
                  </a:moveTo>
                  <a:lnTo>
                    <a:pt x="0" y="0"/>
                  </a:lnTo>
                  <a:lnTo>
                    <a:pt x="5472" y="0"/>
                  </a:lnTo>
                </a:path>
              </a:pathLst>
            </a:custGeom>
            <a:solidFill>
              <a:srgbClr val="A6E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17" name="Copyright"/>
          <p:cNvSpPr txBox="1">
            <a:spLocks noChangeArrowheads="1"/>
          </p:cNvSpPr>
          <p:nvPr/>
        </p:nvSpPr>
        <p:spPr bwMode="gray">
          <a:xfrm>
            <a:off x="860201" y="6594126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60132" y="1249998"/>
            <a:ext cx="7843976" cy="731202"/>
          </a:xfrm>
          <a:ln>
            <a:noFill/>
          </a:ln>
        </p:spPr>
        <p:txBody>
          <a:bodyPr/>
          <a:lstStyle>
            <a:lvl1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TITLE</a:t>
            </a:r>
          </a:p>
          <a:p>
            <a:pPr lvl="1"/>
            <a:r>
              <a:rPr lang="pt-BR" dirty="0" smtClean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0713" y="2395220"/>
            <a:ext cx="4622036" cy="2413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 smtClean="0"/>
              <a:t>DATE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308135" y="479425"/>
            <a:ext cx="2395972" cy="685800"/>
          </a:xfrm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000" b="1" baseline="0">
                <a:solidFill>
                  <a:srgbClr val="808080"/>
                </a:solidFill>
              </a:defRPr>
            </a:lvl1pPr>
          </a:lstStyle>
          <a:p>
            <a:r>
              <a:rPr lang="de-DE" dirty="0" smtClean="0"/>
              <a:t>CLIENT LOGO PLACEHOLDER</a:t>
            </a:r>
          </a:p>
          <a:p>
            <a:r>
              <a:rPr lang="de-DE" dirty="0" smtClean="0"/>
              <a:t>Delete box if no client logo is used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60139" y="4892675"/>
            <a:ext cx="4734503" cy="977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4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4pPr>
            <a:lvl5pPr marL="685800" indent="0">
              <a:buNone/>
              <a:defRPr/>
            </a:lvl5pPr>
          </a:lstStyle>
          <a:p>
            <a:pPr lvl="0"/>
            <a:r>
              <a:rPr lang="pt-BR" dirty="0" err="1" smtClean="0"/>
              <a:t>Presenter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Presenter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3"/>
            <a:endParaRPr lang="pt-BR" dirty="0" smtClean="0"/>
          </a:p>
          <a:p>
            <a:pPr lvl="3"/>
            <a:r>
              <a:rPr lang="pt-BR" dirty="0" err="1" smtClean="0"/>
              <a:t>Location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</p:txBody>
      </p:sp>
      <p:sp>
        <p:nvSpPr>
          <p:cNvPr id="2" name="Subnomenclature"/>
          <p:cNvSpPr txBox="1"/>
          <p:nvPr/>
        </p:nvSpPr>
        <p:spPr>
          <a:xfrm>
            <a:off x="860201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860201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pic>
        <p:nvPicPr>
          <p:cNvPr id="4" name="OW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6" y="477841"/>
            <a:ext cx="2592475" cy="228611"/>
          </a:xfrm>
          <a:prstGeom prst="rect">
            <a:avLst/>
          </a:prstGeom>
        </p:spPr>
      </p:pic>
      <p:pic>
        <p:nvPicPr>
          <p:cNvPr id="6" name="OWEndorsement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24" y="6459538"/>
            <a:ext cx="1542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80" y="385765"/>
            <a:ext cx="8261194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1" y="1406529"/>
            <a:ext cx="8274799" cy="4932363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8727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Copyright"/>
          <p:cNvSpPr txBox="1">
            <a:spLocks noChangeArrowheads="1"/>
          </p:cNvSpPr>
          <p:nvPr/>
        </p:nvSpPr>
        <p:spPr bwMode="gray">
          <a:xfrm>
            <a:off x="43844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206955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8128173" y="6478727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206955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00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0" name="Copyright"/>
          <p:cNvSpPr txBox="1">
            <a:spLocks noChangeArrowheads="1"/>
          </p:cNvSpPr>
          <p:nvPr userDrawn="1"/>
        </p:nvSpPr>
        <p:spPr bwMode="gray">
          <a:xfrm>
            <a:off x="43844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1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nfOW-S-TEST[D]DAT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4710690"/>
              </p:ext>
            </p:extLst>
          </p:nvPr>
        </p:nvGraphicFramePr>
        <p:xfrm>
          <a:off x="432334" y="2508504"/>
          <a:ext cx="8271775" cy="1840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2561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C77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QUALIFICATIONS, ASSUMPTIONS AND LIMITING CONDITIONS</a:t>
                      </a:r>
                    </a:p>
                  </a:txBody>
                  <a:tcPr marL="0" marR="21767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exclusive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intended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general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circulation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reproduced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quoted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distributed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prior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permission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beneficiaries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liability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furnished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portions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believed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independently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verified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unless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otherwise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indicated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industry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statistical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sources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deem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however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accuracy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completeness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findings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historical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trends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subject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inherent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uncertainties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actual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future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report.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obligation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assumed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revise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reflect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occur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subsequent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decisions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connection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implementation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recommendations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sole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investment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regarding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fairness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</a:p>
                  </a:txBody>
                  <a:tcPr marL="34829" marR="34829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55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55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53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pyWriOW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5821342"/>
              </p:ext>
            </p:extLst>
          </p:nvPr>
        </p:nvGraphicFramePr>
        <p:xfrm>
          <a:off x="432334" y="2889504"/>
          <a:ext cx="8271775" cy="1078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63015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
</a:t>
                      </a:r>
                    </a:p>
                  </a:txBody>
                  <a:tcPr marL="0" marR="217678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 industries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extremely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companies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obviously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Similarly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management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consulting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business.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view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approaches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insights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proprietary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therefore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look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's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interests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presentations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methodologies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techniques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circumstances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should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material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shared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
Copyright © </a:t>
                      </a:r>
                    </a:p>
                  </a:txBody>
                  <a:tcPr marL="34829" marR="34829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55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55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6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3845" y="382593"/>
            <a:ext cx="8271775" cy="7588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Contents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7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Title"/>
          <p:cNvSpPr>
            <a:spLocks noGrp="1"/>
          </p:cNvSpPr>
          <p:nvPr>
            <p:ph type="body" sz="quarter" idx="11"/>
          </p:nvPr>
        </p:nvSpPr>
        <p:spPr>
          <a:xfrm>
            <a:off x="3039651" y="2934392"/>
            <a:ext cx="5664527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432335" y="2934392"/>
            <a:ext cx="2306456" cy="9144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pt-BR" dirty="0" err="1" smtClean="0"/>
              <a:t>Section</a:t>
            </a:r>
            <a:r>
              <a:rPr lang="pt-BR" dirty="0" smtClean="0"/>
              <a:t> #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889185" y="2859717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 userDrawn="1"/>
        </p:nvCxnSpPr>
        <p:spPr bwMode="auto">
          <a:xfrm>
            <a:off x="2889185" y="2859717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7029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3845" y="382593"/>
            <a:ext cx="8271775" cy="7588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Contents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376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0822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999050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Copyright"/>
          <p:cNvSpPr txBox="1">
            <a:spLocks noChangeArrowheads="1"/>
          </p:cNvSpPr>
          <p:nvPr userDrawn="1"/>
        </p:nvSpPr>
        <p:spPr bwMode="gray">
          <a:xfrm>
            <a:off x="43844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3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40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822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4999050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4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7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30822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3"/>
          </p:nvPr>
        </p:nvSpPr>
        <p:spPr>
          <a:xfrm>
            <a:off x="4994508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4"/>
          </p:nvPr>
        </p:nvSpPr>
        <p:spPr>
          <a:xfrm>
            <a:off x="430822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5"/>
          </p:nvPr>
        </p:nvSpPr>
        <p:spPr>
          <a:xfrm>
            <a:off x="4994508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4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79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32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832" y="1407584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7584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002067" y="3894810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30832" y="3894810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999045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430832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8" name="Content Placeholder 2"/>
          <p:cNvSpPr>
            <a:spLocks noGrp="1"/>
          </p:cNvSpPr>
          <p:nvPr>
            <p:ph idx="28"/>
          </p:nvPr>
        </p:nvSpPr>
        <p:spPr>
          <a:xfrm>
            <a:off x="4999045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1" name="Copyright"/>
          <p:cNvSpPr txBox="1">
            <a:spLocks noChangeArrowheads="1"/>
          </p:cNvSpPr>
          <p:nvPr userDrawn="1"/>
        </p:nvSpPr>
        <p:spPr bwMode="gray">
          <a:xfrm>
            <a:off x="43844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3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25"/>
          </p:nvPr>
        </p:nvSpPr>
        <p:spPr>
          <a:xfrm>
            <a:off x="430822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3370991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7"/>
          </p:nvPr>
        </p:nvSpPr>
        <p:spPr>
          <a:xfrm>
            <a:off x="6311159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pyright"/>
          <p:cNvSpPr txBox="1">
            <a:spLocks noChangeArrowheads="1"/>
          </p:cNvSpPr>
          <p:nvPr userDrawn="1"/>
        </p:nvSpPr>
        <p:spPr bwMode="gray">
          <a:xfrm>
            <a:off x="43844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1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22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Content Placeholder 2"/>
          <p:cNvSpPr>
            <a:spLocks noGrp="1"/>
          </p:cNvSpPr>
          <p:nvPr>
            <p:ph idx="26"/>
          </p:nvPr>
        </p:nvSpPr>
        <p:spPr>
          <a:xfrm>
            <a:off x="3370991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27"/>
          </p:nvPr>
        </p:nvSpPr>
        <p:spPr>
          <a:xfrm>
            <a:off x="6311159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3233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309656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7401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4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8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430822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33"/>
          </p:nvPr>
        </p:nvSpPr>
        <p:spPr>
          <a:xfrm>
            <a:off x="3370991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Content Placeholder 2"/>
          <p:cNvSpPr>
            <a:spLocks noGrp="1"/>
          </p:cNvSpPr>
          <p:nvPr>
            <p:ph idx="34"/>
          </p:nvPr>
        </p:nvSpPr>
        <p:spPr>
          <a:xfrm>
            <a:off x="6311159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35"/>
          </p:nvPr>
        </p:nvSpPr>
        <p:spPr>
          <a:xfrm>
            <a:off x="430822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36"/>
          </p:nvPr>
        </p:nvSpPr>
        <p:spPr>
          <a:xfrm>
            <a:off x="3370991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5" name="Content Placeholder 2"/>
          <p:cNvSpPr>
            <a:spLocks noGrp="1"/>
          </p:cNvSpPr>
          <p:nvPr>
            <p:ph idx="37"/>
          </p:nvPr>
        </p:nvSpPr>
        <p:spPr>
          <a:xfrm>
            <a:off x="6311159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9" name="Copyright"/>
          <p:cNvSpPr txBox="1">
            <a:spLocks noChangeArrowheads="1"/>
          </p:cNvSpPr>
          <p:nvPr userDrawn="1"/>
        </p:nvSpPr>
        <p:spPr bwMode="gray">
          <a:xfrm>
            <a:off x="43844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4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309656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43233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37401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Content Placeholder 2"/>
          <p:cNvSpPr>
            <a:spLocks noGrp="1"/>
          </p:cNvSpPr>
          <p:nvPr>
            <p:ph idx="27"/>
          </p:nvPr>
        </p:nvSpPr>
        <p:spPr>
          <a:xfrm>
            <a:off x="430822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4" name="Content Placeholder 2"/>
          <p:cNvSpPr>
            <a:spLocks noGrp="1"/>
          </p:cNvSpPr>
          <p:nvPr>
            <p:ph idx="33"/>
          </p:nvPr>
        </p:nvSpPr>
        <p:spPr>
          <a:xfrm>
            <a:off x="3370991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5" name="Content Placeholder 2"/>
          <p:cNvSpPr>
            <a:spLocks noGrp="1"/>
          </p:cNvSpPr>
          <p:nvPr>
            <p:ph idx="34"/>
          </p:nvPr>
        </p:nvSpPr>
        <p:spPr>
          <a:xfrm>
            <a:off x="6311159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6" name="Content Placeholder 2"/>
          <p:cNvSpPr>
            <a:spLocks noGrp="1"/>
          </p:cNvSpPr>
          <p:nvPr>
            <p:ph idx="35"/>
          </p:nvPr>
        </p:nvSpPr>
        <p:spPr>
          <a:xfrm>
            <a:off x="430822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7" name="Content Placeholder 2"/>
          <p:cNvSpPr>
            <a:spLocks noGrp="1"/>
          </p:cNvSpPr>
          <p:nvPr>
            <p:ph idx="36"/>
          </p:nvPr>
        </p:nvSpPr>
        <p:spPr>
          <a:xfrm>
            <a:off x="3370991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8" name="Content Placeholder 2"/>
          <p:cNvSpPr>
            <a:spLocks noGrp="1"/>
          </p:cNvSpPr>
          <p:nvPr>
            <p:ph idx="37"/>
          </p:nvPr>
        </p:nvSpPr>
        <p:spPr>
          <a:xfrm>
            <a:off x="6311159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4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55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34"/>
          </p:nvPr>
        </p:nvSpPr>
        <p:spPr>
          <a:xfrm>
            <a:off x="430822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43"/>
          </p:nvPr>
        </p:nvSpPr>
        <p:spPr>
          <a:xfrm>
            <a:off x="2590475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44"/>
          </p:nvPr>
        </p:nvSpPr>
        <p:spPr>
          <a:xfrm>
            <a:off x="4750123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45"/>
          </p:nvPr>
        </p:nvSpPr>
        <p:spPr>
          <a:xfrm>
            <a:off x="6909774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46"/>
          </p:nvPr>
        </p:nvSpPr>
        <p:spPr>
          <a:xfrm>
            <a:off x="430822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Content Placeholder 2"/>
          <p:cNvSpPr>
            <a:spLocks noGrp="1"/>
          </p:cNvSpPr>
          <p:nvPr>
            <p:ph idx="47"/>
          </p:nvPr>
        </p:nvSpPr>
        <p:spPr>
          <a:xfrm>
            <a:off x="2590475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4" name="Content Placeholder 2"/>
          <p:cNvSpPr>
            <a:spLocks noGrp="1"/>
          </p:cNvSpPr>
          <p:nvPr>
            <p:ph idx="48"/>
          </p:nvPr>
        </p:nvSpPr>
        <p:spPr>
          <a:xfrm>
            <a:off x="4750123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0" name="Content Placeholder 2"/>
          <p:cNvSpPr>
            <a:spLocks noGrp="1"/>
          </p:cNvSpPr>
          <p:nvPr>
            <p:ph idx="49"/>
          </p:nvPr>
        </p:nvSpPr>
        <p:spPr>
          <a:xfrm>
            <a:off x="6909774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Rectangle 15"/>
          <p:cNvSpPr>
            <a:spLocks noChangeArrowheads="1"/>
          </p:cNvSpPr>
          <p:nvPr userDrawn="1"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6" name="Copyright"/>
          <p:cNvSpPr txBox="1">
            <a:spLocks noChangeArrowheads="1"/>
          </p:cNvSpPr>
          <p:nvPr userDrawn="1"/>
        </p:nvSpPr>
        <p:spPr bwMode="gray">
          <a:xfrm>
            <a:off x="43844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333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438449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2604651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6" hasCustomPrompt="1"/>
          </p:nvPr>
        </p:nvSpPr>
        <p:spPr>
          <a:xfrm>
            <a:off x="4767828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6918686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438449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2604651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4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4767828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5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6918686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6" name="Content Placeholder 6"/>
          <p:cNvSpPr>
            <a:spLocks noGrp="1"/>
          </p:cNvSpPr>
          <p:nvPr>
            <p:ph sz="quarter" idx="42"/>
          </p:nvPr>
        </p:nvSpPr>
        <p:spPr>
          <a:xfrm>
            <a:off x="438380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7" name="Content Placeholder 6"/>
          <p:cNvSpPr>
            <a:spLocks noGrp="1"/>
          </p:cNvSpPr>
          <p:nvPr>
            <p:ph sz="quarter" idx="56"/>
          </p:nvPr>
        </p:nvSpPr>
        <p:spPr>
          <a:xfrm>
            <a:off x="260367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8" name="Content Placeholder 6"/>
          <p:cNvSpPr>
            <a:spLocks noGrp="1"/>
          </p:cNvSpPr>
          <p:nvPr>
            <p:ph sz="quarter" idx="57"/>
          </p:nvPr>
        </p:nvSpPr>
        <p:spPr>
          <a:xfrm>
            <a:off x="476443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9" name="Content Placeholder 6"/>
          <p:cNvSpPr>
            <a:spLocks noGrp="1"/>
          </p:cNvSpPr>
          <p:nvPr>
            <p:ph sz="quarter" idx="58"/>
          </p:nvPr>
        </p:nvSpPr>
        <p:spPr>
          <a:xfrm>
            <a:off x="6925193" y="1858916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0" name="Content Placeholder 6"/>
          <p:cNvSpPr>
            <a:spLocks noGrp="1"/>
          </p:cNvSpPr>
          <p:nvPr>
            <p:ph sz="quarter" idx="59"/>
          </p:nvPr>
        </p:nvSpPr>
        <p:spPr>
          <a:xfrm>
            <a:off x="438380" y="435589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60"/>
          </p:nvPr>
        </p:nvSpPr>
        <p:spPr>
          <a:xfrm>
            <a:off x="2603674" y="435589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2" name="Content Placeholder 6"/>
          <p:cNvSpPr>
            <a:spLocks noGrp="1"/>
          </p:cNvSpPr>
          <p:nvPr>
            <p:ph sz="quarter" idx="61"/>
          </p:nvPr>
        </p:nvSpPr>
        <p:spPr>
          <a:xfrm>
            <a:off x="4764434" y="435589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3" name="Content Placeholder 6"/>
          <p:cNvSpPr>
            <a:spLocks noGrp="1"/>
          </p:cNvSpPr>
          <p:nvPr>
            <p:ph sz="quarter" idx="62"/>
          </p:nvPr>
        </p:nvSpPr>
        <p:spPr>
          <a:xfrm>
            <a:off x="6925193" y="435589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Rectangle 15"/>
          <p:cNvSpPr>
            <a:spLocks noChangeArrowheads="1"/>
          </p:cNvSpPr>
          <p:nvPr userDrawn="1"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9" name="Copyright"/>
          <p:cNvSpPr txBox="1">
            <a:spLocks noChangeArrowheads="1"/>
          </p:cNvSpPr>
          <p:nvPr userDrawn="1"/>
        </p:nvSpPr>
        <p:spPr bwMode="gray">
          <a:xfrm>
            <a:off x="43844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4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Title"/>
          <p:cNvSpPr>
            <a:spLocks noGrp="1"/>
          </p:cNvSpPr>
          <p:nvPr>
            <p:ph type="body" sz="quarter" idx="11"/>
          </p:nvPr>
        </p:nvSpPr>
        <p:spPr>
          <a:xfrm>
            <a:off x="3039671" y="2934392"/>
            <a:ext cx="5664527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432335" y="2934392"/>
            <a:ext cx="2306456" cy="9144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pt-BR" dirty="0" err="1" smtClean="0"/>
              <a:t>Section</a:t>
            </a:r>
            <a:r>
              <a:rPr lang="pt-BR" dirty="0" smtClean="0"/>
              <a:t> #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889185" y="2859757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 userDrawn="1"/>
        </p:nvCxnSpPr>
        <p:spPr bwMode="auto">
          <a:xfrm>
            <a:off x="2889185" y="2859757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332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8"/>
          </p:nvPr>
        </p:nvSpPr>
        <p:spPr>
          <a:xfrm>
            <a:off x="3370991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Copyright"/>
          <p:cNvSpPr txBox="1">
            <a:spLocks noChangeArrowheads="1"/>
          </p:cNvSpPr>
          <p:nvPr userDrawn="1"/>
        </p:nvSpPr>
        <p:spPr bwMode="gray">
          <a:xfrm>
            <a:off x="43844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99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8"/>
          </p:nvPr>
        </p:nvSpPr>
        <p:spPr>
          <a:xfrm>
            <a:off x="6309656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pyright"/>
          <p:cNvSpPr txBox="1">
            <a:spLocks noChangeArrowheads="1"/>
          </p:cNvSpPr>
          <p:nvPr userDrawn="1"/>
        </p:nvSpPr>
        <p:spPr bwMode="gray">
          <a:xfrm>
            <a:off x="43844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61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051073" y="385763"/>
            <a:ext cx="653035" cy="914400"/>
          </a:xfrm>
          <a:noFill/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0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27801" y="1406526"/>
            <a:ext cx="8271775" cy="4930775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3915" y="382593"/>
            <a:ext cx="752350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3844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40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larg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28802" y="1406528"/>
            <a:ext cx="2605607" cy="3838575"/>
          </a:xfrm>
        </p:spPr>
        <p:txBody>
          <a:bodyPr anchor="ctr" anchorCtr="0"/>
          <a:lstStyle>
            <a:lvl1pPr marL="0" indent="0" algn="ctr">
              <a:buFontTx/>
              <a:buNone/>
              <a:defRPr sz="12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620414" y="1406525"/>
            <a:ext cx="5079160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13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gray">
          <a:xfrm>
            <a:off x="43844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78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W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44" y="3257545"/>
            <a:ext cx="3888713" cy="3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1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34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8" name="MMC_CoverShape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0" y="3073400"/>
            <a:ext cx="9142488" cy="3200400"/>
            <a:chOff x="0" y="1936"/>
            <a:chExt cx="6048" cy="2016"/>
          </a:xfrm>
        </p:grpSpPr>
        <p:sp>
          <p:nvSpPr>
            <p:cNvPr id="8409" name="Freeform 217"/>
            <p:cNvSpPr>
              <a:spLocks/>
            </p:cNvSpPr>
            <p:nvPr userDrawn="1"/>
          </p:nvSpPr>
          <p:spPr bwMode="gray">
            <a:xfrm>
              <a:off x="0" y="1936"/>
              <a:ext cx="576" cy="2016"/>
            </a:xfrm>
            <a:custGeom>
              <a:avLst/>
              <a:gdLst>
                <a:gd name="T0" fmla="*/ 0 w 576"/>
                <a:gd name="T1" fmla="*/ 864 h 2016"/>
                <a:gd name="T2" fmla="*/ 576 w 576"/>
                <a:gd name="T3" fmla="*/ 0 h 2016"/>
                <a:gd name="T4" fmla="*/ 448 w 576"/>
                <a:gd name="T5" fmla="*/ 2016 h 2016"/>
                <a:gd name="T6" fmla="*/ 0 w 576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016">
                  <a:moveTo>
                    <a:pt x="0" y="864"/>
                  </a:moveTo>
                  <a:lnTo>
                    <a:pt x="576" y="0"/>
                  </a:lnTo>
                  <a:lnTo>
                    <a:pt x="448" y="2016"/>
                  </a:lnTo>
                  <a:lnTo>
                    <a:pt x="0" y="2016"/>
                  </a:lnTo>
                </a:path>
              </a:pathLst>
            </a:custGeom>
            <a:solidFill>
              <a:srgbClr val="016D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0" name="Freeform 218"/>
            <p:cNvSpPr>
              <a:spLocks/>
            </p:cNvSpPr>
            <p:nvPr userDrawn="1"/>
          </p:nvSpPr>
          <p:spPr bwMode="gray">
            <a:xfrm>
              <a:off x="288" y="1936"/>
              <a:ext cx="5344" cy="2016"/>
            </a:xfrm>
            <a:custGeom>
              <a:avLst/>
              <a:gdLst>
                <a:gd name="T0" fmla="*/ 0 w 5344"/>
                <a:gd name="T1" fmla="*/ 2016 h 2016"/>
                <a:gd name="T2" fmla="*/ 288 w 5344"/>
                <a:gd name="T3" fmla="*/ 0 h 2016"/>
                <a:gd name="T4" fmla="*/ 5344 w 5344"/>
                <a:gd name="T5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44" h="2016">
                  <a:moveTo>
                    <a:pt x="0" y="2016"/>
                  </a:moveTo>
                  <a:lnTo>
                    <a:pt x="288" y="0"/>
                  </a:lnTo>
                  <a:lnTo>
                    <a:pt x="5344" y="2016"/>
                  </a:lnTo>
                </a:path>
              </a:pathLst>
            </a:custGeom>
            <a:solidFill>
              <a:srgbClr val="00A8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1" name="Freeform 219"/>
            <p:cNvSpPr>
              <a:spLocks/>
            </p:cNvSpPr>
            <p:nvPr userDrawn="1"/>
          </p:nvSpPr>
          <p:spPr bwMode="gray">
            <a:xfrm>
              <a:off x="576" y="1936"/>
              <a:ext cx="5472" cy="2016"/>
            </a:xfrm>
            <a:custGeom>
              <a:avLst/>
              <a:gdLst>
                <a:gd name="T0" fmla="*/ 4896 w 5472"/>
                <a:gd name="T1" fmla="*/ 2016 h 2016"/>
                <a:gd name="T2" fmla="*/ 0 w 5472"/>
                <a:gd name="T3" fmla="*/ 0 h 2016"/>
                <a:gd name="T4" fmla="*/ 5472 w 5472"/>
                <a:gd name="T5" fmla="*/ 128 h 2016"/>
                <a:gd name="T6" fmla="*/ 5472 w 5472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72" h="2016">
                  <a:moveTo>
                    <a:pt x="4896" y="2016"/>
                  </a:moveTo>
                  <a:lnTo>
                    <a:pt x="0" y="0"/>
                  </a:lnTo>
                  <a:lnTo>
                    <a:pt x="5472" y="128"/>
                  </a:lnTo>
                  <a:lnTo>
                    <a:pt x="5472" y="2016"/>
                  </a:lnTo>
                </a:path>
              </a:pathLst>
            </a:custGeom>
            <a:solidFill>
              <a:srgbClr val="002C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2" name="Freeform 220"/>
            <p:cNvSpPr>
              <a:spLocks/>
            </p:cNvSpPr>
            <p:nvPr userDrawn="1"/>
          </p:nvSpPr>
          <p:spPr bwMode="gray">
            <a:xfrm>
              <a:off x="576" y="1936"/>
              <a:ext cx="5472" cy="288"/>
            </a:xfrm>
            <a:custGeom>
              <a:avLst/>
              <a:gdLst>
                <a:gd name="T0" fmla="*/ 5472 w 5472"/>
                <a:gd name="T1" fmla="*/ 288 h 288"/>
                <a:gd name="T2" fmla="*/ 0 w 5472"/>
                <a:gd name="T3" fmla="*/ 0 h 288"/>
                <a:gd name="T4" fmla="*/ 5472 w 54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2" h="288">
                  <a:moveTo>
                    <a:pt x="5472" y="288"/>
                  </a:moveTo>
                  <a:lnTo>
                    <a:pt x="0" y="0"/>
                  </a:lnTo>
                  <a:lnTo>
                    <a:pt x="5472" y="0"/>
                  </a:lnTo>
                </a:path>
              </a:pathLst>
            </a:custGeom>
            <a:solidFill>
              <a:srgbClr val="A6E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17" name="Copyright"/>
          <p:cNvSpPr txBox="1">
            <a:spLocks noChangeArrowheads="1"/>
          </p:cNvSpPr>
          <p:nvPr/>
        </p:nvSpPr>
        <p:spPr bwMode="gray">
          <a:xfrm>
            <a:off x="860194" y="6594126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60132" y="1249998"/>
            <a:ext cx="7843976" cy="731202"/>
          </a:xfrm>
          <a:ln>
            <a:noFill/>
          </a:ln>
        </p:spPr>
        <p:txBody>
          <a:bodyPr/>
          <a:lstStyle>
            <a:lvl1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TITLE</a:t>
            </a:r>
          </a:p>
          <a:p>
            <a:pPr lvl="1"/>
            <a:r>
              <a:rPr lang="pt-BR" dirty="0" smtClean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0713" y="2395220"/>
            <a:ext cx="4622036" cy="2413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 smtClean="0"/>
              <a:t>DATE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308135" y="479425"/>
            <a:ext cx="2395972" cy="685800"/>
          </a:xfrm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000" b="1" baseline="0">
                <a:solidFill>
                  <a:srgbClr val="808080"/>
                </a:solidFill>
              </a:defRPr>
            </a:lvl1pPr>
          </a:lstStyle>
          <a:p>
            <a:r>
              <a:rPr lang="de-DE" dirty="0" smtClean="0"/>
              <a:t>CLIENT LOGO PLACEHOLDER</a:t>
            </a:r>
          </a:p>
          <a:p>
            <a:r>
              <a:rPr lang="de-DE" dirty="0" smtClean="0"/>
              <a:t>Delete box if no client logo is used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60139" y="4892675"/>
            <a:ext cx="4734503" cy="977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4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4pPr>
            <a:lvl5pPr marL="685800" indent="0">
              <a:buNone/>
              <a:defRPr/>
            </a:lvl5pPr>
          </a:lstStyle>
          <a:p>
            <a:pPr lvl="0"/>
            <a:r>
              <a:rPr lang="pt-BR" dirty="0" err="1" smtClean="0"/>
              <a:t>Presenter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Presenter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3"/>
            <a:endParaRPr lang="pt-BR" dirty="0" smtClean="0"/>
          </a:p>
          <a:p>
            <a:pPr lvl="3"/>
            <a:r>
              <a:rPr lang="pt-BR" dirty="0" err="1" smtClean="0"/>
              <a:t>Location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</p:txBody>
      </p:sp>
      <p:sp>
        <p:nvSpPr>
          <p:cNvPr id="2" name="Subnomenclature"/>
          <p:cNvSpPr txBox="1"/>
          <p:nvPr/>
        </p:nvSpPr>
        <p:spPr>
          <a:xfrm>
            <a:off x="860194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860194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pic>
        <p:nvPicPr>
          <p:cNvPr id="4" name="OW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19" y="477841"/>
            <a:ext cx="2592475" cy="228611"/>
          </a:xfrm>
          <a:prstGeom prst="rect">
            <a:avLst/>
          </a:prstGeom>
        </p:spPr>
      </p:pic>
      <p:pic>
        <p:nvPicPr>
          <p:cNvPr id="6" name="OWEndorsement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24" y="6459538"/>
            <a:ext cx="1542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9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80" y="385765"/>
            <a:ext cx="8261194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1" y="1406529"/>
            <a:ext cx="8274799" cy="4932363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8713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Copyright"/>
          <p:cNvSpPr txBox="1">
            <a:spLocks noChangeArrowheads="1"/>
          </p:cNvSpPr>
          <p:nvPr/>
        </p:nvSpPr>
        <p:spPr bwMode="gray">
          <a:xfrm>
            <a:off x="43844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206948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8128173" y="6478713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206948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44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0" name="Copyright"/>
          <p:cNvSpPr txBox="1">
            <a:spLocks noChangeArrowheads="1"/>
          </p:cNvSpPr>
          <p:nvPr userDrawn="1"/>
        </p:nvSpPr>
        <p:spPr bwMode="gray">
          <a:xfrm>
            <a:off x="43844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0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nfOW-S-TEST[D]DAT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0817105"/>
              </p:ext>
            </p:extLst>
          </p:nvPr>
        </p:nvGraphicFramePr>
        <p:xfrm>
          <a:off x="432334" y="2508504"/>
          <a:ext cx="8271775" cy="1840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2561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C77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QUALIFICATIONS, ASSUMPTIONS AND LIMITING CONDITIONS</a:t>
                      </a:r>
                    </a:p>
                  </a:txBody>
                  <a:tcPr marL="0" marR="21767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exclusive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intended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general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circulation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reproduced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quoted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distributed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prior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permission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beneficiaries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liability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furnished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portions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believed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independently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verified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unless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otherwise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indicated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industry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statistical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sources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deem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however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accuracy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completeness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findings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historical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trends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subject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inherent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uncertainties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actual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future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report.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obligation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assumed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revise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reflect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occur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subsequent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decisions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connection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implementation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recommendations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sole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investment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regarding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fairness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</a:p>
                  </a:txBody>
                  <a:tcPr marL="34829" marR="34829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48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48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19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0822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999050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Copyright"/>
          <p:cNvSpPr txBox="1">
            <a:spLocks noChangeArrowheads="1"/>
          </p:cNvSpPr>
          <p:nvPr userDrawn="1"/>
        </p:nvSpPr>
        <p:spPr bwMode="gray">
          <a:xfrm>
            <a:off x="43846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51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pyWriOW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9084261"/>
              </p:ext>
            </p:extLst>
          </p:nvPr>
        </p:nvGraphicFramePr>
        <p:xfrm>
          <a:off x="432334" y="2889504"/>
          <a:ext cx="8271775" cy="1078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63015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
</a:t>
                      </a:r>
                    </a:p>
                  </a:txBody>
                  <a:tcPr marL="0" marR="217678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 industries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extremely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companies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obviously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Similarly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management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consulting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business.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view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approaches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insights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proprietary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therefore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look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's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interests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presentations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methodologies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techniques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circumstances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should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material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shared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
Copyright © </a:t>
                      </a:r>
                    </a:p>
                  </a:txBody>
                  <a:tcPr marL="34829" marR="34829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48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48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4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3845" y="382593"/>
            <a:ext cx="8271775" cy="7588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Contents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08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Title"/>
          <p:cNvSpPr>
            <a:spLocks noGrp="1"/>
          </p:cNvSpPr>
          <p:nvPr>
            <p:ph type="body" sz="quarter" idx="11"/>
          </p:nvPr>
        </p:nvSpPr>
        <p:spPr>
          <a:xfrm>
            <a:off x="3039644" y="2934392"/>
            <a:ext cx="5664527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432335" y="2934392"/>
            <a:ext cx="2306456" cy="9144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pt-BR" dirty="0" err="1" smtClean="0"/>
              <a:t>Section</a:t>
            </a:r>
            <a:r>
              <a:rPr lang="pt-BR" dirty="0" smtClean="0"/>
              <a:t> #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889185" y="2859703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 userDrawn="1"/>
        </p:nvCxnSpPr>
        <p:spPr bwMode="auto">
          <a:xfrm>
            <a:off x="2889185" y="2859703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31673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0822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999050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Copyright"/>
          <p:cNvSpPr txBox="1">
            <a:spLocks noChangeArrowheads="1"/>
          </p:cNvSpPr>
          <p:nvPr userDrawn="1"/>
        </p:nvSpPr>
        <p:spPr bwMode="gray">
          <a:xfrm>
            <a:off x="43844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64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40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822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4999050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4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4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30822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3"/>
          </p:nvPr>
        </p:nvSpPr>
        <p:spPr>
          <a:xfrm>
            <a:off x="4994508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4"/>
          </p:nvPr>
        </p:nvSpPr>
        <p:spPr>
          <a:xfrm>
            <a:off x="430822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5"/>
          </p:nvPr>
        </p:nvSpPr>
        <p:spPr>
          <a:xfrm>
            <a:off x="4994508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4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2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32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832" y="1407584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7584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002067" y="3894810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30832" y="3894810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999045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430832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8" name="Content Placeholder 2"/>
          <p:cNvSpPr>
            <a:spLocks noGrp="1"/>
          </p:cNvSpPr>
          <p:nvPr>
            <p:ph idx="28"/>
          </p:nvPr>
        </p:nvSpPr>
        <p:spPr>
          <a:xfrm>
            <a:off x="4999045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1" name="Copyright"/>
          <p:cNvSpPr txBox="1">
            <a:spLocks noChangeArrowheads="1"/>
          </p:cNvSpPr>
          <p:nvPr userDrawn="1"/>
        </p:nvSpPr>
        <p:spPr bwMode="gray">
          <a:xfrm>
            <a:off x="43844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50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25"/>
          </p:nvPr>
        </p:nvSpPr>
        <p:spPr>
          <a:xfrm>
            <a:off x="430822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3370991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7"/>
          </p:nvPr>
        </p:nvSpPr>
        <p:spPr>
          <a:xfrm>
            <a:off x="6311159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pyright"/>
          <p:cNvSpPr txBox="1">
            <a:spLocks noChangeArrowheads="1"/>
          </p:cNvSpPr>
          <p:nvPr userDrawn="1"/>
        </p:nvSpPr>
        <p:spPr bwMode="gray">
          <a:xfrm>
            <a:off x="43844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4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22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Content Placeholder 2"/>
          <p:cNvSpPr>
            <a:spLocks noGrp="1"/>
          </p:cNvSpPr>
          <p:nvPr>
            <p:ph idx="26"/>
          </p:nvPr>
        </p:nvSpPr>
        <p:spPr>
          <a:xfrm>
            <a:off x="3370991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27"/>
          </p:nvPr>
        </p:nvSpPr>
        <p:spPr>
          <a:xfrm>
            <a:off x="6311159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3233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309656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7401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4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61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430822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33"/>
          </p:nvPr>
        </p:nvSpPr>
        <p:spPr>
          <a:xfrm>
            <a:off x="3370991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Content Placeholder 2"/>
          <p:cNvSpPr>
            <a:spLocks noGrp="1"/>
          </p:cNvSpPr>
          <p:nvPr>
            <p:ph idx="34"/>
          </p:nvPr>
        </p:nvSpPr>
        <p:spPr>
          <a:xfrm>
            <a:off x="6311159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35"/>
          </p:nvPr>
        </p:nvSpPr>
        <p:spPr>
          <a:xfrm>
            <a:off x="430822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36"/>
          </p:nvPr>
        </p:nvSpPr>
        <p:spPr>
          <a:xfrm>
            <a:off x="3370991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5" name="Content Placeholder 2"/>
          <p:cNvSpPr>
            <a:spLocks noGrp="1"/>
          </p:cNvSpPr>
          <p:nvPr>
            <p:ph idx="37"/>
          </p:nvPr>
        </p:nvSpPr>
        <p:spPr>
          <a:xfrm>
            <a:off x="6311159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9" name="Copyright"/>
          <p:cNvSpPr txBox="1">
            <a:spLocks noChangeArrowheads="1"/>
          </p:cNvSpPr>
          <p:nvPr userDrawn="1"/>
        </p:nvSpPr>
        <p:spPr bwMode="gray">
          <a:xfrm>
            <a:off x="43844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35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40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822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4999050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6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3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309656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43233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37401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Content Placeholder 2"/>
          <p:cNvSpPr>
            <a:spLocks noGrp="1"/>
          </p:cNvSpPr>
          <p:nvPr>
            <p:ph idx="27"/>
          </p:nvPr>
        </p:nvSpPr>
        <p:spPr>
          <a:xfrm>
            <a:off x="430822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4" name="Content Placeholder 2"/>
          <p:cNvSpPr>
            <a:spLocks noGrp="1"/>
          </p:cNvSpPr>
          <p:nvPr>
            <p:ph idx="33"/>
          </p:nvPr>
        </p:nvSpPr>
        <p:spPr>
          <a:xfrm>
            <a:off x="3370991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5" name="Content Placeholder 2"/>
          <p:cNvSpPr>
            <a:spLocks noGrp="1"/>
          </p:cNvSpPr>
          <p:nvPr>
            <p:ph idx="34"/>
          </p:nvPr>
        </p:nvSpPr>
        <p:spPr>
          <a:xfrm>
            <a:off x="6311159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6" name="Content Placeholder 2"/>
          <p:cNvSpPr>
            <a:spLocks noGrp="1"/>
          </p:cNvSpPr>
          <p:nvPr>
            <p:ph idx="35"/>
          </p:nvPr>
        </p:nvSpPr>
        <p:spPr>
          <a:xfrm>
            <a:off x="430822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7" name="Content Placeholder 2"/>
          <p:cNvSpPr>
            <a:spLocks noGrp="1"/>
          </p:cNvSpPr>
          <p:nvPr>
            <p:ph idx="36"/>
          </p:nvPr>
        </p:nvSpPr>
        <p:spPr>
          <a:xfrm>
            <a:off x="3370991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8" name="Content Placeholder 2"/>
          <p:cNvSpPr>
            <a:spLocks noGrp="1"/>
          </p:cNvSpPr>
          <p:nvPr>
            <p:ph idx="37"/>
          </p:nvPr>
        </p:nvSpPr>
        <p:spPr>
          <a:xfrm>
            <a:off x="6311159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4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68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34"/>
          </p:nvPr>
        </p:nvSpPr>
        <p:spPr>
          <a:xfrm>
            <a:off x="430822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43"/>
          </p:nvPr>
        </p:nvSpPr>
        <p:spPr>
          <a:xfrm>
            <a:off x="2590475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44"/>
          </p:nvPr>
        </p:nvSpPr>
        <p:spPr>
          <a:xfrm>
            <a:off x="4750123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45"/>
          </p:nvPr>
        </p:nvSpPr>
        <p:spPr>
          <a:xfrm>
            <a:off x="6909774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46"/>
          </p:nvPr>
        </p:nvSpPr>
        <p:spPr>
          <a:xfrm>
            <a:off x="430822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Content Placeholder 2"/>
          <p:cNvSpPr>
            <a:spLocks noGrp="1"/>
          </p:cNvSpPr>
          <p:nvPr>
            <p:ph idx="47"/>
          </p:nvPr>
        </p:nvSpPr>
        <p:spPr>
          <a:xfrm>
            <a:off x="2590475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4" name="Content Placeholder 2"/>
          <p:cNvSpPr>
            <a:spLocks noGrp="1"/>
          </p:cNvSpPr>
          <p:nvPr>
            <p:ph idx="48"/>
          </p:nvPr>
        </p:nvSpPr>
        <p:spPr>
          <a:xfrm>
            <a:off x="4750123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0" name="Content Placeholder 2"/>
          <p:cNvSpPr>
            <a:spLocks noGrp="1"/>
          </p:cNvSpPr>
          <p:nvPr>
            <p:ph idx="49"/>
          </p:nvPr>
        </p:nvSpPr>
        <p:spPr>
          <a:xfrm>
            <a:off x="6909774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Rectangle 15"/>
          <p:cNvSpPr>
            <a:spLocks noChangeArrowheads="1"/>
          </p:cNvSpPr>
          <p:nvPr userDrawn="1"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6" name="Copyright"/>
          <p:cNvSpPr txBox="1">
            <a:spLocks noChangeArrowheads="1"/>
          </p:cNvSpPr>
          <p:nvPr userDrawn="1"/>
        </p:nvSpPr>
        <p:spPr bwMode="gray">
          <a:xfrm>
            <a:off x="43844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5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438442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2604644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6" hasCustomPrompt="1"/>
          </p:nvPr>
        </p:nvSpPr>
        <p:spPr>
          <a:xfrm>
            <a:off x="4767821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6918679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438442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2604644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4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4767821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5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6918679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6" name="Content Placeholder 6"/>
          <p:cNvSpPr>
            <a:spLocks noGrp="1"/>
          </p:cNvSpPr>
          <p:nvPr>
            <p:ph sz="quarter" idx="42"/>
          </p:nvPr>
        </p:nvSpPr>
        <p:spPr>
          <a:xfrm>
            <a:off x="438380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7" name="Content Placeholder 6"/>
          <p:cNvSpPr>
            <a:spLocks noGrp="1"/>
          </p:cNvSpPr>
          <p:nvPr>
            <p:ph sz="quarter" idx="56"/>
          </p:nvPr>
        </p:nvSpPr>
        <p:spPr>
          <a:xfrm>
            <a:off x="260367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8" name="Content Placeholder 6"/>
          <p:cNvSpPr>
            <a:spLocks noGrp="1"/>
          </p:cNvSpPr>
          <p:nvPr>
            <p:ph sz="quarter" idx="57"/>
          </p:nvPr>
        </p:nvSpPr>
        <p:spPr>
          <a:xfrm>
            <a:off x="476443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9" name="Content Placeholder 6"/>
          <p:cNvSpPr>
            <a:spLocks noGrp="1"/>
          </p:cNvSpPr>
          <p:nvPr>
            <p:ph sz="quarter" idx="58"/>
          </p:nvPr>
        </p:nvSpPr>
        <p:spPr>
          <a:xfrm>
            <a:off x="6925193" y="1858916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0" name="Content Placeholder 6"/>
          <p:cNvSpPr>
            <a:spLocks noGrp="1"/>
          </p:cNvSpPr>
          <p:nvPr>
            <p:ph sz="quarter" idx="59"/>
          </p:nvPr>
        </p:nvSpPr>
        <p:spPr>
          <a:xfrm>
            <a:off x="438380" y="4355877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60"/>
          </p:nvPr>
        </p:nvSpPr>
        <p:spPr>
          <a:xfrm>
            <a:off x="2603674" y="4355877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2" name="Content Placeholder 6"/>
          <p:cNvSpPr>
            <a:spLocks noGrp="1"/>
          </p:cNvSpPr>
          <p:nvPr>
            <p:ph sz="quarter" idx="61"/>
          </p:nvPr>
        </p:nvSpPr>
        <p:spPr>
          <a:xfrm>
            <a:off x="4764434" y="4355877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3" name="Content Placeholder 6"/>
          <p:cNvSpPr>
            <a:spLocks noGrp="1"/>
          </p:cNvSpPr>
          <p:nvPr>
            <p:ph sz="quarter" idx="62"/>
          </p:nvPr>
        </p:nvSpPr>
        <p:spPr>
          <a:xfrm>
            <a:off x="6925193" y="4355877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Rectangle 15"/>
          <p:cNvSpPr>
            <a:spLocks noChangeArrowheads="1"/>
          </p:cNvSpPr>
          <p:nvPr userDrawn="1"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9" name="Copyright"/>
          <p:cNvSpPr txBox="1">
            <a:spLocks noChangeArrowheads="1"/>
          </p:cNvSpPr>
          <p:nvPr userDrawn="1"/>
        </p:nvSpPr>
        <p:spPr bwMode="gray">
          <a:xfrm>
            <a:off x="43844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8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8"/>
          </p:nvPr>
        </p:nvSpPr>
        <p:spPr>
          <a:xfrm>
            <a:off x="3370991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Copyright"/>
          <p:cNvSpPr txBox="1">
            <a:spLocks noChangeArrowheads="1"/>
          </p:cNvSpPr>
          <p:nvPr userDrawn="1"/>
        </p:nvSpPr>
        <p:spPr bwMode="gray">
          <a:xfrm>
            <a:off x="43844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5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8"/>
          </p:nvPr>
        </p:nvSpPr>
        <p:spPr>
          <a:xfrm>
            <a:off x="6309656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pyright"/>
          <p:cNvSpPr txBox="1">
            <a:spLocks noChangeArrowheads="1"/>
          </p:cNvSpPr>
          <p:nvPr userDrawn="1"/>
        </p:nvSpPr>
        <p:spPr bwMode="gray">
          <a:xfrm>
            <a:off x="43844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21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051073" y="385763"/>
            <a:ext cx="653035" cy="914400"/>
          </a:xfrm>
          <a:noFill/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0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27801" y="1406526"/>
            <a:ext cx="8271775" cy="4930775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3908" y="382593"/>
            <a:ext cx="752350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3844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48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larg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28802" y="1406528"/>
            <a:ext cx="2605607" cy="3838575"/>
          </a:xfrm>
        </p:spPr>
        <p:txBody>
          <a:bodyPr anchor="ctr" anchorCtr="0"/>
          <a:lstStyle>
            <a:lvl1pPr marL="0" indent="0" algn="ctr">
              <a:buFontTx/>
              <a:buNone/>
              <a:defRPr sz="12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620414" y="1406525"/>
            <a:ext cx="5079160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1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gray">
          <a:xfrm>
            <a:off x="43844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90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W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44" y="3257545"/>
            <a:ext cx="3888713" cy="3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05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27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8" name="MMC_CoverShape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0" y="3073400"/>
            <a:ext cx="9142488" cy="3200400"/>
            <a:chOff x="0" y="1936"/>
            <a:chExt cx="6048" cy="2016"/>
          </a:xfrm>
        </p:grpSpPr>
        <p:sp>
          <p:nvSpPr>
            <p:cNvPr id="8409" name="Freeform 217"/>
            <p:cNvSpPr>
              <a:spLocks/>
            </p:cNvSpPr>
            <p:nvPr userDrawn="1"/>
          </p:nvSpPr>
          <p:spPr bwMode="gray">
            <a:xfrm>
              <a:off x="0" y="1936"/>
              <a:ext cx="576" cy="2016"/>
            </a:xfrm>
            <a:custGeom>
              <a:avLst/>
              <a:gdLst>
                <a:gd name="T0" fmla="*/ 0 w 576"/>
                <a:gd name="T1" fmla="*/ 864 h 2016"/>
                <a:gd name="T2" fmla="*/ 576 w 576"/>
                <a:gd name="T3" fmla="*/ 0 h 2016"/>
                <a:gd name="T4" fmla="*/ 448 w 576"/>
                <a:gd name="T5" fmla="*/ 2016 h 2016"/>
                <a:gd name="T6" fmla="*/ 0 w 576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016">
                  <a:moveTo>
                    <a:pt x="0" y="864"/>
                  </a:moveTo>
                  <a:lnTo>
                    <a:pt x="576" y="0"/>
                  </a:lnTo>
                  <a:lnTo>
                    <a:pt x="448" y="2016"/>
                  </a:lnTo>
                  <a:lnTo>
                    <a:pt x="0" y="2016"/>
                  </a:lnTo>
                </a:path>
              </a:pathLst>
            </a:custGeom>
            <a:solidFill>
              <a:srgbClr val="016D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0" name="Freeform 218"/>
            <p:cNvSpPr>
              <a:spLocks/>
            </p:cNvSpPr>
            <p:nvPr userDrawn="1"/>
          </p:nvSpPr>
          <p:spPr bwMode="gray">
            <a:xfrm>
              <a:off x="288" y="1936"/>
              <a:ext cx="5344" cy="2016"/>
            </a:xfrm>
            <a:custGeom>
              <a:avLst/>
              <a:gdLst>
                <a:gd name="T0" fmla="*/ 0 w 5344"/>
                <a:gd name="T1" fmla="*/ 2016 h 2016"/>
                <a:gd name="T2" fmla="*/ 288 w 5344"/>
                <a:gd name="T3" fmla="*/ 0 h 2016"/>
                <a:gd name="T4" fmla="*/ 5344 w 5344"/>
                <a:gd name="T5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44" h="2016">
                  <a:moveTo>
                    <a:pt x="0" y="2016"/>
                  </a:moveTo>
                  <a:lnTo>
                    <a:pt x="288" y="0"/>
                  </a:lnTo>
                  <a:lnTo>
                    <a:pt x="5344" y="2016"/>
                  </a:lnTo>
                </a:path>
              </a:pathLst>
            </a:custGeom>
            <a:solidFill>
              <a:srgbClr val="00A8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1" name="Freeform 219"/>
            <p:cNvSpPr>
              <a:spLocks/>
            </p:cNvSpPr>
            <p:nvPr userDrawn="1"/>
          </p:nvSpPr>
          <p:spPr bwMode="gray">
            <a:xfrm>
              <a:off x="576" y="1936"/>
              <a:ext cx="5472" cy="2016"/>
            </a:xfrm>
            <a:custGeom>
              <a:avLst/>
              <a:gdLst>
                <a:gd name="T0" fmla="*/ 4896 w 5472"/>
                <a:gd name="T1" fmla="*/ 2016 h 2016"/>
                <a:gd name="T2" fmla="*/ 0 w 5472"/>
                <a:gd name="T3" fmla="*/ 0 h 2016"/>
                <a:gd name="T4" fmla="*/ 5472 w 5472"/>
                <a:gd name="T5" fmla="*/ 128 h 2016"/>
                <a:gd name="T6" fmla="*/ 5472 w 5472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72" h="2016">
                  <a:moveTo>
                    <a:pt x="4896" y="2016"/>
                  </a:moveTo>
                  <a:lnTo>
                    <a:pt x="0" y="0"/>
                  </a:lnTo>
                  <a:lnTo>
                    <a:pt x="5472" y="128"/>
                  </a:lnTo>
                  <a:lnTo>
                    <a:pt x="5472" y="2016"/>
                  </a:lnTo>
                </a:path>
              </a:pathLst>
            </a:custGeom>
            <a:solidFill>
              <a:srgbClr val="002C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2" name="Freeform 220"/>
            <p:cNvSpPr>
              <a:spLocks/>
            </p:cNvSpPr>
            <p:nvPr userDrawn="1"/>
          </p:nvSpPr>
          <p:spPr bwMode="gray">
            <a:xfrm>
              <a:off x="576" y="1936"/>
              <a:ext cx="5472" cy="288"/>
            </a:xfrm>
            <a:custGeom>
              <a:avLst/>
              <a:gdLst>
                <a:gd name="T0" fmla="*/ 5472 w 5472"/>
                <a:gd name="T1" fmla="*/ 288 h 288"/>
                <a:gd name="T2" fmla="*/ 0 w 5472"/>
                <a:gd name="T3" fmla="*/ 0 h 288"/>
                <a:gd name="T4" fmla="*/ 5472 w 54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2" h="288">
                  <a:moveTo>
                    <a:pt x="5472" y="288"/>
                  </a:moveTo>
                  <a:lnTo>
                    <a:pt x="0" y="0"/>
                  </a:lnTo>
                  <a:lnTo>
                    <a:pt x="5472" y="0"/>
                  </a:lnTo>
                </a:path>
              </a:pathLst>
            </a:custGeom>
            <a:solidFill>
              <a:srgbClr val="A6E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17" name="Copyright"/>
          <p:cNvSpPr txBox="1">
            <a:spLocks noChangeArrowheads="1"/>
          </p:cNvSpPr>
          <p:nvPr/>
        </p:nvSpPr>
        <p:spPr bwMode="gray">
          <a:xfrm>
            <a:off x="860186" y="6594126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60132" y="1249998"/>
            <a:ext cx="7843976" cy="731202"/>
          </a:xfrm>
          <a:ln>
            <a:noFill/>
          </a:ln>
        </p:spPr>
        <p:txBody>
          <a:bodyPr/>
          <a:lstStyle>
            <a:lvl1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TITLE</a:t>
            </a:r>
          </a:p>
          <a:p>
            <a:pPr lvl="1"/>
            <a:r>
              <a:rPr lang="pt-BR" dirty="0" smtClean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0713" y="2395220"/>
            <a:ext cx="4622036" cy="2413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 smtClean="0"/>
              <a:t>DATE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308135" y="479425"/>
            <a:ext cx="2395972" cy="685800"/>
          </a:xfrm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000" b="1" baseline="0">
                <a:solidFill>
                  <a:srgbClr val="808080"/>
                </a:solidFill>
              </a:defRPr>
            </a:lvl1pPr>
          </a:lstStyle>
          <a:p>
            <a:r>
              <a:rPr lang="de-DE" dirty="0" smtClean="0"/>
              <a:t>CLIENT LOGO PLACEHOLDER</a:t>
            </a:r>
          </a:p>
          <a:p>
            <a:r>
              <a:rPr lang="de-DE" dirty="0" smtClean="0"/>
              <a:t>Delete box if no client logo is used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60139" y="4892675"/>
            <a:ext cx="4734503" cy="977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4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4pPr>
            <a:lvl5pPr marL="685800" indent="0">
              <a:buNone/>
              <a:defRPr/>
            </a:lvl5pPr>
          </a:lstStyle>
          <a:p>
            <a:pPr lvl="0"/>
            <a:r>
              <a:rPr lang="pt-BR" dirty="0" err="1" smtClean="0"/>
              <a:t>Presenter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Presenter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3"/>
            <a:endParaRPr lang="pt-BR" dirty="0" smtClean="0"/>
          </a:p>
          <a:p>
            <a:pPr lvl="3"/>
            <a:r>
              <a:rPr lang="pt-BR" dirty="0" err="1" smtClean="0"/>
              <a:t>Location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</p:txBody>
      </p:sp>
      <p:sp>
        <p:nvSpPr>
          <p:cNvPr id="2" name="Subnomenclature"/>
          <p:cNvSpPr txBox="1"/>
          <p:nvPr/>
        </p:nvSpPr>
        <p:spPr>
          <a:xfrm>
            <a:off x="860186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860186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pic>
        <p:nvPicPr>
          <p:cNvPr id="4" name="OW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11" y="477841"/>
            <a:ext cx="2592475" cy="228611"/>
          </a:xfrm>
          <a:prstGeom prst="rect">
            <a:avLst/>
          </a:prstGeom>
        </p:spPr>
      </p:pic>
      <p:pic>
        <p:nvPicPr>
          <p:cNvPr id="6" name="OWEndorsement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24" y="6459538"/>
            <a:ext cx="1542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92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30822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3"/>
          </p:nvPr>
        </p:nvSpPr>
        <p:spPr>
          <a:xfrm>
            <a:off x="4994508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4"/>
          </p:nvPr>
        </p:nvSpPr>
        <p:spPr>
          <a:xfrm>
            <a:off x="430822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5"/>
          </p:nvPr>
        </p:nvSpPr>
        <p:spPr>
          <a:xfrm>
            <a:off x="4994508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6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1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80" y="385765"/>
            <a:ext cx="8261194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1" y="1406529"/>
            <a:ext cx="8274799" cy="4932363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8697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Copyright"/>
          <p:cNvSpPr txBox="1">
            <a:spLocks noChangeArrowheads="1"/>
          </p:cNvSpPr>
          <p:nvPr/>
        </p:nvSpPr>
        <p:spPr bwMode="gray">
          <a:xfrm>
            <a:off x="43843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206939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8128173" y="6478697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206939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9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0" name="Copyright"/>
          <p:cNvSpPr txBox="1">
            <a:spLocks noChangeArrowheads="1"/>
          </p:cNvSpPr>
          <p:nvPr userDrawn="1"/>
        </p:nvSpPr>
        <p:spPr bwMode="gray">
          <a:xfrm>
            <a:off x="43843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591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nfOW-S-TEST[D]DAT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93195615"/>
              </p:ext>
            </p:extLst>
          </p:nvPr>
        </p:nvGraphicFramePr>
        <p:xfrm>
          <a:off x="432334" y="2508504"/>
          <a:ext cx="8271775" cy="1840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2561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C77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QUALIFICATIONS, ASSUMPTIONS AND LIMITING CONDITIONS</a:t>
                      </a:r>
                    </a:p>
                  </a:txBody>
                  <a:tcPr marL="0" marR="21767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exclusive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intended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general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circulation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reproduced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quoted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distributed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prior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permission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beneficiaries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liability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furnished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portions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believed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independently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verified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unless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otherwise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indicated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industry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statistical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sources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deem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however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accuracy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completeness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findings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historical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trends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subject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inherent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uncertainties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actual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future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report.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obligation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assumed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revise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reflect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occur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subsequent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decisions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connection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implementation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recommendations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sole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investment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regarding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fairness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</a:p>
                  </a:txBody>
                  <a:tcPr marL="34829" marR="34829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39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39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16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pyWriOW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7608068"/>
              </p:ext>
            </p:extLst>
          </p:nvPr>
        </p:nvGraphicFramePr>
        <p:xfrm>
          <a:off x="432334" y="2889504"/>
          <a:ext cx="8271775" cy="1078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63015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
</a:t>
                      </a:r>
                    </a:p>
                  </a:txBody>
                  <a:tcPr marL="0" marR="217678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 industries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extremely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companies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obviously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Similarly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management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consulting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business.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view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approaches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insights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proprietary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therefore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look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's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interests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presentations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methodologies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techniques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circumstances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should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material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shared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
Copyright © </a:t>
                      </a:r>
                    </a:p>
                  </a:txBody>
                  <a:tcPr marL="34829" marR="34829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39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39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6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3845" y="382593"/>
            <a:ext cx="8271775" cy="7588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Contents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82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Title"/>
          <p:cNvSpPr>
            <a:spLocks noGrp="1"/>
          </p:cNvSpPr>
          <p:nvPr>
            <p:ph type="body" sz="quarter" idx="11"/>
          </p:nvPr>
        </p:nvSpPr>
        <p:spPr>
          <a:xfrm>
            <a:off x="3039636" y="2934392"/>
            <a:ext cx="5664527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432335" y="2934392"/>
            <a:ext cx="2306456" cy="9144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pt-BR" dirty="0" err="1" smtClean="0"/>
              <a:t>Section</a:t>
            </a:r>
            <a:r>
              <a:rPr lang="pt-BR" dirty="0" smtClean="0"/>
              <a:t> #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889185" y="2859687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 userDrawn="1"/>
        </p:nvCxnSpPr>
        <p:spPr bwMode="auto">
          <a:xfrm>
            <a:off x="2889185" y="2859687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9082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0822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999050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Copyright"/>
          <p:cNvSpPr txBox="1">
            <a:spLocks noChangeArrowheads="1"/>
          </p:cNvSpPr>
          <p:nvPr userDrawn="1"/>
        </p:nvSpPr>
        <p:spPr bwMode="gray">
          <a:xfrm>
            <a:off x="43843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2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40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822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4999050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3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95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30822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3"/>
          </p:nvPr>
        </p:nvSpPr>
        <p:spPr>
          <a:xfrm>
            <a:off x="4994508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4"/>
          </p:nvPr>
        </p:nvSpPr>
        <p:spPr>
          <a:xfrm>
            <a:off x="430822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5"/>
          </p:nvPr>
        </p:nvSpPr>
        <p:spPr>
          <a:xfrm>
            <a:off x="4994508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3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4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32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832" y="1407584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7584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002067" y="3894810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30832" y="3894810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999045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430832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8" name="Content Placeholder 2"/>
          <p:cNvSpPr>
            <a:spLocks noGrp="1"/>
          </p:cNvSpPr>
          <p:nvPr>
            <p:ph idx="28"/>
          </p:nvPr>
        </p:nvSpPr>
        <p:spPr>
          <a:xfrm>
            <a:off x="4999045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1" name="Copyright"/>
          <p:cNvSpPr txBox="1">
            <a:spLocks noChangeArrowheads="1"/>
          </p:cNvSpPr>
          <p:nvPr userDrawn="1"/>
        </p:nvSpPr>
        <p:spPr bwMode="gray">
          <a:xfrm>
            <a:off x="43843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835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32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832" y="1407584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7584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002067" y="3894810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30832" y="3894810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999045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430832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8" name="Content Placeholder 2"/>
          <p:cNvSpPr>
            <a:spLocks noGrp="1"/>
          </p:cNvSpPr>
          <p:nvPr>
            <p:ph idx="28"/>
          </p:nvPr>
        </p:nvSpPr>
        <p:spPr>
          <a:xfrm>
            <a:off x="4999045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1" name="Copyright"/>
          <p:cNvSpPr txBox="1">
            <a:spLocks noChangeArrowheads="1"/>
          </p:cNvSpPr>
          <p:nvPr userDrawn="1"/>
        </p:nvSpPr>
        <p:spPr bwMode="gray">
          <a:xfrm>
            <a:off x="43846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4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25"/>
          </p:nvPr>
        </p:nvSpPr>
        <p:spPr>
          <a:xfrm>
            <a:off x="430822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3370991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7"/>
          </p:nvPr>
        </p:nvSpPr>
        <p:spPr>
          <a:xfrm>
            <a:off x="6311159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pyright"/>
          <p:cNvSpPr txBox="1">
            <a:spLocks noChangeArrowheads="1"/>
          </p:cNvSpPr>
          <p:nvPr userDrawn="1"/>
        </p:nvSpPr>
        <p:spPr bwMode="gray">
          <a:xfrm>
            <a:off x="43843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2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22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Content Placeholder 2"/>
          <p:cNvSpPr>
            <a:spLocks noGrp="1"/>
          </p:cNvSpPr>
          <p:nvPr>
            <p:ph idx="26"/>
          </p:nvPr>
        </p:nvSpPr>
        <p:spPr>
          <a:xfrm>
            <a:off x="3370991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27"/>
          </p:nvPr>
        </p:nvSpPr>
        <p:spPr>
          <a:xfrm>
            <a:off x="6311159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3233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309656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7401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3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6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430822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33"/>
          </p:nvPr>
        </p:nvSpPr>
        <p:spPr>
          <a:xfrm>
            <a:off x="3370991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Content Placeholder 2"/>
          <p:cNvSpPr>
            <a:spLocks noGrp="1"/>
          </p:cNvSpPr>
          <p:nvPr>
            <p:ph idx="34"/>
          </p:nvPr>
        </p:nvSpPr>
        <p:spPr>
          <a:xfrm>
            <a:off x="6311159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35"/>
          </p:nvPr>
        </p:nvSpPr>
        <p:spPr>
          <a:xfrm>
            <a:off x="430822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36"/>
          </p:nvPr>
        </p:nvSpPr>
        <p:spPr>
          <a:xfrm>
            <a:off x="3370991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5" name="Content Placeholder 2"/>
          <p:cNvSpPr>
            <a:spLocks noGrp="1"/>
          </p:cNvSpPr>
          <p:nvPr>
            <p:ph idx="37"/>
          </p:nvPr>
        </p:nvSpPr>
        <p:spPr>
          <a:xfrm>
            <a:off x="6311159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9" name="Copyright"/>
          <p:cNvSpPr txBox="1">
            <a:spLocks noChangeArrowheads="1"/>
          </p:cNvSpPr>
          <p:nvPr userDrawn="1"/>
        </p:nvSpPr>
        <p:spPr bwMode="gray">
          <a:xfrm>
            <a:off x="43843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0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309656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43233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37401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Content Placeholder 2"/>
          <p:cNvSpPr>
            <a:spLocks noGrp="1"/>
          </p:cNvSpPr>
          <p:nvPr>
            <p:ph idx="27"/>
          </p:nvPr>
        </p:nvSpPr>
        <p:spPr>
          <a:xfrm>
            <a:off x="430822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4" name="Content Placeholder 2"/>
          <p:cNvSpPr>
            <a:spLocks noGrp="1"/>
          </p:cNvSpPr>
          <p:nvPr>
            <p:ph idx="33"/>
          </p:nvPr>
        </p:nvSpPr>
        <p:spPr>
          <a:xfrm>
            <a:off x="3370991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5" name="Content Placeholder 2"/>
          <p:cNvSpPr>
            <a:spLocks noGrp="1"/>
          </p:cNvSpPr>
          <p:nvPr>
            <p:ph idx="34"/>
          </p:nvPr>
        </p:nvSpPr>
        <p:spPr>
          <a:xfrm>
            <a:off x="6311159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6" name="Content Placeholder 2"/>
          <p:cNvSpPr>
            <a:spLocks noGrp="1"/>
          </p:cNvSpPr>
          <p:nvPr>
            <p:ph idx="35"/>
          </p:nvPr>
        </p:nvSpPr>
        <p:spPr>
          <a:xfrm>
            <a:off x="430822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7" name="Content Placeholder 2"/>
          <p:cNvSpPr>
            <a:spLocks noGrp="1"/>
          </p:cNvSpPr>
          <p:nvPr>
            <p:ph idx="36"/>
          </p:nvPr>
        </p:nvSpPr>
        <p:spPr>
          <a:xfrm>
            <a:off x="3370991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8" name="Content Placeholder 2"/>
          <p:cNvSpPr>
            <a:spLocks noGrp="1"/>
          </p:cNvSpPr>
          <p:nvPr>
            <p:ph idx="37"/>
          </p:nvPr>
        </p:nvSpPr>
        <p:spPr>
          <a:xfrm>
            <a:off x="6311159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3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4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34"/>
          </p:nvPr>
        </p:nvSpPr>
        <p:spPr>
          <a:xfrm>
            <a:off x="430822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43"/>
          </p:nvPr>
        </p:nvSpPr>
        <p:spPr>
          <a:xfrm>
            <a:off x="2590475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44"/>
          </p:nvPr>
        </p:nvSpPr>
        <p:spPr>
          <a:xfrm>
            <a:off x="4750123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45"/>
          </p:nvPr>
        </p:nvSpPr>
        <p:spPr>
          <a:xfrm>
            <a:off x="6909774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46"/>
          </p:nvPr>
        </p:nvSpPr>
        <p:spPr>
          <a:xfrm>
            <a:off x="430822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Content Placeholder 2"/>
          <p:cNvSpPr>
            <a:spLocks noGrp="1"/>
          </p:cNvSpPr>
          <p:nvPr>
            <p:ph idx="47"/>
          </p:nvPr>
        </p:nvSpPr>
        <p:spPr>
          <a:xfrm>
            <a:off x="2590475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4" name="Content Placeholder 2"/>
          <p:cNvSpPr>
            <a:spLocks noGrp="1"/>
          </p:cNvSpPr>
          <p:nvPr>
            <p:ph idx="48"/>
          </p:nvPr>
        </p:nvSpPr>
        <p:spPr>
          <a:xfrm>
            <a:off x="4750123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0" name="Content Placeholder 2"/>
          <p:cNvSpPr>
            <a:spLocks noGrp="1"/>
          </p:cNvSpPr>
          <p:nvPr>
            <p:ph idx="49"/>
          </p:nvPr>
        </p:nvSpPr>
        <p:spPr>
          <a:xfrm>
            <a:off x="6909774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Rectangle 15"/>
          <p:cNvSpPr>
            <a:spLocks noChangeArrowheads="1"/>
          </p:cNvSpPr>
          <p:nvPr userDrawn="1"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6" name="Copyright"/>
          <p:cNvSpPr txBox="1">
            <a:spLocks noChangeArrowheads="1"/>
          </p:cNvSpPr>
          <p:nvPr userDrawn="1"/>
        </p:nvSpPr>
        <p:spPr bwMode="gray">
          <a:xfrm>
            <a:off x="43843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9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438434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2604636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6" hasCustomPrompt="1"/>
          </p:nvPr>
        </p:nvSpPr>
        <p:spPr>
          <a:xfrm>
            <a:off x="4767813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6918671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438434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2604636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4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4767813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5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6918671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6" name="Content Placeholder 6"/>
          <p:cNvSpPr>
            <a:spLocks noGrp="1"/>
          </p:cNvSpPr>
          <p:nvPr>
            <p:ph sz="quarter" idx="42"/>
          </p:nvPr>
        </p:nvSpPr>
        <p:spPr>
          <a:xfrm>
            <a:off x="438380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7" name="Content Placeholder 6"/>
          <p:cNvSpPr>
            <a:spLocks noGrp="1"/>
          </p:cNvSpPr>
          <p:nvPr>
            <p:ph sz="quarter" idx="56"/>
          </p:nvPr>
        </p:nvSpPr>
        <p:spPr>
          <a:xfrm>
            <a:off x="260367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8" name="Content Placeholder 6"/>
          <p:cNvSpPr>
            <a:spLocks noGrp="1"/>
          </p:cNvSpPr>
          <p:nvPr>
            <p:ph sz="quarter" idx="57"/>
          </p:nvPr>
        </p:nvSpPr>
        <p:spPr>
          <a:xfrm>
            <a:off x="476443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9" name="Content Placeholder 6"/>
          <p:cNvSpPr>
            <a:spLocks noGrp="1"/>
          </p:cNvSpPr>
          <p:nvPr>
            <p:ph sz="quarter" idx="58"/>
          </p:nvPr>
        </p:nvSpPr>
        <p:spPr>
          <a:xfrm>
            <a:off x="6925193" y="1858916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0" name="Content Placeholder 6"/>
          <p:cNvSpPr>
            <a:spLocks noGrp="1"/>
          </p:cNvSpPr>
          <p:nvPr>
            <p:ph sz="quarter" idx="59"/>
          </p:nvPr>
        </p:nvSpPr>
        <p:spPr>
          <a:xfrm>
            <a:off x="438380" y="435586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60"/>
          </p:nvPr>
        </p:nvSpPr>
        <p:spPr>
          <a:xfrm>
            <a:off x="2603674" y="435586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2" name="Content Placeholder 6"/>
          <p:cNvSpPr>
            <a:spLocks noGrp="1"/>
          </p:cNvSpPr>
          <p:nvPr>
            <p:ph sz="quarter" idx="61"/>
          </p:nvPr>
        </p:nvSpPr>
        <p:spPr>
          <a:xfrm>
            <a:off x="4764434" y="435586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3" name="Content Placeholder 6"/>
          <p:cNvSpPr>
            <a:spLocks noGrp="1"/>
          </p:cNvSpPr>
          <p:nvPr>
            <p:ph sz="quarter" idx="62"/>
          </p:nvPr>
        </p:nvSpPr>
        <p:spPr>
          <a:xfrm>
            <a:off x="6925193" y="435586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Rectangle 15"/>
          <p:cNvSpPr>
            <a:spLocks noChangeArrowheads="1"/>
          </p:cNvSpPr>
          <p:nvPr userDrawn="1"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9" name="Copyright"/>
          <p:cNvSpPr txBox="1">
            <a:spLocks noChangeArrowheads="1"/>
          </p:cNvSpPr>
          <p:nvPr userDrawn="1"/>
        </p:nvSpPr>
        <p:spPr bwMode="gray">
          <a:xfrm>
            <a:off x="43843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0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8"/>
          </p:nvPr>
        </p:nvSpPr>
        <p:spPr>
          <a:xfrm>
            <a:off x="3370991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Copyright"/>
          <p:cNvSpPr txBox="1">
            <a:spLocks noChangeArrowheads="1"/>
          </p:cNvSpPr>
          <p:nvPr userDrawn="1"/>
        </p:nvSpPr>
        <p:spPr bwMode="gray">
          <a:xfrm>
            <a:off x="43843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9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8"/>
          </p:nvPr>
        </p:nvSpPr>
        <p:spPr>
          <a:xfrm>
            <a:off x="6309656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pyright"/>
          <p:cNvSpPr txBox="1">
            <a:spLocks noChangeArrowheads="1"/>
          </p:cNvSpPr>
          <p:nvPr userDrawn="1"/>
        </p:nvSpPr>
        <p:spPr bwMode="gray">
          <a:xfrm>
            <a:off x="43843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051073" y="385763"/>
            <a:ext cx="653035" cy="914400"/>
          </a:xfrm>
          <a:noFill/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0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27801" y="1406526"/>
            <a:ext cx="8271775" cy="4930775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3900" y="382593"/>
            <a:ext cx="752350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3843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20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larg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28802" y="1406528"/>
            <a:ext cx="2605607" cy="3838575"/>
          </a:xfrm>
        </p:spPr>
        <p:txBody>
          <a:bodyPr anchor="ctr" anchorCtr="0"/>
          <a:lstStyle>
            <a:lvl1pPr marL="0" indent="0" algn="ctr">
              <a:buFontTx/>
              <a:buNone/>
              <a:defRPr sz="12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620414" y="1406525"/>
            <a:ext cx="5079160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10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gray">
          <a:xfrm>
            <a:off x="43843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2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25"/>
          </p:nvPr>
        </p:nvSpPr>
        <p:spPr>
          <a:xfrm>
            <a:off x="430822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3370991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7"/>
          </p:nvPr>
        </p:nvSpPr>
        <p:spPr>
          <a:xfrm>
            <a:off x="6311159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pyright"/>
          <p:cNvSpPr txBox="1">
            <a:spLocks noChangeArrowheads="1"/>
          </p:cNvSpPr>
          <p:nvPr userDrawn="1"/>
        </p:nvSpPr>
        <p:spPr bwMode="gray">
          <a:xfrm>
            <a:off x="43846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6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W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44" y="3257545"/>
            <a:ext cx="3888713" cy="3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23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80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8" name="MMC_CoverShape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0" y="3073400"/>
            <a:ext cx="9142488" cy="3200400"/>
            <a:chOff x="0" y="1936"/>
            <a:chExt cx="6048" cy="2016"/>
          </a:xfrm>
        </p:grpSpPr>
        <p:sp>
          <p:nvSpPr>
            <p:cNvPr id="8409" name="Freeform 217"/>
            <p:cNvSpPr>
              <a:spLocks/>
            </p:cNvSpPr>
            <p:nvPr userDrawn="1"/>
          </p:nvSpPr>
          <p:spPr bwMode="gray">
            <a:xfrm>
              <a:off x="0" y="1936"/>
              <a:ext cx="576" cy="2016"/>
            </a:xfrm>
            <a:custGeom>
              <a:avLst/>
              <a:gdLst>
                <a:gd name="T0" fmla="*/ 0 w 576"/>
                <a:gd name="T1" fmla="*/ 864 h 2016"/>
                <a:gd name="T2" fmla="*/ 576 w 576"/>
                <a:gd name="T3" fmla="*/ 0 h 2016"/>
                <a:gd name="T4" fmla="*/ 448 w 576"/>
                <a:gd name="T5" fmla="*/ 2016 h 2016"/>
                <a:gd name="T6" fmla="*/ 0 w 576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016">
                  <a:moveTo>
                    <a:pt x="0" y="864"/>
                  </a:moveTo>
                  <a:lnTo>
                    <a:pt x="576" y="0"/>
                  </a:lnTo>
                  <a:lnTo>
                    <a:pt x="448" y="2016"/>
                  </a:lnTo>
                  <a:lnTo>
                    <a:pt x="0" y="2016"/>
                  </a:lnTo>
                </a:path>
              </a:pathLst>
            </a:custGeom>
            <a:solidFill>
              <a:srgbClr val="016D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0" name="Freeform 218"/>
            <p:cNvSpPr>
              <a:spLocks/>
            </p:cNvSpPr>
            <p:nvPr userDrawn="1"/>
          </p:nvSpPr>
          <p:spPr bwMode="gray">
            <a:xfrm>
              <a:off x="288" y="1936"/>
              <a:ext cx="5344" cy="2016"/>
            </a:xfrm>
            <a:custGeom>
              <a:avLst/>
              <a:gdLst>
                <a:gd name="T0" fmla="*/ 0 w 5344"/>
                <a:gd name="T1" fmla="*/ 2016 h 2016"/>
                <a:gd name="T2" fmla="*/ 288 w 5344"/>
                <a:gd name="T3" fmla="*/ 0 h 2016"/>
                <a:gd name="T4" fmla="*/ 5344 w 5344"/>
                <a:gd name="T5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44" h="2016">
                  <a:moveTo>
                    <a:pt x="0" y="2016"/>
                  </a:moveTo>
                  <a:lnTo>
                    <a:pt x="288" y="0"/>
                  </a:lnTo>
                  <a:lnTo>
                    <a:pt x="5344" y="2016"/>
                  </a:lnTo>
                </a:path>
              </a:pathLst>
            </a:custGeom>
            <a:solidFill>
              <a:srgbClr val="00A8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1" name="Freeform 219"/>
            <p:cNvSpPr>
              <a:spLocks/>
            </p:cNvSpPr>
            <p:nvPr userDrawn="1"/>
          </p:nvSpPr>
          <p:spPr bwMode="gray">
            <a:xfrm>
              <a:off x="576" y="1936"/>
              <a:ext cx="5472" cy="2016"/>
            </a:xfrm>
            <a:custGeom>
              <a:avLst/>
              <a:gdLst>
                <a:gd name="T0" fmla="*/ 4896 w 5472"/>
                <a:gd name="T1" fmla="*/ 2016 h 2016"/>
                <a:gd name="T2" fmla="*/ 0 w 5472"/>
                <a:gd name="T3" fmla="*/ 0 h 2016"/>
                <a:gd name="T4" fmla="*/ 5472 w 5472"/>
                <a:gd name="T5" fmla="*/ 128 h 2016"/>
                <a:gd name="T6" fmla="*/ 5472 w 5472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72" h="2016">
                  <a:moveTo>
                    <a:pt x="4896" y="2016"/>
                  </a:moveTo>
                  <a:lnTo>
                    <a:pt x="0" y="0"/>
                  </a:lnTo>
                  <a:lnTo>
                    <a:pt x="5472" y="128"/>
                  </a:lnTo>
                  <a:lnTo>
                    <a:pt x="5472" y="2016"/>
                  </a:lnTo>
                </a:path>
              </a:pathLst>
            </a:custGeom>
            <a:solidFill>
              <a:srgbClr val="002C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2" name="Freeform 220"/>
            <p:cNvSpPr>
              <a:spLocks/>
            </p:cNvSpPr>
            <p:nvPr userDrawn="1"/>
          </p:nvSpPr>
          <p:spPr bwMode="gray">
            <a:xfrm>
              <a:off x="576" y="1936"/>
              <a:ext cx="5472" cy="288"/>
            </a:xfrm>
            <a:custGeom>
              <a:avLst/>
              <a:gdLst>
                <a:gd name="T0" fmla="*/ 5472 w 5472"/>
                <a:gd name="T1" fmla="*/ 288 h 288"/>
                <a:gd name="T2" fmla="*/ 0 w 5472"/>
                <a:gd name="T3" fmla="*/ 0 h 288"/>
                <a:gd name="T4" fmla="*/ 5472 w 54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2" h="288">
                  <a:moveTo>
                    <a:pt x="5472" y="288"/>
                  </a:moveTo>
                  <a:lnTo>
                    <a:pt x="0" y="0"/>
                  </a:lnTo>
                  <a:lnTo>
                    <a:pt x="5472" y="0"/>
                  </a:lnTo>
                </a:path>
              </a:pathLst>
            </a:custGeom>
            <a:solidFill>
              <a:srgbClr val="A6E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17" name="Copyright"/>
          <p:cNvSpPr txBox="1">
            <a:spLocks noChangeArrowheads="1"/>
          </p:cNvSpPr>
          <p:nvPr/>
        </p:nvSpPr>
        <p:spPr bwMode="gray">
          <a:xfrm>
            <a:off x="860177" y="6594126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60132" y="1249998"/>
            <a:ext cx="7843976" cy="731202"/>
          </a:xfrm>
          <a:ln>
            <a:noFill/>
          </a:ln>
        </p:spPr>
        <p:txBody>
          <a:bodyPr/>
          <a:lstStyle>
            <a:lvl1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TITLE</a:t>
            </a:r>
          </a:p>
          <a:p>
            <a:pPr lvl="1"/>
            <a:r>
              <a:rPr lang="pt-BR" dirty="0" smtClean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0713" y="2395220"/>
            <a:ext cx="4622036" cy="2413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 smtClean="0"/>
              <a:t>DATE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308135" y="479425"/>
            <a:ext cx="2395972" cy="685800"/>
          </a:xfrm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000" b="1" baseline="0">
                <a:solidFill>
                  <a:srgbClr val="808080"/>
                </a:solidFill>
              </a:defRPr>
            </a:lvl1pPr>
          </a:lstStyle>
          <a:p>
            <a:r>
              <a:rPr lang="de-DE" dirty="0" smtClean="0"/>
              <a:t>CLIENT LOGO PLACEHOLDER</a:t>
            </a:r>
          </a:p>
          <a:p>
            <a:r>
              <a:rPr lang="de-DE" dirty="0" smtClean="0"/>
              <a:t>Delete box if no client logo is used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60139" y="4892675"/>
            <a:ext cx="4734503" cy="977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4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4pPr>
            <a:lvl5pPr marL="685800" indent="0">
              <a:buNone/>
              <a:defRPr/>
            </a:lvl5pPr>
          </a:lstStyle>
          <a:p>
            <a:pPr lvl="0"/>
            <a:r>
              <a:rPr lang="pt-BR" dirty="0" err="1" smtClean="0"/>
              <a:t>Presenter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Presenter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3"/>
            <a:endParaRPr lang="pt-BR" dirty="0" smtClean="0"/>
          </a:p>
          <a:p>
            <a:pPr lvl="3"/>
            <a:r>
              <a:rPr lang="pt-BR" dirty="0" err="1" smtClean="0"/>
              <a:t>Location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</p:txBody>
      </p:sp>
      <p:sp>
        <p:nvSpPr>
          <p:cNvPr id="2" name="Subnomenclature"/>
          <p:cNvSpPr txBox="1"/>
          <p:nvPr/>
        </p:nvSpPr>
        <p:spPr>
          <a:xfrm>
            <a:off x="860177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860177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pic>
        <p:nvPicPr>
          <p:cNvPr id="4" name="OW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2" y="477841"/>
            <a:ext cx="2592475" cy="228611"/>
          </a:xfrm>
          <a:prstGeom prst="rect">
            <a:avLst/>
          </a:prstGeom>
        </p:spPr>
      </p:pic>
      <p:pic>
        <p:nvPicPr>
          <p:cNvPr id="6" name="OWEndorsement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24" y="6459538"/>
            <a:ext cx="1542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02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80" y="385765"/>
            <a:ext cx="8261194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1" y="1406529"/>
            <a:ext cx="8274799" cy="4932363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86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Copyright"/>
          <p:cNvSpPr txBox="1">
            <a:spLocks noChangeArrowheads="1"/>
          </p:cNvSpPr>
          <p:nvPr/>
        </p:nvSpPr>
        <p:spPr bwMode="gray">
          <a:xfrm>
            <a:off x="43842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206930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8128173" y="64786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206930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2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0" name="Copyright"/>
          <p:cNvSpPr txBox="1">
            <a:spLocks noChangeArrowheads="1"/>
          </p:cNvSpPr>
          <p:nvPr userDrawn="1"/>
        </p:nvSpPr>
        <p:spPr bwMode="gray">
          <a:xfrm>
            <a:off x="43842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0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nfOW-S-TEST[D]DAT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3933477"/>
              </p:ext>
            </p:extLst>
          </p:nvPr>
        </p:nvGraphicFramePr>
        <p:xfrm>
          <a:off x="432334" y="2508504"/>
          <a:ext cx="8271775" cy="1840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2561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C77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QUALIFICATIONS, ASSUMPTIONS AND LIMITING CONDITIONS</a:t>
                      </a:r>
                    </a:p>
                  </a:txBody>
                  <a:tcPr marL="0" marR="21767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exclusive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intended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general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circulation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reproduced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quoted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distributed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prior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permission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beneficiaries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liability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furnished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portions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believed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independently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verified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unless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otherwise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indicated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industry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statistical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sources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deem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however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accuracy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completeness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findings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historical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trends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subject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inherent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uncertainties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actual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future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report.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obligation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assumed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revise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reflect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occur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subsequent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decisions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connection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implementation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recommendations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sole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investment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regarding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fairness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</a:p>
                  </a:txBody>
                  <a:tcPr marL="34829" marR="34829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30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30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0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pyWriOW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24702161"/>
              </p:ext>
            </p:extLst>
          </p:nvPr>
        </p:nvGraphicFramePr>
        <p:xfrm>
          <a:off x="432334" y="2889504"/>
          <a:ext cx="8271775" cy="1078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63015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
</a:t>
                      </a:r>
                    </a:p>
                  </a:txBody>
                  <a:tcPr marL="0" marR="217678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 industries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extremely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companies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obviously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Similarly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management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consulting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business.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view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approaches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insights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proprietary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therefore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look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's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interests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presentations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methodologies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techniques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circumstances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should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material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shared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
Copyright © </a:t>
                      </a:r>
                    </a:p>
                  </a:txBody>
                  <a:tcPr marL="34829" marR="34829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30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30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5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3845" y="382593"/>
            <a:ext cx="8271775" cy="7588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Contents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05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Title"/>
          <p:cNvSpPr>
            <a:spLocks noGrp="1"/>
          </p:cNvSpPr>
          <p:nvPr>
            <p:ph type="body" sz="quarter" idx="11"/>
          </p:nvPr>
        </p:nvSpPr>
        <p:spPr>
          <a:xfrm>
            <a:off x="3039627" y="2934392"/>
            <a:ext cx="5664527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432335" y="2934392"/>
            <a:ext cx="2306456" cy="9144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pt-BR" dirty="0" err="1" smtClean="0"/>
              <a:t>Section</a:t>
            </a:r>
            <a:r>
              <a:rPr lang="pt-BR" dirty="0" smtClean="0"/>
              <a:t> #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889185" y="2859669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 userDrawn="1"/>
        </p:nvCxnSpPr>
        <p:spPr bwMode="auto">
          <a:xfrm>
            <a:off x="2889185" y="2859669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4844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0822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999050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Copyright"/>
          <p:cNvSpPr txBox="1">
            <a:spLocks noChangeArrowheads="1"/>
          </p:cNvSpPr>
          <p:nvPr userDrawn="1"/>
        </p:nvSpPr>
        <p:spPr bwMode="gray">
          <a:xfrm>
            <a:off x="43842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4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1709798"/>
              </p:ext>
            </p:extLst>
          </p:nvPr>
        </p:nvGraphicFramePr>
        <p:xfrm>
          <a:off x="1677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7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4"/>
          <p:cNvSpPr txBox="1">
            <a:spLocks noChangeArrowheads="1"/>
          </p:cNvSpPr>
          <p:nvPr userDrawn="1"/>
        </p:nvSpPr>
        <p:spPr bwMode="auto">
          <a:xfrm>
            <a:off x="250914" y="417514"/>
            <a:ext cx="7705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40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444479" y="404664"/>
            <a:ext cx="8267700" cy="77809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pt-BR" dirty="0" smtClean="0"/>
              <a:t>Clique para adicionar um título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4479" y="1406533"/>
            <a:ext cx="8267700" cy="4408485"/>
          </a:xfrm>
          <a:prstGeom prst="rect">
            <a:avLst/>
          </a:prstGeom>
        </p:spPr>
        <p:txBody>
          <a:bodyPr lIns="0" tIns="0" rIns="0" bIns="0"/>
          <a:lstStyle>
            <a:lvl1pPr marL="169863" indent="-169863">
              <a:defRPr sz="1600"/>
            </a:lvl1pPr>
            <a:lvl2pPr marL="339725" indent="-169863">
              <a:defRPr sz="1600"/>
            </a:lvl2pPr>
            <a:lvl3pPr marL="509588" indent="-169863">
              <a:defRPr sz="1600"/>
            </a:lvl3pPr>
            <a:lvl4pPr marL="690563" indent="-169863">
              <a:defRPr sz="1600"/>
            </a:lvl4pPr>
            <a:lvl5pPr marL="862013" indent="-169863">
              <a:defRPr sz="16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8100618" y="6572488"/>
            <a:ext cx="60007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>
              <a:lnSpc>
                <a:spcPct val="100000"/>
              </a:lnSpc>
            </a:pPr>
            <a:fld id="{2306E996-13B1-4F09-8F6B-3AC86B81501F}" type="slidenum">
              <a:rPr lang="pt-BR" sz="1000" smtClean="0">
                <a:solidFill>
                  <a:schemeClr val="accent3"/>
                </a:solidFill>
                <a:latin typeface="+mj-lt"/>
                <a:cs typeface="Arial" charset="0"/>
              </a:rPr>
              <a:pPr algn="r" eaLnBrk="0" hangingPunct="0">
                <a:lnSpc>
                  <a:spcPct val="100000"/>
                </a:lnSpc>
              </a:pPr>
              <a:t>‹nº›</a:t>
            </a:fld>
            <a:endParaRPr lang="pt-BR" sz="1000" dirty="0">
              <a:solidFill>
                <a:schemeClr val="accent3"/>
              </a:solidFill>
              <a:latin typeface="+mj-lt"/>
              <a:cs typeface="Arial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gray">
          <a:xfrm>
            <a:off x="8100618" y="6572488"/>
            <a:ext cx="60007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>
              <a:lnSpc>
                <a:spcPct val="100000"/>
              </a:lnSpc>
            </a:pPr>
            <a:fld id="{2306E996-13B1-4F09-8F6B-3AC86B81501F}" type="slidenum">
              <a:rPr lang="pt-BR" sz="100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pPr algn="r" eaLnBrk="0" hangingPunct="0">
                <a:lnSpc>
                  <a:spcPct val="100000"/>
                </a:lnSpc>
              </a:pPr>
              <a:t>‹nº›</a:t>
            </a:fld>
            <a:endParaRPr lang="pt-BR" sz="1000" dirty="0">
              <a:solidFill>
                <a:schemeClr val="bg1">
                  <a:lumMod val="50000"/>
                </a:schemeClr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83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22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Content Placeholder 2"/>
          <p:cNvSpPr>
            <a:spLocks noGrp="1"/>
          </p:cNvSpPr>
          <p:nvPr>
            <p:ph idx="26"/>
          </p:nvPr>
        </p:nvSpPr>
        <p:spPr>
          <a:xfrm>
            <a:off x="3370991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27"/>
          </p:nvPr>
        </p:nvSpPr>
        <p:spPr>
          <a:xfrm>
            <a:off x="6311159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3233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309656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7401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6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7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40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822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4999050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2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6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30822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3"/>
          </p:nvPr>
        </p:nvSpPr>
        <p:spPr>
          <a:xfrm>
            <a:off x="4994508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4"/>
          </p:nvPr>
        </p:nvSpPr>
        <p:spPr>
          <a:xfrm>
            <a:off x="430822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5"/>
          </p:nvPr>
        </p:nvSpPr>
        <p:spPr>
          <a:xfrm>
            <a:off x="4994508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2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8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32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832" y="1407584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7584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002067" y="3894810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30832" y="3894810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999045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430832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8" name="Content Placeholder 2"/>
          <p:cNvSpPr>
            <a:spLocks noGrp="1"/>
          </p:cNvSpPr>
          <p:nvPr>
            <p:ph idx="28"/>
          </p:nvPr>
        </p:nvSpPr>
        <p:spPr>
          <a:xfrm>
            <a:off x="4999045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1" name="Copyright"/>
          <p:cNvSpPr txBox="1">
            <a:spLocks noChangeArrowheads="1"/>
          </p:cNvSpPr>
          <p:nvPr userDrawn="1"/>
        </p:nvSpPr>
        <p:spPr bwMode="gray">
          <a:xfrm>
            <a:off x="43842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5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25"/>
          </p:nvPr>
        </p:nvSpPr>
        <p:spPr>
          <a:xfrm>
            <a:off x="430822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3370991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7"/>
          </p:nvPr>
        </p:nvSpPr>
        <p:spPr>
          <a:xfrm>
            <a:off x="6311159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pyright"/>
          <p:cNvSpPr txBox="1">
            <a:spLocks noChangeArrowheads="1"/>
          </p:cNvSpPr>
          <p:nvPr userDrawn="1"/>
        </p:nvSpPr>
        <p:spPr bwMode="gray">
          <a:xfrm>
            <a:off x="43842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55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22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Content Placeholder 2"/>
          <p:cNvSpPr>
            <a:spLocks noGrp="1"/>
          </p:cNvSpPr>
          <p:nvPr>
            <p:ph idx="26"/>
          </p:nvPr>
        </p:nvSpPr>
        <p:spPr>
          <a:xfrm>
            <a:off x="3370991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27"/>
          </p:nvPr>
        </p:nvSpPr>
        <p:spPr>
          <a:xfrm>
            <a:off x="6311159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3233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309656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7401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2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845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430822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33"/>
          </p:nvPr>
        </p:nvSpPr>
        <p:spPr>
          <a:xfrm>
            <a:off x="3370991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Content Placeholder 2"/>
          <p:cNvSpPr>
            <a:spLocks noGrp="1"/>
          </p:cNvSpPr>
          <p:nvPr>
            <p:ph idx="34"/>
          </p:nvPr>
        </p:nvSpPr>
        <p:spPr>
          <a:xfrm>
            <a:off x="6311159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35"/>
          </p:nvPr>
        </p:nvSpPr>
        <p:spPr>
          <a:xfrm>
            <a:off x="430822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36"/>
          </p:nvPr>
        </p:nvSpPr>
        <p:spPr>
          <a:xfrm>
            <a:off x="3370991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5" name="Content Placeholder 2"/>
          <p:cNvSpPr>
            <a:spLocks noGrp="1"/>
          </p:cNvSpPr>
          <p:nvPr>
            <p:ph idx="37"/>
          </p:nvPr>
        </p:nvSpPr>
        <p:spPr>
          <a:xfrm>
            <a:off x="6311159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9" name="Copyright"/>
          <p:cNvSpPr txBox="1">
            <a:spLocks noChangeArrowheads="1"/>
          </p:cNvSpPr>
          <p:nvPr userDrawn="1"/>
        </p:nvSpPr>
        <p:spPr bwMode="gray">
          <a:xfrm>
            <a:off x="43842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9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309656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43233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37401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Content Placeholder 2"/>
          <p:cNvSpPr>
            <a:spLocks noGrp="1"/>
          </p:cNvSpPr>
          <p:nvPr>
            <p:ph idx="27"/>
          </p:nvPr>
        </p:nvSpPr>
        <p:spPr>
          <a:xfrm>
            <a:off x="430822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4" name="Content Placeholder 2"/>
          <p:cNvSpPr>
            <a:spLocks noGrp="1"/>
          </p:cNvSpPr>
          <p:nvPr>
            <p:ph idx="33"/>
          </p:nvPr>
        </p:nvSpPr>
        <p:spPr>
          <a:xfrm>
            <a:off x="3370991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5" name="Content Placeholder 2"/>
          <p:cNvSpPr>
            <a:spLocks noGrp="1"/>
          </p:cNvSpPr>
          <p:nvPr>
            <p:ph idx="34"/>
          </p:nvPr>
        </p:nvSpPr>
        <p:spPr>
          <a:xfrm>
            <a:off x="6311159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6" name="Content Placeholder 2"/>
          <p:cNvSpPr>
            <a:spLocks noGrp="1"/>
          </p:cNvSpPr>
          <p:nvPr>
            <p:ph idx="35"/>
          </p:nvPr>
        </p:nvSpPr>
        <p:spPr>
          <a:xfrm>
            <a:off x="430822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7" name="Content Placeholder 2"/>
          <p:cNvSpPr>
            <a:spLocks noGrp="1"/>
          </p:cNvSpPr>
          <p:nvPr>
            <p:ph idx="36"/>
          </p:nvPr>
        </p:nvSpPr>
        <p:spPr>
          <a:xfrm>
            <a:off x="3370991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8" name="Content Placeholder 2"/>
          <p:cNvSpPr>
            <a:spLocks noGrp="1"/>
          </p:cNvSpPr>
          <p:nvPr>
            <p:ph idx="37"/>
          </p:nvPr>
        </p:nvSpPr>
        <p:spPr>
          <a:xfrm>
            <a:off x="6311159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2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8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34"/>
          </p:nvPr>
        </p:nvSpPr>
        <p:spPr>
          <a:xfrm>
            <a:off x="430822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43"/>
          </p:nvPr>
        </p:nvSpPr>
        <p:spPr>
          <a:xfrm>
            <a:off x="2590475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44"/>
          </p:nvPr>
        </p:nvSpPr>
        <p:spPr>
          <a:xfrm>
            <a:off x="4750123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45"/>
          </p:nvPr>
        </p:nvSpPr>
        <p:spPr>
          <a:xfrm>
            <a:off x="6909774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46"/>
          </p:nvPr>
        </p:nvSpPr>
        <p:spPr>
          <a:xfrm>
            <a:off x="430822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Content Placeholder 2"/>
          <p:cNvSpPr>
            <a:spLocks noGrp="1"/>
          </p:cNvSpPr>
          <p:nvPr>
            <p:ph idx="47"/>
          </p:nvPr>
        </p:nvSpPr>
        <p:spPr>
          <a:xfrm>
            <a:off x="2590475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4" name="Content Placeholder 2"/>
          <p:cNvSpPr>
            <a:spLocks noGrp="1"/>
          </p:cNvSpPr>
          <p:nvPr>
            <p:ph idx="48"/>
          </p:nvPr>
        </p:nvSpPr>
        <p:spPr>
          <a:xfrm>
            <a:off x="4750123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0" name="Content Placeholder 2"/>
          <p:cNvSpPr>
            <a:spLocks noGrp="1"/>
          </p:cNvSpPr>
          <p:nvPr>
            <p:ph idx="49"/>
          </p:nvPr>
        </p:nvSpPr>
        <p:spPr>
          <a:xfrm>
            <a:off x="6909774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Rectangle 15"/>
          <p:cNvSpPr>
            <a:spLocks noChangeArrowheads="1"/>
          </p:cNvSpPr>
          <p:nvPr userDrawn="1"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6" name="Copyright"/>
          <p:cNvSpPr txBox="1">
            <a:spLocks noChangeArrowheads="1"/>
          </p:cNvSpPr>
          <p:nvPr userDrawn="1"/>
        </p:nvSpPr>
        <p:spPr bwMode="gray">
          <a:xfrm>
            <a:off x="43842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50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438425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2604627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6" hasCustomPrompt="1"/>
          </p:nvPr>
        </p:nvSpPr>
        <p:spPr>
          <a:xfrm>
            <a:off x="4767804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6918662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438425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2604627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4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4767804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5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6918662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6" name="Content Placeholder 6"/>
          <p:cNvSpPr>
            <a:spLocks noGrp="1"/>
          </p:cNvSpPr>
          <p:nvPr>
            <p:ph sz="quarter" idx="42"/>
          </p:nvPr>
        </p:nvSpPr>
        <p:spPr>
          <a:xfrm>
            <a:off x="438380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7" name="Content Placeholder 6"/>
          <p:cNvSpPr>
            <a:spLocks noGrp="1"/>
          </p:cNvSpPr>
          <p:nvPr>
            <p:ph sz="quarter" idx="56"/>
          </p:nvPr>
        </p:nvSpPr>
        <p:spPr>
          <a:xfrm>
            <a:off x="260367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8" name="Content Placeholder 6"/>
          <p:cNvSpPr>
            <a:spLocks noGrp="1"/>
          </p:cNvSpPr>
          <p:nvPr>
            <p:ph sz="quarter" idx="57"/>
          </p:nvPr>
        </p:nvSpPr>
        <p:spPr>
          <a:xfrm>
            <a:off x="476443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9" name="Content Placeholder 6"/>
          <p:cNvSpPr>
            <a:spLocks noGrp="1"/>
          </p:cNvSpPr>
          <p:nvPr>
            <p:ph sz="quarter" idx="58"/>
          </p:nvPr>
        </p:nvSpPr>
        <p:spPr>
          <a:xfrm>
            <a:off x="6925193" y="1858916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0" name="Content Placeholder 6"/>
          <p:cNvSpPr>
            <a:spLocks noGrp="1"/>
          </p:cNvSpPr>
          <p:nvPr>
            <p:ph sz="quarter" idx="59"/>
          </p:nvPr>
        </p:nvSpPr>
        <p:spPr>
          <a:xfrm>
            <a:off x="438380" y="435584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60"/>
          </p:nvPr>
        </p:nvSpPr>
        <p:spPr>
          <a:xfrm>
            <a:off x="2603674" y="435584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2" name="Content Placeholder 6"/>
          <p:cNvSpPr>
            <a:spLocks noGrp="1"/>
          </p:cNvSpPr>
          <p:nvPr>
            <p:ph sz="quarter" idx="61"/>
          </p:nvPr>
        </p:nvSpPr>
        <p:spPr>
          <a:xfrm>
            <a:off x="4764434" y="435584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3" name="Content Placeholder 6"/>
          <p:cNvSpPr>
            <a:spLocks noGrp="1"/>
          </p:cNvSpPr>
          <p:nvPr>
            <p:ph sz="quarter" idx="62"/>
          </p:nvPr>
        </p:nvSpPr>
        <p:spPr>
          <a:xfrm>
            <a:off x="6925193" y="435584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Rectangle 15"/>
          <p:cNvSpPr>
            <a:spLocks noChangeArrowheads="1"/>
          </p:cNvSpPr>
          <p:nvPr userDrawn="1"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9" name="Copyright"/>
          <p:cNvSpPr txBox="1">
            <a:spLocks noChangeArrowheads="1"/>
          </p:cNvSpPr>
          <p:nvPr userDrawn="1"/>
        </p:nvSpPr>
        <p:spPr bwMode="gray">
          <a:xfrm>
            <a:off x="43842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8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8"/>
          </p:nvPr>
        </p:nvSpPr>
        <p:spPr>
          <a:xfrm>
            <a:off x="3370991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Copyright"/>
          <p:cNvSpPr txBox="1">
            <a:spLocks noChangeArrowheads="1"/>
          </p:cNvSpPr>
          <p:nvPr userDrawn="1"/>
        </p:nvSpPr>
        <p:spPr bwMode="gray">
          <a:xfrm>
            <a:off x="43842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75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430822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33"/>
          </p:nvPr>
        </p:nvSpPr>
        <p:spPr>
          <a:xfrm>
            <a:off x="3370991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Content Placeholder 2"/>
          <p:cNvSpPr>
            <a:spLocks noGrp="1"/>
          </p:cNvSpPr>
          <p:nvPr>
            <p:ph idx="34"/>
          </p:nvPr>
        </p:nvSpPr>
        <p:spPr>
          <a:xfrm>
            <a:off x="6311159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35"/>
          </p:nvPr>
        </p:nvSpPr>
        <p:spPr>
          <a:xfrm>
            <a:off x="430822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36"/>
          </p:nvPr>
        </p:nvSpPr>
        <p:spPr>
          <a:xfrm>
            <a:off x="3370991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5" name="Content Placeholder 2"/>
          <p:cNvSpPr>
            <a:spLocks noGrp="1"/>
          </p:cNvSpPr>
          <p:nvPr>
            <p:ph idx="37"/>
          </p:nvPr>
        </p:nvSpPr>
        <p:spPr>
          <a:xfrm>
            <a:off x="6311159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9" name="Copyright"/>
          <p:cNvSpPr txBox="1">
            <a:spLocks noChangeArrowheads="1"/>
          </p:cNvSpPr>
          <p:nvPr userDrawn="1"/>
        </p:nvSpPr>
        <p:spPr bwMode="gray">
          <a:xfrm>
            <a:off x="43846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24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8"/>
          </p:nvPr>
        </p:nvSpPr>
        <p:spPr>
          <a:xfrm>
            <a:off x="6309656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pyright"/>
          <p:cNvSpPr txBox="1">
            <a:spLocks noChangeArrowheads="1"/>
          </p:cNvSpPr>
          <p:nvPr userDrawn="1"/>
        </p:nvSpPr>
        <p:spPr bwMode="gray">
          <a:xfrm>
            <a:off x="43842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0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051073" y="385763"/>
            <a:ext cx="653035" cy="914400"/>
          </a:xfrm>
          <a:noFill/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0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27801" y="1406526"/>
            <a:ext cx="8271775" cy="4930775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3891" y="382593"/>
            <a:ext cx="752350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3842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0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larg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28802" y="1406528"/>
            <a:ext cx="2605607" cy="3838575"/>
          </a:xfrm>
        </p:spPr>
        <p:txBody>
          <a:bodyPr anchor="ctr" anchorCtr="0"/>
          <a:lstStyle>
            <a:lvl1pPr marL="0" indent="0" algn="ctr">
              <a:buFontTx/>
              <a:buNone/>
              <a:defRPr sz="12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620414" y="1406525"/>
            <a:ext cx="5079160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09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gray">
          <a:xfrm>
            <a:off x="43842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81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W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44" y="3257545"/>
            <a:ext cx="3888713" cy="3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84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671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8" name="MMC_CoverShape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0" y="3073400"/>
            <a:ext cx="9142488" cy="3200400"/>
            <a:chOff x="0" y="1936"/>
            <a:chExt cx="6048" cy="2016"/>
          </a:xfrm>
        </p:grpSpPr>
        <p:sp>
          <p:nvSpPr>
            <p:cNvPr id="8409" name="Freeform 217"/>
            <p:cNvSpPr>
              <a:spLocks/>
            </p:cNvSpPr>
            <p:nvPr userDrawn="1"/>
          </p:nvSpPr>
          <p:spPr bwMode="gray">
            <a:xfrm>
              <a:off x="0" y="1936"/>
              <a:ext cx="576" cy="2016"/>
            </a:xfrm>
            <a:custGeom>
              <a:avLst/>
              <a:gdLst>
                <a:gd name="T0" fmla="*/ 0 w 576"/>
                <a:gd name="T1" fmla="*/ 864 h 2016"/>
                <a:gd name="T2" fmla="*/ 576 w 576"/>
                <a:gd name="T3" fmla="*/ 0 h 2016"/>
                <a:gd name="T4" fmla="*/ 448 w 576"/>
                <a:gd name="T5" fmla="*/ 2016 h 2016"/>
                <a:gd name="T6" fmla="*/ 0 w 576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016">
                  <a:moveTo>
                    <a:pt x="0" y="864"/>
                  </a:moveTo>
                  <a:lnTo>
                    <a:pt x="576" y="0"/>
                  </a:lnTo>
                  <a:lnTo>
                    <a:pt x="448" y="2016"/>
                  </a:lnTo>
                  <a:lnTo>
                    <a:pt x="0" y="2016"/>
                  </a:lnTo>
                </a:path>
              </a:pathLst>
            </a:custGeom>
            <a:solidFill>
              <a:srgbClr val="016D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0" name="Freeform 218"/>
            <p:cNvSpPr>
              <a:spLocks/>
            </p:cNvSpPr>
            <p:nvPr userDrawn="1"/>
          </p:nvSpPr>
          <p:spPr bwMode="gray">
            <a:xfrm>
              <a:off x="288" y="1936"/>
              <a:ext cx="5344" cy="2016"/>
            </a:xfrm>
            <a:custGeom>
              <a:avLst/>
              <a:gdLst>
                <a:gd name="T0" fmla="*/ 0 w 5344"/>
                <a:gd name="T1" fmla="*/ 2016 h 2016"/>
                <a:gd name="T2" fmla="*/ 288 w 5344"/>
                <a:gd name="T3" fmla="*/ 0 h 2016"/>
                <a:gd name="T4" fmla="*/ 5344 w 5344"/>
                <a:gd name="T5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44" h="2016">
                  <a:moveTo>
                    <a:pt x="0" y="2016"/>
                  </a:moveTo>
                  <a:lnTo>
                    <a:pt x="288" y="0"/>
                  </a:lnTo>
                  <a:lnTo>
                    <a:pt x="5344" y="2016"/>
                  </a:lnTo>
                </a:path>
              </a:pathLst>
            </a:custGeom>
            <a:solidFill>
              <a:srgbClr val="00A8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1" name="Freeform 219"/>
            <p:cNvSpPr>
              <a:spLocks/>
            </p:cNvSpPr>
            <p:nvPr userDrawn="1"/>
          </p:nvSpPr>
          <p:spPr bwMode="gray">
            <a:xfrm>
              <a:off x="576" y="1936"/>
              <a:ext cx="5472" cy="2016"/>
            </a:xfrm>
            <a:custGeom>
              <a:avLst/>
              <a:gdLst>
                <a:gd name="T0" fmla="*/ 4896 w 5472"/>
                <a:gd name="T1" fmla="*/ 2016 h 2016"/>
                <a:gd name="T2" fmla="*/ 0 w 5472"/>
                <a:gd name="T3" fmla="*/ 0 h 2016"/>
                <a:gd name="T4" fmla="*/ 5472 w 5472"/>
                <a:gd name="T5" fmla="*/ 128 h 2016"/>
                <a:gd name="T6" fmla="*/ 5472 w 5472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72" h="2016">
                  <a:moveTo>
                    <a:pt x="4896" y="2016"/>
                  </a:moveTo>
                  <a:lnTo>
                    <a:pt x="0" y="0"/>
                  </a:lnTo>
                  <a:lnTo>
                    <a:pt x="5472" y="128"/>
                  </a:lnTo>
                  <a:lnTo>
                    <a:pt x="5472" y="2016"/>
                  </a:lnTo>
                </a:path>
              </a:pathLst>
            </a:custGeom>
            <a:solidFill>
              <a:srgbClr val="002C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2" name="Freeform 220"/>
            <p:cNvSpPr>
              <a:spLocks/>
            </p:cNvSpPr>
            <p:nvPr userDrawn="1"/>
          </p:nvSpPr>
          <p:spPr bwMode="gray">
            <a:xfrm>
              <a:off x="576" y="1936"/>
              <a:ext cx="5472" cy="288"/>
            </a:xfrm>
            <a:custGeom>
              <a:avLst/>
              <a:gdLst>
                <a:gd name="T0" fmla="*/ 5472 w 5472"/>
                <a:gd name="T1" fmla="*/ 288 h 288"/>
                <a:gd name="T2" fmla="*/ 0 w 5472"/>
                <a:gd name="T3" fmla="*/ 0 h 288"/>
                <a:gd name="T4" fmla="*/ 5472 w 54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2" h="288">
                  <a:moveTo>
                    <a:pt x="5472" y="288"/>
                  </a:moveTo>
                  <a:lnTo>
                    <a:pt x="0" y="0"/>
                  </a:lnTo>
                  <a:lnTo>
                    <a:pt x="5472" y="0"/>
                  </a:lnTo>
                </a:path>
              </a:pathLst>
            </a:custGeom>
            <a:solidFill>
              <a:srgbClr val="A6E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17" name="Copyright"/>
          <p:cNvSpPr txBox="1">
            <a:spLocks noChangeArrowheads="1"/>
          </p:cNvSpPr>
          <p:nvPr/>
        </p:nvSpPr>
        <p:spPr bwMode="gray">
          <a:xfrm>
            <a:off x="860167" y="6594126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60132" y="1249998"/>
            <a:ext cx="7843976" cy="731202"/>
          </a:xfrm>
          <a:ln>
            <a:noFill/>
          </a:ln>
        </p:spPr>
        <p:txBody>
          <a:bodyPr/>
          <a:lstStyle>
            <a:lvl1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TITLE</a:t>
            </a:r>
          </a:p>
          <a:p>
            <a:pPr lvl="1"/>
            <a:r>
              <a:rPr lang="pt-BR" dirty="0" smtClean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0713" y="2395220"/>
            <a:ext cx="4622036" cy="2413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 smtClean="0"/>
              <a:t>DATE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308135" y="479425"/>
            <a:ext cx="2395972" cy="685800"/>
          </a:xfrm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000" b="1" baseline="0">
                <a:solidFill>
                  <a:srgbClr val="808080"/>
                </a:solidFill>
              </a:defRPr>
            </a:lvl1pPr>
          </a:lstStyle>
          <a:p>
            <a:r>
              <a:rPr lang="de-DE" dirty="0" smtClean="0"/>
              <a:t>CLIENT LOGO PLACEHOLDER</a:t>
            </a:r>
          </a:p>
          <a:p>
            <a:r>
              <a:rPr lang="de-DE" dirty="0" smtClean="0"/>
              <a:t>Delete box if no client logo is used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60139" y="4892675"/>
            <a:ext cx="4734503" cy="977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4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4pPr>
            <a:lvl5pPr marL="685800" indent="0">
              <a:buNone/>
              <a:defRPr/>
            </a:lvl5pPr>
          </a:lstStyle>
          <a:p>
            <a:pPr lvl="0"/>
            <a:r>
              <a:rPr lang="pt-BR" dirty="0" err="1" smtClean="0"/>
              <a:t>Presenter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Presenter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3"/>
            <a:endParaRPr lang="pt-BR" dirty="0" smtClean="0"/>
          </a:p>
          <a:p>
            <a:pPr lvl="3"/>
            <a:r>
              <a:rPr lang="pt-BR" dirty="0" err="1" smtClean="0"/>
              <a:t>Location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</p:txBody>
      </p:sp>
      <p:sp>
        <p:nvSpPr>
          <p:cNvPr id="2" name="Subnomenclature"/>
          <p:cNvSpPr txBox="1"/>
          <p:nvPr/>
        </p:nvSpPr>
        <p:spPr>
          <a:xfrm>
            <a:off x="860167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860167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pic>
        <p:nvPicPr>
          <p:cNvPr id="4" name="OW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92" y="477841"/>
            <a:ext cx="2592475" cy="228611"/>
          </a:xfrm>
          <a:prstGeom prst="rect">
            <a:avLst/>
          </a:prstGeom>
        </p:spPr>
      </p:pic>
      <p:pic>
        <p:nvPicPr>
          <p:cNvPr id="6" name="OWEndorsement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24" y="6459538"/>
            <a:ext cx="1542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7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80" y="385765"/>
            <a:ext cx="8261194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1" y="1406529"/>
            <a:ext cx="8274799" cy="4932363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865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Copyright"/>
          <p:cNvSpPr txBox="1">
            <a:spLocks noChangeArrowheads="1"/>
          </p:cNvSpPr>
          <p:nvPr/>
        </p:nvSpPr>
        <p:spPr bwMode="gray">
          <a:xfrm>
            <a:off x="43841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206919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8128173" y="647865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206919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8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0" name="Copyright"/>
          <p:cNvSpPr txBox="1">
            <a:spLocks noChangeArrowheads="1"/>
          </p:cNvSpPr>
          <p:nvPr userDrawn="1"/>
        </p:nvSpPr>
        <p:spPr bwMode="gray">
          <a:xfrm>
            <a:off x="43841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6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nfOW-S-TEST[D]DAT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67533736"/>
              </p:ext>
            </p:extLst>
          </p:nvPr>
        </p:nvGraphicFramePr>
        <p:xfrm>
          <a:off x="432334" y="2508504"/>
          <a:ext cx="8271775" cy="1840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2561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C77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QUALIFICATIONS, ASSUMPTIONS AND LIMITING CONDITIONS</a:t>
                      </a:r>
                    </a:p>
                  </a:txBody>
                  <a:tcPr marL="0" marR="21767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exclusive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intended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general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circulation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reproduced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quoted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distributed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prior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permission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beneficiaries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liability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furnished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portions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believed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independently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verified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unless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otherwise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indicated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industry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statistical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sources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deem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however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accuracy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completeness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findings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historical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trends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subject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inherent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uncertainties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actual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future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report.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obligation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assumed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revise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reflect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occur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subsequent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decisions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connection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implementation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recommendations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sole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investment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regarding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fairness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</a:p>
                  </a:txBody>
                  <a:tcPr marL="34829" marR="34829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19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19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27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pyWriOW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62024164"/>
              </p:ext>
            </p:extLst>
          </p:nvPr>
        </p:nvGraphicFramePr>
        <p:xfrm>
          <a:off x="432334" y="2889504"/>
          <a:ext cx="8271775" cy="1078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63015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
</a:t>
                      </a:r>
                    </a:p>
                  </a:txBody>
                  <a:tcPr marL="0" marR="217678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 industries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extremely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companies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obviously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Similarly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management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consulting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business.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view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approaches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insights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proprietary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therefore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look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's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interests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presentations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methodologies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techniques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circumstances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should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material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shared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
Copyright © </a:t>
                      </a:r>
                    </a:p>
                  </a:txBody>
                  <a:tcPr marL="34829" marR="34829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19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19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5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309656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43233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37401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Content Placeholder 2"/>
          <p:cNvSpPr>
            <a:spLocks noGrp="1"/>
          </p:cNvSpPr>
          <p:nvPr>
            <p:ph idx="27"/>
          </p:nvPr>
        </p:nvSpPr>
        <p:spPr>
          <a:xfrm>
            <a:off x="430822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4" name="Content Placeholder 2"/>
          <p:cNvSpPr>
            <a:spLocks noGrp="1"/>
          </p:cNvSpPr>
          <p:nvPr>
            <p:ph idx="33"/>
          </p:nvPr>
        </p:nvSpPr>
        <p:spPr>
          <a:xfrm>
            <a:off x="3370991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5" name="Content Placeholder 2"/>
          <p:cNvSpPr>
            <a:spLocks noGrp="1"/>
          </p:cNvSpPr>
          <p:nvPr>
            <p:ph idx="34"/>
          </p:nvPr>
        </p:nvSpPr>
        <p:spPr>
          <a:xfrm>
            <a:off x="6311159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6" name="Content Placeholder 2"/>
          <p:cNvSpPr>
            <a:spLocks noGrp="1"/>
          </p:cNvSpPr>
          <p:nvPr>
            <p:ph idx="35"/>
          </p:nvPr>
        </p:nvSpPr>
        <p:spPr>
          <a:xfrm>
            <a:off x="430822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7" name="Content Placeholder 2"/>
          <p:cNvSpPr>
            <a:spLocks noGrp="1"/>
          </p:cNvSpPr>
          <p:nvPr>
            <p:ph idx="36"/>
          </p:nvPr>
        </p:nvSpPr>
        <p:spPr>
          <a:xfrm>
            <a:off x="3370991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8" name="Content Placeholder 2"/>
          <p:cNvSpPr>
            <a:spLocks noGrp="1"/>
          </p:cNvSpPr>
          <p:nvPr>
            <p:ph idx="37"/>
          </p:nvPr>
        </p:nvSpPr>
        <p:spPr>
          <a:xfrm>
            <a:off x="6311159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6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946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3845" y="382593"/>
            <a:ext cx="8271775" cy="7588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Contents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30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Title"/>
          <p:cNvSpPr>
            <a:spLocks noGrp="1"/>
          </p:cNvSpPr>
          <p:nvPr>
            <p:ph type="body" sz="quarter" idx="11"/>
          </p:nvPr>
        </p:nvSpPr>
        <p:spPr>
          <a:xfrm>
            <a:off x="3039617" y="2934392"/>
            <a:ext cx="5664527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432335" y="2934392"/>
            <a:ext cx="2306456" cy="9144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pt-BR" dirty="0" err="1" smtClean="0"/>
              <a:t>Section</a:t>
            </a:r>
            <a:r>
              <a:rPr lang="pt-BR" dirty="0" smtClean="0"/>
              <a:t> #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889185" y="2859649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 userDrawn="1"/>
        </p:nvCxnSpPr>
        <p:spPr bwMode="auto">
          <a:xfrm>
            <a:off x="2889185" y="2859649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2194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0822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999050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Copyright"/>
          <p:cNvSpPr txBox="1">
            <a:spLocks noChangeArrowheads="1"/>
          </p:cNvSpPr>
          <p:nvPr userDrawn="1"/>
        </p:nvSpPr>
        <p:spPr bwMode="gray">
          <a:xfrm>
            <a:off x="43841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3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40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822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4999050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1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13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30822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3"/>
          </p:nvPr>
        </p:nvSpPr>
        <p:spPr>
          <a:xfrm>
            <a:off x="4994508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4"/>
          </p:nvPr>
        </p:nvSpPr>
        <p:spPr>
          <a:xfrm>
            <a:off x="430822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5"/>
          </p:nvPr>
        </p:nvSpPr>
        <p:spPr>
          <a:xfrm>
            <a:off x="4994508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1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7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32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832" y="1407584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7584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002067" y="3894810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30832" y="3894810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999045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430832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8" name="Content Placeholder 2"/>
          <p:cNvSpPr>
            <a:spLocks noGrp="1"/>
          </p:cNvSpPr>
          <p:nvPr>
            <p:ph idx="28"/>
          </p:nvPr>
        </p:nvSpPr>
        <p:spPr>
          <a:xfrm>
            <a:off x="4999045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1" name="Copyright"/>
          <p:cNvSpPr txBox="1">
            <a:spLocks noChangeArrowheads="1"/>
          </p:cNvSpPr>
          <p:nvPr userDrawn="1"/>
        </p:nvSpPr>
        <p:spPr bwMode="gray">
          <a:xfrm>
            <a:off x="43841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6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25"/>
          </p:nvPr>
        </p:nvSpPr>
        <p:spPr>
          <a:xfrm>
            <a:off x="430822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3370991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7"/>
          </p:nvPr>
        </p:nvSpPr>
        <p:spPr>
          <a:xfrm>
            <a:off x="6311159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pyright"/>
          <p:cNvSpPr txBox="1">
            <a:spLocks noChangeArrowheads="1"/>
          </p:cNvSpPr>
          <p:nvPr userDrawn="1"/>
        </p:nvSpPr>
        <p:spPr bwMode="gray">
          <a:xfrm>
            <a:off x="43841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59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22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Content Placeholder 2"/>
          <p:cNvSpPr>
            <a:spLocks noGrp="1"/>
          </p:cNvSpPr>
          <p:nvPr>
            <p:ph idx="26"/>
          </p:nvPr>
        </p:nvSpPr>
        <p:spPr>
          <a:xfrm>
            <a:off x="3370991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27"/>
          </p:nvPr>
        </p:nvSpPr>
        <p:spPr>
          <a:xfrm>
            <a:off x="6311159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3233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309656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7401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1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75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430822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33"/>
          </p:nvPr>
        </p:nvSpPr>
        <p:spPr>
          <a:xfrm>
            <a:off x="3370991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Content Placeholder 2"/>
          <p:cNvSpPr>
            <a:spLocks noGrp="1"/>
          </p:cNvSpPr>
          <p:nvPr>
            <p:ph idx="34"/>
          </p:nvPr>
        </p:nvSpPr>
        <p:spPr>
          <a:xfrm>
            <a:off x="6311159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35"/>
          </p:nvPr>
        </p:nvSpPr>
        <p:spPr>
          <a:xfrm>
            <a:off x="430822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36"/>
          </p:nvPr>
        </p:nvSpPr>
        <p:spPr>
          <a:xfrm>
            <a:off x="3370991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5" name="Content Placeholder 2"/>
          <p:cNvSpPr>
            <a:spLocks noGrp="1"/>
          </p:cNvSpPr>
          <p:nvPr>
            <p:ph idx="37"/>
          </p:nvPr>
        </p:nvSpPr>
        <p:spPr>
          <a:xfrm>
            <a:off x="6311159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9" name="Copyright"/>
          <p:cNvSpPr txBox="1">
            <a:spLocks noChangeArrowheads="1"/>
          </p:cNvSpPr>
          <p:nvPr userDrawn="1"/>
        </p:nvSpPr>
        <p:spPr bwMode="gray">
          <a:xfrm>
            <a:off x="43841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67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309656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43233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37401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Content Placeholder 2"/>
          <p:cNvSpPr>
            <a:spLocks noGrp="1"/>
          </p:cNvSpPr>
          <p:nvPr>
            <p:ph idx="27"/>
          </p:nvPr>
        </p:nvSpPr>
        <p:spPr>
          <a:xfrm>
            <a:off x="430822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4" name="Content Placeholder 2"/>
          <p:cNvSpPr>
            <a:spLocks noGrp="1"/>
          </p:cNvSpPr>
          <p:nvPr>
            <p:ph idx="33"/>
          </p:nvPr>
        </p:nvSpPr>
        <p:spPr>
          <a:xfrm>
            <a:off x="3370991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5" name="Content Placeholder 2"/>
          <p:cNvSpPr>
            <a:spLocks noGrp="1"/>
          </p:cNvSpPr>
          <p:nvPr>
            <p:ph idx="34"/>
          </p:nvPr>
        </p:nvSpPr>
        <p:spPr>
          <a:xfrm>
            <a:off x="6311159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6" name="Content Placeholder 2"/>
          <p:cNvSpPr>
            <a:spLocks noGrp="1"/>
          </p:cNvSpPr>
          <p:nvPr>
            <p:ph idx="35"/>
          </p:nvPr>
        </p:nvSpPr>
        <p:spPr>
          <a:xfrm>
            <a:off x="430822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7" name="Content Placeholder 2"/>
          <p:cNvSpPr>
            <a:spLocks noGrp="1"/>
          </p:cNvSpPr>
          <p:nvPr>
            <p:ph idx="36"/>
          </p:nvPr>
        </p:nvSpPr>
        <p:spPr>
          <a:xfrm>
            <a:off x="3370991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8" name="Content Placeholder 2"/>
          <p:cNvSpPr>
            <a:spLocks noGrp="1"/>
          </p:cNvSpPr>
          <p:nvPr>
            <p:ph idx="37"/>
          </p:nvPr>
        </p:nvSpPr>
        <p:spPr>
          <a:xfrm>
            <a:off x="6311159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1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7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34"/>
          </p:nvPr>
        </p:nvSpPr>
        <p:spPr>
          <a:xfrm>
            <a:off x="430822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43"/>
          </p:nvPr>
        </p:nvSpPr>
        <p:spPr>
          <a:xfrm>
            <a:off x="2590475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44"/>
          </p:nvPr>
        </p:nvSpPr>
        <p:spPr>
          <a:xfrm>
            <a:off x="4750123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45"/>
          </p:nvPr>
        </p:nvSpPr>
        <p:spPr>
          <a:xfrm>
            <a:off x="6909774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46"/>
          </p:nvPr>
        </p:nvSpPr>
        <p:spPr>
          <a:xfrm>
            <a:off x="430822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Content Placeholder 2"/>
          <p:cNvSpPr>
            <a:spLocks noGrp="1"/>
          </p:cNvSpPr>
          <p:nvPr>
            <p:ph idx="47"/>
          </p:nvPr>
        </p:nvSpPr>
        <p:spPr>
          <a:xfrm>
            <a:off x="2590475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4" name="Content Placeholder 2"/>
          <p:cNvSpPr>
            <a:spLocks noGrp="1"/>
          </p:cNvSpPr>
          <p:nvPr>
            <p:ph idx="48"/>
          </p:nvPr>
        </p:nvSpPr>
        <p:spPr>
          <a:xfrm>
            <a:off x="4750123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0" name="Content Placeholder 2"/>
          <p:cNvSpPr>
            <a:spLocks noGrp="1"/>
          </p:cNvSpPr>
          <p:nvPr>
            <p:ph idx="49"/>
          </p:nvPr>
        </p:nvSpPr>
        <p:spPr>
          <a:xfrm>
            <a:off x="6909774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Rectangle 15"/>
          <p:cNvSpPr>
            <a:spLocks noChangeArrowheads="1"/>
          </p:cNvSpPr>
          <p:nvPr userDrawn="1"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6" name="Copyright"/>
          <p:cNvSpPr txBox="1">
            <a:spLocks noChangeArrowheads="1"/>
          </p:cNvSpPr>
          <p:nvPr userDrawn="1"/>
        </p:nvSpPr>
        <p:spPr bwMode="gray">
          <a:xfrm>
            <a:off x="43846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5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34"/>
          </p:nvPr>
        </p:nvSpPr>
        <p:spPr>
          <a:xfrm>
            <a:off x="430822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43"/>
          </p:nvPr>
        </p:nvSpPr>
        <p:spPr>
          <a:xfrm>
            <a:off x="2590475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44"/>
          </p:nvPr>
        </p:nvSpPr>
        <p:spPr>
          <a:xfrm>
            <a:off x="4750123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45"/>
          </p:nvPr>
        </p:nvSpPr>
        <p:spPr>
          <a:xfrm>
            <a:off x="6909774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46"/>
          </p:nvPr>
        </p:nvSpPr>
        <p:spPr>
          <a:xfrm>
            <a:off x="430822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Content Placeholder 2"/>
          <p:cNvSpPr>
            <a:spLocks noGrp="1"/>
          </p:cNvSpPr>
          <p:nvPr>
            <p:ph idx="47"/>
          </p:nvPr>
        </p:nvSpPr>
        <p:spPr>
          <a:xfrm>
            <a:off x="2590475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4" name="Content Placeholder 2"/>
          <p:cNvSpPr>
            <a:spLocks noGrp="1"/>
          </p:cNvSpPr>
          <p:nvPr>
            <p:ph idx="48"/>
          </p:nvPr>
        </p:nvSpPr>
        <p:spPr>
          <a:xfrm>
            <a:off x="4750123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0" name="Content Placeholder 2"/>
          <p:cNvSpPr>
            <a:spLocks noGrp="1"/>
          </p:cNvSpPr>
          <p:nvPr>
            <p:ph idx="49"/>
          </p:nvPr>
        </p:nvSpPr>
        <p:spPr>
          <a:xfrm>
            <a:off x="6909774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Rectangle 15"/>
          <p:cNvSpPr>
            <a:spLocks noChangeArrowheads="1"/>
          </p:cNvSpPr>
          <p:nvPr userDrawn="1"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6" name="Copyright"/>
          <p:cNvSpPr txBox="1">
            <a:spLocks noChangeArrowheads="1"/>
          </p:cNvSpPr>
          <p:nvPr userDrawn="1"/>
        </p:nvSpPr>
        <p:spPr bwMode="gray">
          <a:xfrm>
            <a:off x="43841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512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438415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2604617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6" hasCustomPrompt="1"/>
          </p:nvPr>
        </p:nvSpPr>
        <p:spPr>
          <a:xfrm>
            <a:off x="4767794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6918652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438415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2604617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4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4767794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5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6918652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6" name="Content Placeholder 6"/>
          <p:cNvSpPr>
            <a:spLocks noGrp="1"/>
          </p:cNvSpPr>
          <p:nvPr>
            <p:ph sz="quarter" idx="42"/>
          </p:nvPr>
        </p:nvSpPr>
        <p:spPr>
          <a:xfrm>
            <a:off x="438380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7" name="Content Placeholder 6"/>
          <p:cNvSpPr>
            <a:spLocks noGrp="1"/>
          </p:cNvSpPr>
          <p:nvPr>
            <p:ph sz="quarter" idx="56"/>
          </p:nvPr>
        </p:nvSpPr>
        <p:spPr>
          <a:xfrm>
            <a:off x="260367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8" name="Content Placeholder 6"/>
          <p:cNvSpPr>
            <a:spLocks noGrp="1"/>
          </p:cNvSpPr>
          <p:nvPr>
            <p:ph sz="quarter" idx="57"/>
          </p:nvPr>
        </p:nvSpPr>
        <p:spPr>
          <a:xfrm>
            <a:off x="476443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9" name="Content Placeholder 6"/>
          <p:cNvSpPr>
            <a:spLocks noGrp="1"/>
          </p:cNvSpPr>
          <p:nvPr>
            <p:ph sz="quarter" idx="58"/>
          </p:nvPr>
        </p:nvSpPr>
        <p:spPr>
          <a:xfrm>
            <a:off x="6925193" y="1858916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0" name="Content Placeholder 6"/>
          <p:cNvSpPr>
            <a:spLocks noGrp="1"/>
          </p:cNvSpPr>
          <p:nvPr>
            <p:ph sz="quarter" idx="59"/>
          </p:nvPr>
        </p:nvSpPr>
        <p:spPr>
          <a:xfrm>
            <a:off x="438380" y="435582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60"/>
          </p:nvPr>
        </p:nvSpPr>
        <p:spPr>
          <a:xfrm>
            <a:off x="2603674" y="435582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2" name="Content Placeholder 6"/>
          <p:cNvSpPr>
            <a:spLocks noGrp="1"/>
          </p:cNvSpPr>
          <p:nvPr>
            <p:ph sz="quarter" idx="61"/>
          </p:nvPr>
        </p:nvSpPr>
        <p:spPr>
          <a:xfrm>
            <a:off x="4764434" y="435582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3" name="Content Placeholder 6"/>
          <p:cNvSpPr>
            <a:spLocks noGrp="1"/>
          </p:cNvSpPr>
          <p:nvPr>
            <p:ph sz="quarter" idx="62"/>
          </p:nvPr>
        </p:nvSpPr>
        <p:spPr>
          <a:xfrm>
            <a:off x="6925193" y="435582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Rectangle 15"/>
          <p:cNvSpPr>
            <a:spLocks noChangeArrowheads="1"/>
          </p:cNvSpPr>
          <p:nvPr userDrawn="1"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9" name="Copyright"/>
          <p:cNvSpPr txBox="1">
            <a:spLocks noChangeArrowheads="1"/>
          </p:cNvSpPr>
          <p:nvPr userDrawn="1"/>
        </p:nvSpPr>
        <p:spPr bwMode="gray">
          <a:xfrm>
            <a:off x="43841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7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8"/>
          </p:nvPr>
        </p:nvSpPr>
        <p:spPr>
          <a:xfrm>
            <a:off x="3370991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Copyright"/>
          <p:cNvSpPr txBox="1">
            <a:spLocks noChangeArrowheads="1"/>
          </p:cNvSpPr>
          <p:nvPr userDrawn="1"/>
        </p:nvSpPr>
        <p:spPr bwMode="gray">
          <a:xfrm>
            <a:off x="43841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1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8"/>
          </p:nvPr>
        </p:nvSpPr>
        <p:spPr>
          <a:xfrm>
            <a:off x="6309656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pyright"/>
          <p:cNvSpPr txBox="1">
            <a:spLocks noChangeArrowheads="1"/>
          </p:cNvSpPr>
          <p:nvPr userDrawn="1"/>
        </p:nvSpPr>
        <p:spPr bwMode="gray">
          <a:xfrm>
            <a:off x="43841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4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051073" y="385763"/>
            <a:ext cx="653035" cy="914400"/>
          </a:xfrm>
          <a:noFill/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0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27801" y="1406526"/>
            <a:ext cx="8271775" cy="4930775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3881" y="382593"/>
            <a:ext cx="752350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3841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1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larg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28802" y="1406528"/>
            <a:ext cx="2605607" cy="3838575"/>
          </a:xfrm>
        </p:spPr>
        <p:txBody>
          <a:bodyPr anchor="ctr" anchorCtr="0"/>
          <a:lstStyle>
            <a:lvl1pPr marL="0" indent="0" algn="ctr">
              <a:buFontTx/>
              <a:buNone/>
              <a:defRPr sz="12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620414" y="1406525"/>
            <a:ext cx="5079160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07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gray">
          <a:xfrm>
            <a:off x="438415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W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44" y="3257545"/>
            <a:ext cx="3888713" cy="3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6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83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8" name="MMC_CoverShape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0" y="3073400"/>
            <a:ext cx="9142488" cy="3200400"/>
            <a:chOff x="0" y="1936"/>
            <a:chExt cx="6048" cy="2016"/>
          </a:xfrm>
        </p:grpSpPr>
        <p:sp>
          <p:nvSpPr>
            <p:cNvPr id="8409" name="Freeform 217"/>
            <p:cNvSpPr>
              <a:spLocks/>
            </p:cNvSpPr>
            <p:nvPr userDrawn="1"/>
          </p:nvSpPr>
          <p:spPr bwMode="gray">
            <a:xfrm>
              <a:off x="0" y="1936"/>
              <a:ext cx="576" cy="2016"/>
            </a:xfrm>
            <a:custGeom>
              <a:avLst/>
              <a:gdLst>
                <a:gd name="T0" fmla="*/ 0 w 576"/>
                <a:gd name="T1" fmla="*/ 864 h 2016"/>
                <a:gd name="T2" fmla="*/ 576 w 576"/>
                <a:gd name="T3" fmla="*/ 0 h 2016"/>
                <a:gd name="T4" fmla="*/ 448 w 576"/>
                <a:gd name="T5" fmla="*/ 2016 h 2016"/>
                <a:gd name="T6" fmla="*/ 0 w 576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016">
                  <a:moveTo>
                    <a:pt x="0" y="864"/>
                  </a:moveTo>
                  <a:lnTo>
                    <a:pt x="576" y="0"/>
                  </a:lnTo>
                  <a:lnTo>
                    <a:pt x="448" y="2016"/>
                  </a:lnTo>
                  <a:lnTo>
                    <a:pt x="0" y="2016"/>
                  </a:lnTo>
                </a:path>
              </a:pathLst>
            </a:custGeom>
            <a:solidFill>
              <a:srgbClr val="016D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0" name="Freeform 218"/>
            <p:cNvSpPr>
              <a:spLocks/>
            </p:cNvSpPr>
            <p:nvPr userDrawn="1"/>
          </p:nvSpPr>
          <p:spPr bwMode="gray">
            <a:xfrm>
              <a:off x="288" y="1936"/>
              <a:ext cx="5344" cy="2016"/>
            </a:xfrm>
            <a:custGeom>
              <a:avLst/>
              <a:gdLst>
                <a:gd name="T0" fmla="*/ 0 w 5344"/>
                <a:gd name="T1" fmla="*/ 2016 h 2016"/>
                <a:gd name="T2" fmla="*/ 288 w 5344"/>
                <a:gd name="T3" fmla="*/ 0 h 2016"/>
                <a:gd name="T4" fmla="*/ 5344 w 5344"/>
                <a:gd name="T5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44" h="2016">
                  <a:moveTo>
                    <a:pt x="0" y="2016"/>
                  </a:moveTo>
                  <a:lnTo>
                    <a:pt x="288" y="0"/>
                  </a:lnTo>
                  <a:lnTo>
                    <a:pt x="5344" y="2016"/>
                  </a:lnTo>
                </a:path>
              </a:pathLst>
            </a:custGeom>
            <a:solidFill>
              <a:srgbClr val="00A8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1" name="Freeform 219"/>
            <p:cNvSpPr>
              <a:spLocks/>
            </p:cNvSpPr>
            <p:nvPr userDrawn="1"/>
          </p:nvSpPr>
          <p:spPr bwMode="gray">
            <a:xfrm>
              <a:off x="576" y="1936"/>
              <a:ext cx="5472" cy="2016"/>
            </a:xfrm>
            <a:custGeom>
              <a:avLst/>
              <a:gdLst>
                <a:gd name="T0" fmla="*/ 4896 w 5472"/>
                <a:gd name="T1" fmla="*/ 2016 h 2016"/>
                <a:gd name="T2" fmla="*/ 0 w 5472"/>
                <a:gd name="T3" fmla="*/ 0 h 2016"/>
                <a:gd name="T4" fmla="*/ 5472 w 5472"/>
                <a:gd name="T5" fmla="*/ 128 h 2016"/>
                <a:gd name="T6" fmla="*/ 5472 w 5472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72" h="2016">
                  <a:moveTo>
                    <a:pt x="4896" y="2016"/>
                  </a:moveTo>
                  <a:lnTo>
                    <a:pt x="0" y="0"/>
                  </a:lnTo>
                  <a:lnTo>
                    <a:pt x="5472" y="128"/>
                  </a:lnTo>
                  <a:lnTo>
                    <a:pt x="5472" y="2016"/>
                  </a:lnTo>
                </a:path>
              </a:pathLst>
            </a:custGeom>
            <a:solidFill>
              <a:srgbClr val="002C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2" name="Freeform 220"/>
            <p:cNvSpPr>
              <a:spLocks/>
            </p:cNvSpPr>
            <p:nvPr userDrawn="1"/>
          </p:nvSpPr>
          <p:spPr bwMode="gray">
            <a:xfrm>
              <a:off x="576" y="1936"/>
              <a:ext cx="5472" cy="288"/>
            </a:xfrm>
            <a:custGeom>
              <a:avLst/>
              <a:gdLst>
                <a:gd name="T0" fmla="*/ 5472 w 5472"/>
                <a:gd name="T1" fmla="*/ 288 h 288"/>
                <a:gd name="T2" fmla="*/ 0 w 5472"/>
                <a:gd name="T3" fmla="*/ 0 h 288"/>
                <a:gd name="T4" fmla="*/ 5472 w 54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2" h="288">
                  <a:moveTo>
                    <a:pt x="5472" y="288"/>
                  </a:moveTo>
                  <a:lnTo>
                    <a:pt x="0" y="0"/>
                  </a:lnTo>
                  <a:lnTo>
                    <a:pt x="5472" y="0"/>
                  </a:lnTo>
                </a:path>
              </a:pathLst>
            </a:custGeom>
            <a:solidFill>
              <a:srgbClr val="A6E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17" name="Copyright"/>
          <p:cNvSpPr txBox="1">
            <a:spLocks noChangeArrowheads="1"/>
          </p:cNvSpPr>
          <p:nvPr/>
        </p:nvSpPr>
        <p:spPr bwMode="gray">
          <a:xfrm>
            <a:off x="860156" y="6594126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60132" y="1249998"/>
            <a:ext cx="7843976" cy="731202"/>
          </a:xfrm>
          <a:ln>
            <a:noFill/>
          </a:ln>
        </p:spPr>
        <p:txBody>
          <a:bodyPr/>
          <a:lstStyle>
            <a:lvl1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TITLE</a:t>
            </a:r>
          </a:p>
          <a:p>
            <a:pPr lvl="1"/>
            <a:r>
              <a:rPr lang="pt-BR" dirty="0" smtClean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0713" y="2395220"/>
            <a:ext cx="4622036" cy="2413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 smtClean="0"/>
              <a:t>DATE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308135" y="479425"/>
            <a:ext cx="2395972" cy="685800"/>
          </a:xfrm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000" b="1" baseline="0">
                <a:solidFill>
                  <a:srgbClr val="808080"/>
                </a:solidFill>
              </a:defRPr>
            </a:lvl1pPr>
          </a:lstStyle>
          <a:p>
            <a:r>
              <a:rPr lang="de-DE" dirty="0" smtClean="0"/>
              <a:t>CLIENT LOGO PLACEHOLDER</a:t>
            </a:r>
          </a:p>
          <a:p>
            <a:r>
              <a:rPr lang="de-DE" dirty="0" smtClean="0"/>
              <a:t>Delete box if no client logo is used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60139" y="4892675"/>
            <a:ext cx="4734503" cy="977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4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4pPr>
            <a:lvl5pPr marL="685800" indent="0">
              <a:buNone/>
              <a:defRPr/>
            </a:lvl5pPr>
          </a:lstStyle>
          <a:p>
            <a:pPr lvl="0"/>
            <a:r>
              <a:rPr lang="pt-BR" dirty="0" err="1" smtClean="0"/>
              <a:t>Presenter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Presenter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3"/>
            <a:endParaRPr lang="pt-BR" dirty="0" smtClean="0"/>
          </a:p>
          <a:p>
            <a:pPr lvl="3"/>
            <a:r>
              <a:rPr lang="pt-BR" dirty="0" err="1" smtClean="0"/>
              <a:t>Location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</p:txBody>
      </p:sp>
      <p:sp>
        <p:nvSpPr>
          <p:cNvPr id="2" name="Subnomenclature"/>
          <p:cNvSpPr txBox="1"/>
          <p:nvPr/>
        </p:nvSpPr>
        <p:spPr>
          <a:xfrm>
            <a:off x="860156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860156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pic>
        <p:nvPicPr>
          <p:cNvPr id="4" name="OW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" y="477841"/>
            <a:ext cx="2592475" cy="228611"/>
          </a:xfrm>
          <a:prstGeom prst="rect">
            <a:avLst/>
          </a:prstGeom>
        </p:spPr>
      </p:pic>
      <p:pic>
        <p:nvPicPr>
          <p:cNvPr id="6" name="OWEndorsement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24" y="6459538"/>
            <a:ext cx="1542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6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80" y="385765"/>
            <a:ext cx="8261194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1" y="1406529"/>
            <a:ext cx="8274799" cy="4932363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8637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Copyright"/>
          <p:cNvSpPr txBox="1">
            <a:spLocks noChangeArrowheads="1"/>
          </p:cNvSpPr>
          <p:nvPr/>
        </p:nvSpPr>
        <p:spPr bwMode="gray">
          <a:xfrm>
            <a:off x="43840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206908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8128173" y="6478637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206908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7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438469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2604671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6" hasCustomPrompt="1"/>
          </p:nvPr>
        </p:nvSpPr>
        <p:spPr>
          <a:xfrm>
            <a:off x="4767848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6918706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438469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2604671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4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4767848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5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6918706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6" name="Content Placeholder 6"/>
          <p:cNvSpPr>
            <a:spLocks noGrp="1"/>
          </p:cNvSpPr>
          <p:nvPr>
            <p:ph sz="quarter" idx="42"/>
          </p:nvPr>
        </p:nvSpPr>
        <p:spPr>
          <a:xfrm>
            <a:off x="438380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7" name="Content Placeholder 6"/>
          <p:cNvSpPr>
            <a:spLocks noGrp="1"/>
          </p:cNvSpPr>
          <p:nvPr>
            <p:ph sz="quarter" idx="56"/>
          </p:nvPr>
        </p:nvSpPr>
        <p:spPr>
          <a:xfrm>
            <a:off x="260367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8" name="Content Placeholder 6"/>
          <p:cNvSpPr>
            <a:spLocks noGrp="1"/>
          </p:cNvSpPr>
          <p:nvPr>
            <p:ph sz="quarter" idx="57"/>
          </p:nvPr>
        </p:nvSpPr>
        <p:spPr>
          <a:xfrm>
            <a:off x="476443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9" name="Content Placeholder 6"/>
          <p:cNvSpPr>
            <a:spLocks noGrp="1"/>
          </p:cNvSpPr>
          <p:nvPr>
            <p:ph sz="quarter" idx="58"/>
          </p:nvPr>
        </p:nvSpPr>
        <p:spPr>
          <a:xfrm>
            <a:off x="6925193" y="1858916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0" name="Content Placeholder 6"/>
          <p:cNvSpPr>
            <a:spLocks noGrp="1"/>
          </p:cNvSpPr>
          <p:nvPr>
            <p:ph sz="quarter" idx="59"/>
          </p:nvPr>
        </p:nvSpPr>
        <p:spPr>
          <a:xfrm>
            <a:off x="438380" y="435593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60"/>
          </p:nvPr>
        </p:nvSpPr>
        <p:spPr>
          <a:xfrm>
            <a:off x="2603674" y="435593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2" name="Content Placeholder 6"/>
          <p:cNvSpPr>
            <a:spLocks noGrp="1"/>
          </p:cNvSpPr>
          <p:nvPr>
            <p:ph sz="quarter" idx="61"/>
          </p:nvPr>
        </p:nvSpPr>
        <p:spPr>
          <a:xfrm>
            <a:off x="4764434" y="435593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3" name="Content Placeholder 6"/>
          <p:cNvSpPr>
            <a:spLocks noGrp="1"/>
          </p:cNvSpPr>
          <p:nvPr>
            <p:ph sz="quarter" idx="62"/>
          </p:nvPr>
        </p:nvSpPr>
        <p:spPr>
          <a:xfrm>
            <a:off x="6925193" y="435593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Rectangle 15"/>
          <p:cNvSpPr>
            <a:spLocks noChangeArrowheads="1"/>
          </p:cNvSpPr>
          <p:nvPr userDrawn="1"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9" name="Copyright"/>
          <p:cNvSpPr txBox="1">
            <a:spLocks noChangeArrowheads="1"/>
          </p:cNvSpPr>
          <p:nvPr userDrawn="1"/>
        </p:nvSpPr>
        <p:spPr bwMode="gray">
          <a:xfrm>
            <a:off x="43846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1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0" name="Copyright"/>
          <p:cNvSpPr txBox="1">
            <a:spLocks noChangeArrowheads="1"/>
          </p:cNvSpPr>
          <p:nvPr userDrawn="1"/>
        </p:nvSpPr>
        <p:spPr bwMode="gray">
          <a:xfrm>
            <a:off x="43840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nfOW-S-TEST[D]DAT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7519920"/>
              </p:ext>
            </p:extLst>
          </p:nvPr>
        </p:nvGraphicFramePr>
        <p:xfrm>
          <a:off x="432334" y="2508504"/>
          <a:ext cx="8271775" cy="1840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2561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C77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QUALIFICATIONS, ASSUMPTIONS AND LIMITING CONDITIONS</a:t>
                      </a:r>
                    </a:p>
                  </a:txBody>
                  <a:tcPr marL="0" marR="21767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exclusive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intended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general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circulation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reproduced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quoted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distributed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prior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permission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beneficiaries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liability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furnished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portions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believed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independently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verified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unless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otherwise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indicated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industry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statistical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sources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deem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however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accuracy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completeness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findings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historical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trends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subject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inherent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uncertainties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actual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future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report.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obligation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assumed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revise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reflect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occur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subsequent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decisions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connection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implementation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recommendations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sole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investment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regarding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fairness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</a:p>
                  </a:txBody>
                  <a:tcPr marL="34829" marR="34829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08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08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4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pyWriOW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75681197"/>
              </p:ext>
            </p:extLst>
          </p:nvPr>
        </p:nvGraphicFramePr>
        <p:xfrm>
          <a:off x="432334" y="2889504"/>
          <a:ext cx="8271775" cy="1078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63015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
</a:t>
                      </a:r>
                    </a:p>
                  </a:txBody>
                  <a:tcPr marL="0" marR="217678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 industries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extremely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companies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obviously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Similarly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management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consulting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business.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view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approaches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insights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proprietary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therefore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look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's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interests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presentations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methodologies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techniques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circumstances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should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material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shared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
Copyright © </a:t>
                      </a:r>
                    </a:p>
                  </a:txBody>
                  <a:tcPr marL="34829" marR="34829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08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08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51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3845" y="382593"/>
            <a:ext cx="8271775" cy="7588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Contents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679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Title"/>
          <p:cNvSpPr>
            <a:spLocks noGrp="1"/>
          </p:cNvSpPr>
          <p:nvPr>
            <p:ph type="body" sz="quarter" idx="11"/>
          </p:nvPr>
        </p:nvSpPr>
        <p:spPr>
          <a:xfrm>
            <a:off x="3039606" y="2934392"/>
            <a:ext cx="5664527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432335" y="2934392"/>
            <a:ext cx="2306456" cy="9144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pt-BR" dirty="0" err="1" smtClean="0"/>
              <a:t>Section</a:t>
            </a:r>
            <a:r>
              <a:rPr lang="pt-BR" dirty="0" smtClean="0"/>
              <a:t> #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889185" y="2859627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 userDrawn="1"/>
        </p:nvCxnSpPr>
        <p:spPr bwMode="auto">
          <a:xfrm>
            <a:off x="2889185" y="2859627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418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0822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999050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Copyright"/>
          <p:cNvSpPr txBox="1">
            <a:spLocks noChangeArrowheads="1"/>
          </p:cNvSpPr>
          <p:nvPr userDrawn="1"/>
        </p:nvSpPr>
        <p:spPr bwMode="gray">
          <a:xfrm>
            <a:off x="43840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40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822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4999050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0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8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30822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3"/>
          </p:nvPr>
        </p:nvSpPr>
        <p:spPr>
          <a:xfrm>
            <a:off x="4994508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4"/>
          </p:nvPr>
        </p:nvSpPr>
        <p:spPr>
          <a:xfrm>
            <a:off x="430822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5"/>
          </p:nvPr>
        </p:nvSpPr>
        <p:spPr>
          <a:xfrm>
            <a:off x="4994508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0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1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32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832" y="1407584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7584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002067" y="3894810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30832" y="3894810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999045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430832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8" name="Content Placeholder 2"/>
          <p:cNvSpPr>
            <a:spLocks noGrp="1"/>
          </p:cNvSpPr>
          <p:nvPr>
            <p:ph idx="28"/>
          </p:nvPr>
        </p:nvSpPr>
        <p:spPr>
          <a:xfrm>
            <a:off x="4999045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1" name="Copyright"/>
          <p:cNvSpPr txBox="1">
            <a:spLocks noChangeArrowheads="1"/>
          </p:cNvSpPr>
          <p:nvPr userDrawn="1"/>
        </p:nvSpPr>
        <p:spPr bwMode="gray">
          <a:xfrm>
            <a:off x="43840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6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25"/>
          </p:nvPr>
        </p:nvSpPr>
        <p:spPr>
          <a:xfrm>
            <a:off x="430822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3370991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7"/>
          </p:nvPr>
        </p:nvSpPr>
        <p:spPr>
          <a:xfrm>
            <a:off x="6311159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pyright"/>
          <p:cNvSpPr txBox="1">
            <a:spLocks noChangeArrowheads="1"/>
          </p:cNvSpPr>
          <p:nvPr userDrawn="1"/>
        </p:nvSpPr>
        <p:spPr bwMode="gray">
          <a:xfrm>
            <a:off x="43840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8"/>
          </p:nvPr>
        </p:nvSpPr>
        <p:spPr>
          <a:xfrm>
            <a:off x="3370991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Copyright"/>
          <p:cNvSpPr txBox="1">
            <a:spLocks noChangeArrowheads="1"/>
          </p:cNvSpPr>
          <p:nvPr userDrawn="1"/>
        </p:nvSpPr>
        <p:spPr bwMode="gray">
          <a:xfrm>
            <a:off x="43846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92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22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Content Placeholder 2"/>
          <p:cNvSpPr>
            <a:spLocks noGrp="1"/>
          </p:cNvSpPr>
          <p:nvPr>
            <p:ph idx="26"/>
          </p:nvPr>
        </p:nvSpPr>
        <p:spPr>
          <a:xfrm>
            <a:off x="3370991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27"/>
          </p:nvPr>
        </p:nvSpPr>
        <p:spPr>
          <a:xfrm>
            <a:off x="6311159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3233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309656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7401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0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4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430822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33"/>
          </p:nvPr>
        </p:nvSpPr>
        <p:spPr>
          <a:xfrm>
            <a:off x="3370991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Content Placeholder 2"/>
          <p:cNvSpPr>
            <a:spLocks noGrp="1"/>
          </p:cNvSpPr>
          <p:nvPr>
            <p:ph idx="34"/>
          </p:nvPr>
        </p:nvSpPr>
        <p:spPr>
          <a:xfrm>
            <a:off x="6311159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35"/>
          </p:nvPr>
        </p:nvSpPr>
        <p:spPr>
          <a:xfrm>
            <a:off x="430822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36"/>
          </p:nvPr>
        </p:nvSpPr>
        <p:spPr>
          <a:xfrm>
            <a:off x="3370991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5" name="Content Placeholder 2"/>
          <p:cNvSpPr>
            <a:spLocks noGrp="1"/>
          </p:cNvSpPr>
          <p:nvPr>
            <p:ph idx="37"/>
          </p:nvPr>
        </p:nvSpPr>
        <p:spPr>
          <a:xfrm>
            <a:off x="6311159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9" name="Copyright"/>
          <p:cNvSpPr txBox="1">
            <a:spLocks noChangeArrowheads="1"/>
          </p:cNvSpPr>
          <p:nvPr userDrawn="1"/>
        </p:nvSpPr>
        <p:spPr bwMode="gray">
          <a:xfrm>
            <a:off x="43840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6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309656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43233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37401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Content Placeholder 2"/>
          <p:cNvSpPr>
            <a:spLocks noGrp="1"/>
          </p:cNvSpPr>
          <p:nvPr>
            <p:ph idx="27"/>
          </p:nvPr>
        </p:nvSpPr>
        <p:spPr>
          <a:xfrm>
            <a:off x="430822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4" name="Content Placeholder 2"/>
          <p:cNvSpPr>
            <a:spLocks noGrp="1"/>
          </p:cNvSpPr>
          <p:nvPr>
            <p:ph idx="33"/>
          </p:nvPr>
        </p:nvSpPr>
        <p:spPr>
          <a:xfrm>
            <a:off x="3370991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5" name="Content Placeholder 2"/>
          <p:cNvSpPr>
            <a:spLocks noGrp="1"/>
          </p:cNvSpPr>
          <p:nvPr>
            <p:ph idx="34"/>
          </p:nvPr>
        </p:nvSpPr>
        <p:spPr>
          <a:xfrm>
            <a:off x="6311159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6" name="Content Placeholder 2"/>
          <p:cNvSpPr>
            <a:spLocks noGrp="1"/>
          </p:cNvSpPr>
          <p:nvPr>
            <p:ph idx="35"/>
          </p:nvPr>
        </p:nvSpPr>
        <p:spPr>
          <a:xfrm>
            <a:off x="430822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7" name="Content Placeholder 2"/>
          <p:cNvSpPr>
            <a:spLocks noGrp="1"/>
          </p:cNvSpPr>
          <p:nvPr>
            <p:ph idx="36"/>
          </p:nvPr>
        </p:nvSpPr>
        <p:spPr>
          <a:xfrm>
            <a:off x="3370991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8" name="Content Placeholder 2"/>
          <p:cNvSpPr>
            <a:spLocks noGrp="1"/>
          </p:cNvSpPr>
          <p:nvPr>
            <p:ph idx="37"/>
          </p:nvPr>
        </p:nvSpPr>
        <p:spPr>
          <a:xfrm>
            <a:off x="6311159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0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018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34"/>
          </p:nvPr>
        </p:nvSpPr>
        <p:spPr>
          <a:xfrm>
            <a:off x="430822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43"/>
          </p:nvPr>
        </p:nvSpPr>
        <p:spPr>
          <a:xfrm>
            <a:off x="2590475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44"/>
          </p:nvPr>
        </p:nvSpPr>
        <p:spPr>
          <a:xfrm>
            <a:off x="4750123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45"/>
          </p:nvPr>
        </p:nvSpPr>
        <p:spPr>
          <a:xfrm>
            <a:off x="6909774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46"/>
          </p:nvPr>
        </p:nvSpPr>
        <p:spPr>
          <a:xfrm>
            <a:off x="430822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Content Placeholder 2"/>
          <p:cNvSpPr>
            <a:spLocks noGrp="1"/>
          </p:cNvSpPr>
          <p:nvPr>
            <p:ph idx="47"/>
          </p:nvPr>
        </p:nvSpPr>
        <p:spPr>
          <a:xfrm>
            <a:off x="2590475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4" name="Content Placeholder 2"/>
          <p:cNvSpPr>
            <a:spLocks noGrp="1"/>
          </p:cNvSpPr>
          <p:nvPr>
            <p:ph idx="48"/>
          </p:nvPr>
        </p:nvSpPr>
        <p:spPr>
          <a:xfrm>
            <a:off x="4750123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0" name="Content Placeholder 2"/>
          <p:cNvSpPr>
            <a:spLocks noGrp="1"/>
          </p:cNvSpPr>
          <p:nvPr>
            <p:ph idx="49"/>
          </p:nvPr>
        </p:nvSpPr>
        <p:spPr>
          <a:xfrm>
            <a:off x="6909774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Rectangle 15"/>
          <p:cNvSpPr>
            <a:spLocks noChangeArrowheads="1"/>
          </p:cNvSpPr>
          <p:nvPr userDrawn="1"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6" name="Copyright"/>
          <p:cNvSpPr txBox="1">
            <a:spLocks noChangeArrowheads="1"/>
          </p:cNvSpPr>
          <p:nvPr userDrawn="1"/>
        </p:nvSpPr>
        <p:spPr bwMode="gray">
          <a:xfrm>
            <a:off x="43840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438404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2604606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6" hasCustomPrompt="1"/>
          </p:nvPr>
        </p:nvSpPr>
        <p:spPr>
          <a:xfrm>
            <a:off x="4767783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6918641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438404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2604606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4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4767783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5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6918641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6" name="Content Placeholder 6"/>
          <p:cNvSpPr>
            <a:spLocks noGrp="1"/>
          </p:cNvSpPr>
          <p:nvPr>
            <p:ph sz="quarter" idx="42"/>
          </p:nvPr>
        </p:nvSpPr>
        <p:spPr>
          <a:xfrm>
            <a:off x="438380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7" name="Content Placeholder 6"/>
          <p:cNvSpPr>
            <a:spLocks noGrp="1"/>
          </p:cNvSpPr>
          <p:nvPr>
            <p:ph sz="quarter" idx="56"/>
          </p:nvPr>
        </p:nvSpPr>
        <p:spPr>
          <a:xfrm>
            <a:off x="260367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8" name="Content Placeholder 6"/>
          <p:cNvSpPr>
            <a:spLocks noGrp="1"/>
          </p:cNvSpPr>
          <p:nvPr>
            <p:ph sz="quarter" idx="57"/>
          </p:nvPr>
        </p:nvSpPr>
        <p:spPr>
          <a:xfrm>
            <a:off x="476443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9" name="Content Placeholder 6"/>
          <p:cNvSpPr>
            <a:spLocks noGrp="1"/>
          </p:cNvSpPr>
          <p:nvPr>
            <p:ph sz="quarter" idx="58"/>
          </p:nvPr>
        </p:nvSpPr>
        <p:spPr>
          <a:xfrm>
            <a:off x="6925193" y="1858916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0" name="Content Placeholder 6"/>
          <p:cNvSpPr>
            <a:spLocks noGrp="1"/>
          </p:cNvSpPr>
          <p:nvPr>
            <p:ph sz="quarter" idx="59"/>
          </p:nvPr>
        </p:nvSpPr>
        <p:spPr>
          <a:xfrm>
            <a:off x="438380" y="435580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60"/>
          </p:nvPr>
        </p:nvSpPr>
        <p:spPr>
          <a:xfrm>
            <a:off x="2603674" y="435580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2" name="Content Placeholder 6"/>
          <p:cNvSpPr>
            <a:spLocks noGrp="1"/>
          </p:cNvSpPr>
          <p:nvPr>
            <p:ph sz="quarter" idx="61"/>
          </p:nvPr>
        </p:nvSpPr>
        <p:spPr>
          <a:xfrm>
            <a:off x="4764434" y="435580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3" name="Content Placeholder 6"/>
          <p:cNvSpPr>
            <a:spLocks noGrp="1"/>
          </p:cNvSpPr>
          <p:nvPr>
            <p:ph sz="quarter" idx="62"/>
          </p:nvPr>
        </p:nvSpPr>
        <p:spPr>
          <a:xfrm>
            <a:off x="6925193" y="435580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Rectangle 15"/>
          <p:cNvSpPr>
            <a:spLocks noChangeArrowheads="1"/>
          </p:cNvSpPr>
          <p:nvPr userDrawn="1"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9" name="Copyright"/>
          <p:cNvSpPr txBox="1">
            <a:spLocks noChangeArrowheads="1"/>
          </p:cNvSpPr>
          <p:nvPr userDrawn="1"/>
        </p:nvSpPr>
        <p:spPr bwMode="gray">
          <a:xfrm>
            <a:off x="43840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8"/>
          </p:nvPr>
        </p:nvSpPr>
        <p:spPr>
          <a:xfrm>
            <a:off x="3370991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Copyright"/>
          <p:cNvSpPr txBox="1">
            <a:spLocks noChangeArrowheads="1"/>
          </p:cNvSpPr>
          <p:nvPr userDrawn="1"/>
        </p:nvSpPr>
        <p:spPr bwMode="gray">
          <a:xfrm>
            <a:off x="43840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8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8"/>
          </p:nvPr>
        </p:nvSpPr>
        <p:spPr>
          <a:xfrm>
            <a:off x="6309656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pyright"/>
          <p:cNvSpPr txBox="1">
            <a:spLocks noChangeArrowheads="1"/>
          </p:cNvSpPr>
          <p:nvPr userDrawn="1"/>
        </p:nvSpPr>
        <p:spPr bwMode="gray">
          <a:xfrm>
            <a:off x="43840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5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051073" y="385763"/>
            <a:ext cx="653035" cy="914400"/>
          </a:xfrm>
          <a:noFill/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0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27801" y="1406526"/>
            <a:ext cx="8271775" cy="4930775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3870" y="382593"/>
            <a:ext cx="752350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3840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49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larg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28802" y="1406528"/>
            <a:ext cx="2605607" cy="3838575"/>
          </a:xfrm>
        </p:spPr>
        <p:txBody>
          <a:bodyPr anchor="ctr" anchorCtr="0"/>
          <a:lstStyle>
            <a:lvl1pPr marL="0" indent="0" algn="ctr">
              <a:buFontTx/>
              <a:buNone/>
              <a:defRPr sz="12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620414" y="1406525"/>
            <a:ext cx="5079160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0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gray">
          <a:xfrm>
            <a:off x="43840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7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W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44" y="3257545"/>
            <a:ext cx="3888713" cy="3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1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8"/>
          </p:nvPr>
        </p:nvSpPr>
        <p:spPr>
          <a:xfrm>
            <a:off x="6309656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pyright"/>
          <p:cNvSpPr txBox="1">
            <a:spLocks noChangeArrowheads="1"/>
          </p:cNvSpPr>
          <p:nvPr userDrawn="1"/>
        </p:nvSpPr>
        <p:spPr bwMode="gray">
          <a:xfrm>
            <a:off x="43846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8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3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8" name="MMC_CoverShape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0" y="3073400"/>
            <a:ext cx="9142488" cy="3200400"/>
            <a:chOff x="0" y="1936"/>
            <a:chExt cx="6048" cy="2016"/>
          </a:xfrm>
        </p:grpSpPr>
        <p:sp>
          <p:nvSpPr>
            <p:cNvPr id="8409" name="Freeform 217"/>
            <p:cNvSpPr>
              <a:spLocks/>
            </p:cNvSpPr>
            <p:nvPr userDrawn="1"/>
          </p:nvSpPr>
          <p:spPr bwMode="gray">
            <a:xfrm>
              <a:off x="0" y="1936"/>
              <a:ext cx="576" cy="2016"/>
            </a:xfrm>
            <a:custGeom>
              <a:avLst/>
              <a:gdLst>
                <a:gd name="T0" fmla="*/ 0 w 576"/>
                <a:gd name="T1" fmla="*/ 864 h 2016"/>
                <a:gd name="T2" fmla="*/ 576 w 576"/>
                <a:gd name="T3" fmla="*/ 0 h 2016"/>
                <a:gd name="T4" fmla="*/ 448 w 576"/>
                <a:gd name="T5" fmla="*/ 2016 h 2016"/>
                <a:gd name="T6" fmla="*/ 0 w 576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016">
                  <a:moveTo>
                    <a:pt x="0" y="864"/>
                  </a:moveTo>
                  <a:lnTo>
                    <a:pt x="576" y="0"/>
                  </a:lnTo>
                  <a:lnTo>
                    <a:pt x="448" y="2016"/>
                  </a:lnTo>
                  <a:lnTo>
                    <a:pt x="0" y="2016"/>
                  </a:lnTo>
                </a:path>
              </a:pathLst>
            </a:custGeom>
            <a:solidFill>
              <a:srgbClr val="016D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0" name="Freeform 218"/>
            <p:cNvSpPr>
              <a:spLocks/>
            </p:cNvSpPr>
            <p:nvPr userDrawn="1"/>
          </p:nvSpPr>
          <p:spPr bwMode="gray">
            <a:xfrm>
              <a:off x="288" y="1936"/>
              <a:ext cx="5344" cy="2016"/>
            </a:xfrm>
            <a:custGeom>
              <a:avLst/>
              <a:gdLst>
                <a:gd name="T0" fmla="*/ 0 w 5344"/>
                <a:gd name="T1" fmla="*/ 2016 h 2016"/>
                <a:gd name="T2" fmla="*/ 288 w 5344"/>
                <a:gd name="T3" fmla="*/ 0 h 2016"/>
                <a:gd name="T4" fmla="*/ 5344 w 5344"/>
                <a:gd name="T5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44" h="2016">
                  <a:moveTo>
                    <a:pt x="0" y="2016"/>
                  </a:moveTo>
                  <a:lnTo>
                    <a:pt x="288" y="0"/>
                  </a:lnTo>
                  <a:lnTo>
                    <a:pt x="5344" y="2016"/>
                  </a:lnTo>
                </a:path>
              </a:pathLst>
            </a:custGeom>
            <a:solidFill>
              <a:srgbClr val="00A8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1" name="Freeform 219"/>
            <p:cNvSpPr>
              <a:spLocks/>
            </p:cNvSpPr>
            <p:nvPr userDrawn="1"/>
          </p:nvSpPr>
          <p:spPr bwMode="gray">
            <a:xfrm>
              <a:off x="576" y="1936"/>
              <a:ext cx="5472" cy="2016"/>
            </a:xfrm>
            <a:custGeom>
              <a:avLst/>
              <a:gdLst>
                <a:gd name="T0" fmla="*/ 4896 w 5472"/>
                <a:gd name="T1" fmla="*/ 2016 h 2016"/>
                <a:gd name="T2" fmla="*/ 0 w 5472"/>
                <a:gd name="T3" fmla="*/ 0 h 2016"/>
                <a:gd name="T4" fmla="*/ 5472 w 5472"/>
                <a:gd name="T5" fmla="*/ 128 h 2016"/>
                <a:gd name="T6" fmla="*/ 5472 w 5472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72" h="2016">
                  <a:moveTo>
                    <a:pt x="4896" y="2016"/>
                  </a:moveTo>
                  <a:lnTo>
                    <a:pt x="0" y="0"/>
                  </a:lnTo>
                  <a:lnTo>
                    <a:pt x="5472" y="128"/>
                  </a:lnTo>
                  <a:lnTo>
                    <a:pt x="5472" y="2016"/>
                  </a:lnTo>
                </a:path>
              </a:pathLst>
            </a:custGeom>
            <a:solidFill>
              <a:srgbClr val="002C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2" name="Freeform 220"/>
            <p:cNvSpPr>
              <a:spLocks/>
            </p:cNvSpPr>
            <p:nvPr userDrawn="1"/>
          </p:nvSpPr>
          <p:spPr bwMode="gray">
            <a:xfrm>
              <a:off x="576" y="1936"/>
              <a:ext cx="5472" cy="288"/>
            </a:xfrm>
            <a:custGeom>
              <a:avLst/>
              <a:gdLst>
                <a:gd name="T0" fmla="*/ 5472 w 5472"/>
                <a:gd name="T1" fmla="*/ 288 h 288"/>
                <a:gd name="T2" fmla="*/ 0 w 5472"/>
                <a:gd name="T3" fmla="*/ 0 h 288"/>
                <a:gd name="T4" fmla="*/ 5472 w 54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2" h="288">
                  <a:moveTo>
                    <a:pt x="5472" y="288"/>
                  </a:moveTo>
                  <a:lnTo>
                    <a:pt x="0" y="0"/>
                  </a:lnTo>
                  <a:lnTo>
                    <a:pt x="5472" y="0"/>
                  </a:lnTo>
                </a:path>
              </a:pathLst>
            </a:custGeom>
            <a:solidFill>
              <a:srgbClr val="A6E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17" name="Copyright"/>
          <p:cNvSpPr txBox="1">
            <a:spLocks noChangeArrowheads="1"/>
          </p:cNvSpPr>
          <p:nvPr/>
        </p:nvSpPr>
        <p:spPr bwMode="gray">
          <a:xfrm>
            <a:off x="860144" y="6594126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60132" y="1249998"/>
            <a:ext cx="7843976" cy="731202"/>
          </a:xfrm>
          <a:ln>
            <a:noFill/>
          </a:ln>
        </p:spPr>
        <p:txBody>
          <a:bodyPr/>
          <a:lstStyle>
            <a:lvl1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TITLE</a:t>
            </a:r>
          </a:p>
          <a:p>
            <a:pPr lvl="1"/>
            <a:r>
              <a:rPr lang="pt-BR" dirty="0" smtClean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0713" y="2395220"/>
            <a:ext cx="4622036" cy="2413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 smtClean="0"/>
              <a:t>DATE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308135" y="479425"/>
            <a:ext cx="2395972" cy="685800"/>
          </a:xfrm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000" b="1" baseline="0">
                <a:solidFill>
                  <a:srgbClr val="808080"/>
                </a:solidFill>
              </a:defRPr>
            </a:lvl1pPr>
          </a:lstStyle>
          <a:p>
            <a:r>
              <a:rPr lang="de-DE" dirty="0" smtClean="0"/>
              <a:t>CLIENT LOGO PLACEHOLDER</a:t>
            </a:r>
          </a:p>
          <a:p>
            <a:r>
              <a:rPr lang="de-DE" dirty="0" smtClean="0"/>
              <a:t>Delete box if no client logo is used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60139" y="4892675"/>
            <a:ext cx="4734503" cy="977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4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4pPr>
            <a:lvl5pPr marL="685800" indent="0">
              <a:buNone/>
              <a:defRPr/>
            </a:lvl5pPr>
          </a:lstStyle>
          <a:p>
            <a:pPr lvl="0"/>
            <a:r>
              <a:rPr lang="pt-BR" dirty="0" err="1" smtClean="0"/>
              <a:t>Presenter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Presenter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3"/>
            <a:endParaRPr lang="pt-BR" dirty="0" smtClean="0"/>
          </a:p>
          <a:p>
            <a:pPr lvl="3"/>
            <a:r>
              <a:rPr lang="pt-BR" dirty="0" err="1" smtClean="0"/>
              <a:t>Location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</p:txBody>
      </p:sp>
      <p:sp>
        <p:nvSpPr>
          <p:cNvPr id="2" name="Subnomenclature"/>
          <p:cNvSpPr txBox="1"/>
          <p:nvPr/>
        </p:nvSpPr>
        <p:spPr>
          <a:xfrm>
            <a:off x="860144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860144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pic>
        <p:nvPicPr>
          <p:cNvPr id="4" name="OW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9" y="477841"/>
            <a:ext cx="2592475" cy="228611"/>
          </a:xfrm>
          <a:prstGeom prst="rect">
            <a:avLst/>
          </a:prstGeom>
        </p:spPr>
      </p:pic>
      <p:pic>
        <p:nvPicPr>
          <p:cNvPr id="6" name="OWEndorsement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24" y="6459538"/>
            <a:ext cx="1542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93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80" y="385765"/>
            <a:ext cx="8261194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1" y="1406529"/>
            <a:ext cx="8274799" cy="4932363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8613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Copyright"/>
          <p:cNvSpPr txBox="1">
            <a:spLocks noChangeArrowheads="1"/>
          </p:cNvSpPr>
          <p:nvPr/>
        </p:nvSpPr>
        <p:spPr bwMode="gray">
          <a:xfrm>
            <a:off x="43839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206895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8128173" y="6478613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206895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07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0" name="Copyright"/>
          <p:cNvSpPr txBox="1">
            <a:spLocks noChangeArrowheads="1"/>
          </p:cNvSpPr>
          <p:nvPr userDrawn="1"/>
        </p:nvSpPr>
        <p:spPr bwMode="gray">
          <a:xfrm>
            <a:off x="43839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762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nfOW-S-TEST[D]DAT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73033669"/>
              </p:ext>
            </p:extLst>
          </p:nvPr>
        </p:nvGraphicFramePr>
        <p:xfrm>
          <a:off x="432334" y="2508504"/>
          <a:ext cx="8271775" cy="1840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2561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C77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QUALIFICATIONS, ASSUMPTIONS AND LIMITING CONDITIONS</a:t>
                      </a:r>
                    </a:p>
                  </a:txBody>
                  <a:tcPr marL="0" marR="21767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exclusive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intended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general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circulation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reproduced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quoted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distributed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prior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permission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beneficiaries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liability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furnished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portions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believed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independently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verified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unless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otherwise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indicated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industry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statistical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sources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deem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however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accuracy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completeness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findings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historical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trends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subject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inherent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uncertainties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actual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future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report.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obligation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assumed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revise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reflect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occur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subsequent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decisions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connection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implementation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recommendations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sole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investment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regarding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fairness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</a:p>
                  </a:txBody>
                  <a:tcPr marL="34829" marR="34829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895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895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487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pyWriOW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51320231"/>
              </p:ext>
            </p:extLst>
          </p:nvPr>
        </p:nvGraphicFramePr>
        <p:xfrm>
          <a:off x="432334" y="2889504"/>
          <a:ext cx="8271775" cy="1078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63015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
</a:t>
                      </a:r>
                    </a:p>
                  </a:txBody>
                  <a:tcPr marL="0" marR="217678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 industries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extremely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companies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obviously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Similarly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management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consulting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business.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view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approaches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insights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proprietary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therefore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look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's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interests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presentations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methodologies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techniques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circumstances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should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material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shared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
Copyright © </a:t>
                      </a:r>
                    </a:p>
                  </a:txBody>
                  <a:tcPr marL="34829" marR="34829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895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895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0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3845" y="382593"/>
            <a:ext cx="8271775" cy="7588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Contents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06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Title"/>
          <p:cNvSpPr>
            <a:spLocks noGrp="1"/>
          </p:cNvSpPr>
          <p:nvPr>
            <p:ph type="body" sz="quarter" idx="11"/>
          </p:nvPr>
        </p:nvSpPr>
        <p:spPr>
          <a:xfrm>
            <a:off x="3039594" y="2934392"/>
            <a:ext cx="5664527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432335" y="2934392"/>
            <a:ext cx="2306456" cy="9144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pt-BR" dirty="0" err="1" smtClean="0"/>
              <a:t>Section</a:t>
            </a:r>
            <a:r>
              <a:rPr lang="pt-BR" dirty="0" smtClean="0"/>
              <a:t> #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889185" y="2859603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 userDrawn="1"/>
        </p:nvCxnSpPr>
        <p:spPr bwMode="auto">
          <a:xfrm>
            <a:off x="2889185" y="2859603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5124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0822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999050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Copyright"/>
          <p:cNvSpPr txBox="1">
            <a:spLocks noChangeArrowheads="1"/>
          </p:cNvSpPr>
          <p:nvPr userDrawn="1"/>
        </p:nvSpPr>
        <p:spPr bwMode="gray">
          <a:xfrm>
            <a:off x="43839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3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40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822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4999050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39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05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051073" y="385763"/>
            <a:ext cx="653035" cy="914400"/>
          </a:xfrm>
          <a:noFill/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0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27801" y="1406526"/>
            <a:ext cx="8271775" cy="4930775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3935" y="382593"/>
            <a:ext cx="752350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3846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3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30822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3"/>
          </p:nvPr>
        </p:nvSpPr>
        <p:spPr>
          <a:xfrm>
            <a:off x="4994508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4"/>
          </p:nvPr>
        </p:nvSpPr>
        <p:spPr>
          <a:xfrm>
            <a:off x="430822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5"/>
          </p:nvPr>
        </p:nvSpPr>
        <p:spPr>
          <a:xfrm>
            <a:off x="4994508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39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0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32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832" y="1407584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7584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002067" y="3894810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30832" y="3894810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999045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430832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8" name="Content Placeholder 2"/>
          <p:cNvSpPr>
            <a:spLocks noGrp="1"/>
          </p:cNvSpPr>
          <p:nvPr>
            <p:ph idx="28"/>
          </p:nvPr>
        </p:nvSpPr>
        <p:spPr>
          <a:xfrm>
            <a:off x="4999045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1" name="Copyright"/>
          <p:cNvSpPr txBox="1">
            <a:spLocks noChangeArrowheads="1"/>
          </p:cNvSpPr>
          <p:nvPr userDrawn="1"/>
        </p:nvSpPr>
        <p:spPr bwMode="gray">
          <a:xfrm>
            <a:off x="43839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689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25"/>
          </p:nvPr>
        </p:nvSpPr>
        <p:spPr>
          <a:xfrm>
            <a:off x="430822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3370991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7"/>
          </p:nvPr>
        </p:nvSpPr>
        <p:spPr>
          <a:xfrm>
            <a:off x="6311159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pyright"/>
          <p:cNvSpPr txBox="1">
            <a:spLocks noChangeArrowheads="1"/>
          </p:cNvSpPr>
          <p:nvPr userDrawn="1"/>
        </p:nvSpPr>
        <p:spPr bwMode="gray">
          <a:xfrm>
            <a:off x="43839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31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22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Content Placeholder 2"/>
          <p:cNvSpPr>
            <a:spLocks noGrp="1"/>
          </p:cNvSpPr>
          <p:nvPr>
            <p:ph idx="26"/>
          </p:nvPr>
        </p:nvSpPr>
        <p:spPr>
          <a:xfrm>
            <a:off x="3370991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27"/>
          </p:nvPr>
        </p:nvSpPr>
        <p:spPr>
          <a:xfrm>
            <a:off x="6311159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3233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309656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7401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39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9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430822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33"/>
          </p:nvPr>
        </p:nvSpPr>
        <p:spPr>
          <a:xfrm>
            <a:off x="3370991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Content Placeholder 2"/>
          <p:cNvSpPr>
            <a:spLocks noGrp="1"/>
          </p:cNvSpPr>
          <p:nvPr>
            <p:ph idx="34"/>
          </p:nvPr>
        </p:nvSpPr>
        <p:spPr>
          <a:xfrm>
            <a:off x="6311159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35"/>
          </p:nvPr>
        </p:nvSpPr>
        <p:spPr>
          <a:xfrm>
            <a:off x="430822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36"/>
          </p:nvPr>
        </p:nvSpPr>
        <p:spPr>
          <a:xfrm>
            <a:off x="3370991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5" name="Content Placeholder 2"/>
          <p:cNvSpPr>
            <a:spLocks noGrp="1"/>
          </p:cNvSpPr>
          <p:nvPr>
            <p:ph idx="37"/>
          </p:nvPr>
        </p:nvSpPr>
        <p:spPr>
          <a:xfrm>
            <a:off x="6311159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9" name="Copyright"/>
          <p:cNvSpPr txBox="1">
            <a:spLocks noChangeArrowheads="1"/>
          </p:cNvSpPr>
          <p:nvPr userDrawn="1"/>
        </p:nvSpPr>
        <p:spPr bwMode="gray">
          <a:xfrm>
            <a:off x="43839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7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309656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43233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37401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Content Placeholder 2"/>
          <p:cNvSpPr>
            <a:spLocks noGrp="1"/>
          </p:cNvSpPr>
          <p:nvPr>
            <p:ph idx="27"/>
          </p:nvPr>
        </p:nvSpPr>
        <p:spPr>
          <a:xfrm>
            <a:off x="430822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4" name="Content Placeholder 2"/>
          <p:cNvSpPr>
            <a:spLocks noGrp="1"/>
          </p:cNvSpPr>
          <p:nvPr>
            <p:ph idx="33"/>
          </p:nvPr>
        </p:nvSpPr>
        <p:spPr>
          <a:xfrm>
            <a:off x="3370991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5" name="Content Placeholder 2"/>
          <p:cNvSpPr>
            <a:spLocks noGrp="1"/>
          </p:cNvSpPr>
          <p:nvPr>
            <p:ph idx="34"/>
          </p:nvPr>
        </p:nvSpPr>
        <p:spPr>
          <a:xfrm>
            <a:off x="6311159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6" name="Content Placeholder 2"/>
          <p:cNvSpPr>
            <a:spLocks noGrp="1"/>
          </p:cNvSpPr>
          <p:nvPr>
            <p:ph idx="35"/>
          </p:nvPr>
        </p:nvSpPr>
        <p:spPr>
          <a:xfrm>
            <a:off x="430822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7" name="Content Placeholder 2"/>
          <p:cNvSpPr>
            <a:spLocks noGrp="1"/>
          </p:cNvSpPr>
          <p:nvPr>
            <p:ph idx="36"/>
          </p:nvPr>
        </p:nvSpPr>
        <p:spPr>
          <a:xfrm>
            <a:off x="3370991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8" name="Content Placeholder 2"/>
          <p:cNvSpPr>
            <a:spLocks noGrp="1"/>
          </p:cNvSpPr>
          <p:nvPr>
            <p:ph idx="37"/>
          </p:nvPr>
        </p:nvSpPr>
        <p:spPr>
          <a:xfrm>
            <a:off x="6311159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39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36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34"/>
          </p:nvPr>
        </p:nvSpPr>
        <p:spPr>
          <a:xfrm>
            <a:off x="430822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43"/>
          </p:nvPr>
        </p:nvSpPr>
        <p:spPr>
          <a:xfrm>
            <a:off x="2590475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44"/>
          </p:nvPr>
        </p:nvSpPr>
        <p:spPr>
          <a:xfrm>
            <a:off x="4750123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45"/>
          </p:nvPr>
        </p:nvSpPr>
        <p:spPr>
          <a:xfrm>
            <a:off x="6909774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46"/>
          </p:nvPr>
        </p:nvSpPr>
        <p:spPr>
          <a:xfrm>
            <a:off x="430822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Content Placeholder 2"/>
          <p:cNvSpPr>
            <a:spLocks noGrp="1"/>
          </p:cNvSpPr>
          <p:nvPr>
            <p:ph idx="47"/>
          </p:nvPr>
        </p:nvSpPr>
        <p:spPr>
          <a:xfrm>
            <a:off x="2590475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4" name="Content Placeholder 2"/>
          <p:cNvSpPr>
            <a:spLocks noGrp="1"/>
          </p:cNvSpPr>
          <p:nvPr>
            <p:ph idx="48"/>
          </p:nvPr>
        </p:nvSpPr>
        <p:spPr>
          <a:xfrm>
            <a:off x="4750123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0" name="Content Placeholder 2"/>
          <p:cNvSpPr>
            <a:spLocks noGrp="1"/>
          </p:cNvSpPr>
          <p:nvPr>
            <p:ph idx="49"/>
          </p:nvPr>
        </p:nvSpPr>
        <p:spPr>
          <a:xfrm>
            <a:off x="6909774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Rectangle 15"/>
          <p:cNvSpPr>
            <a:spLocks noChangeArrowheads="1"/>
          </p:cNvSpPr>
          <p:nvPr userDrawn="1"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6" name="Copyright"/>
          <p:cNvSpPr txBox="1">
            <a:spLocks noChangeArrowheads="1"/>
          </p:cNvSpPr>
          <p:nvPr userDrawn="1"/>
        </p:nvSpPr>
        <p:spPr bwMode="gray">
          <a:xfrm>
            <a:off x="43839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2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438392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2604594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6" hasCustomPrompt="1"/>
          </p:nvPr>
        </p:nvSpPr>
        <p:spPr>
          <a:xfrm>
            <a:off x="4767771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6918629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438392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2604594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4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4767771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5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6918629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6" name="Content Placeholder 6"/>
          <p:cNvSpPr>
            <a:spLocks noGrp="1"/>
          </p:cNvSpPr>
          <p:nvPr>
            <p:ph sz="quarter" idx="42"/>
          </p:nvPr>
        </p:nvSpPr>
        <p:spPr>
          <a:xfrm>
            <a:off x="438380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7" name="Content Placeholder 6"/>
          <p:cNvSpPr>
            <a:spLocks noGrp="1"/>
          </p:cNvSpPr>
          <p:nvPr>
            <p:ph sz="quarter" idx="56"/>
          </p:nvPr>
        </p:nvSpPr>
        <p:spPr>
          <a:xfrm>
            <a:off x="260367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8" name="Content Placeholder 6"/>
          <p:cNvSpPr>
            <a:spLocks noGrp="1"/>
          </p:cNvSpPr>
          <p:nvPr>
            <p:ph sz="quarter" idx="57"/>
          </p:nvPr>
        </p:nvSpPr>
        <p:spPr>
          <a:xfrm>
            <a:off x="476443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9" name="Content Placeholder 6"/>
          <p:cNvSpPr>
            <a:spLocks noGrp="1"/>
          </p:cNvSpPr>
          <p:nvPr>
            <p:ph sz="quarter" idx="58"/>
          </p:nvPr>
        </p:nvSpPr>
        <p:spPr>
          <a:xfrm>
            <a:off x="6925193" y="1858916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0" name="Content Placeholder 6"/>
          <p:cNvSpPr>
            <a:spLocks noGrp="1"/>
          </p:cNvSpPr>
          <p:nvPr>
            <p:ph sz="quarter" idx="59"/>
          </p:nvPr>
        </p:nvSpPr>
        <p:spPr>
          <a:xfrm>
            <a:off x="438380" y="4355777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60"/>
          </p:nvPr>
        </p:nvSpPr>
        <p:spPr>
          <a:xfrm>
            <a:off x="2603674" y="4355777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2" name="Content Placeholder 6"/>
          <p:cNvSpPr>
            <a:spLocks noGrp="1"/>
          </p:cNvSpPr>
          <p:nvPr>
            <p:ph sz="quarter" idx="61"/>
          </p:nvPr>
        </p:nvSpPr>
        <p:spPr>
          <a:xfrm>
            <a:off x="4764434" y="4355777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3" name="Content Placeholder 6"/>
          <p:cNvSpPr>
            <a:spLocks noGrp="1"/>
          </p:cNvSpPr>
          <p:nvPr>
            <p:ph sz="quarter" idx="62"/>
          </p:nvPr>
        </p:nvSpPr>
        <p:spPr>
          <a:xfrm>
            <a:off x="6925193" y="4355777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Rectangle 15"/>
          <p:cNvSpPr>
            <a:spLocks noChangeArrowheads="1"/>
          </p:cNvSpPr>
          <p:nvPr userDrawn="1"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9" name="Copyright"/>
          <p:cNvSpPr txBox="1">
            <a:spLocks noChangeArrowheads="1"/>
          </p:cNvSpPr>
          <p:nvPr userDrawn="1"/>
        </p:nvSpPr>
        <p:spPr bwMode="gray">
          <a:xfrm>
            <a:off x="43839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99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8"/>
          </p:nvPr>
        </p:nvSpPr>
        <p:spPr>
          <a:xfrm>
            <a:off x="3370991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Copyright"/>
          <p:cNvSpPr txBox="1">
            <a:spLocks noChangeArrowheads="1"/>
          </p:cNvSpPr>
          <p:nvPr userDrawn="1"/>
        </p:nvSpPr>
        <p:spPr bwMode="gray">
          <a:xfrm>
            <a:off x="43839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0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8"/>
          </p:nvPr>
        </p:nvSpPr>
        <p:spPr>
          <a:xfrm>
            <a:off x="6309656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pyright"/>
          <p:cNvSpPr txBox="1">
            <a:spLocks noChangeArrowheads="1"/>
          </p:cNvSpPr>
          <p:nvPr userDrawn="1"/>
        </p:nvSpPr>
        <p:spPr bwMode="gray">
          <a:xfrm>
            <a:off x="43839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51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larg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28802" y="1406528"/>
            <a:ext cx="2605607" cy="3838575"/>
          </a:xfrm>
        </p:spPr>
        <p:txBody>
          <a:bodyPr anchor="ctr" anchorCtr="0"/>
          <a:lstStyle>
            <a:lvl1pPr marL="0" indent="0" algn="ctr">
              <a:buFontTx/>
              <a:buNone/>
              <a:defRPr sz="12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620414" y="1406525"/>
            <a:ext cx="5079160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17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gray">
          <a:xfrm>
            <a:off x="43846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1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051073" y="385763"/>
            <a:ext cx="653035" cy="914400"/>
          </a:xfrm>
          <a:noFill/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0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27801" y="1406526"/>
            <a:ext cx="8271775" cy="4930775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3858" y="382593"/>
            <a:ext cx="752350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3839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0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larg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28802" y="1406528"/>
            <a:ext cx="2605607" cy="3838575"/>
          </a:xfrm>
        </p:spPr>
        <p:txBody>
          <a:bodyPr anchor="ctr" anchorCtr="0"/>
          <a:lstStyle>
            <a:lvl1pPr marL="0" indent="0" algn="ctr">
              <a:buFontTx/>
              <a:buNone/>
              <a:defRPr sz="12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620414" y="1406525"/>
            <a:ext cx="5079160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02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gray">
          <a:xfrm>
            <a:off x="438392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W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44" y="3257545"/>
            <a:ext cx="3888713" cy="3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57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18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8" name="MMC_CoverShape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0" y="3073400"/>
            <a:ext cx="9142488" cy="3200400"/>
            <a:chOff x="0" y="1936"/>
            <a:chExt cx="6048" cy="2016"/>
          </a:xfrm>
        </p:grpSpPr>
        <p:sp>
          <p:nvSpPr>
            <p:cNvPr id="8409" name="Freeform 217"/>
            <p:cNvSpPr>
              <a:spLocks/>
            </p:cNvSpPr>
            <p:nvPr userDrawn="1"/>
          </p:nvSpPr>
          <p:spPr bwMode="gray">
            <a:xfrm>
              <a:off x="0" y="1936"/>
              <a:ext cx="576" cy="2016"/>
            </a:xfrm>
            <a:custGeom>
              <a:avLst/>
              <a:gdLst>
                <a:gd name="T0" fmla="*/ 0 w 576"/>
                <a:gd name="T1" fmla="*/ 864 h 2016"/>
                <a:gd name="T2" fmla="*/ 576 w 576"/>
                <a:gd name="T3" fmla="*/ 0 h 2016"/>
                <a:gd name="T4" fmla="*/ 448 w 576"/>
                <a:gd name="T5" fmla="*/ 2016 h 2016"/>
                <a:gd name="T6" fmla="*/ 0 w 576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016">
                  <a:moveTo>
                    <a:pt x="0" y="864"/>
                  </a:moveTo>
                  <a:lnTo>
                    <a:pt x="576" y="0"/>
                  </a:lnTo>
                  <a:lnTo>
                    <a:pt x="448" y="2016"/>
                  </a:lnTo>
                  <a:lnTo>
                    <a:pt x="0" y="2016"/>
                  </a:lnTo>
                </a:path>
              </a:pathLst>
            </a:custGeom>
            <a:solidFill>
              <a:srgbClr val="016D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0" name="Freeform 218"/>
            <p:cNvSpPr>
              <a:spLocks/>
            </p:cNvSpPr>
            <p:nvPr userDrawn="1"/>
          </p:nvSpPr>
          <p:spPr bwMode="gray">
            <a:xfrm>
              <a:off x="288" y="1936"/>
              <a:ext cx="5344" cy="2016"/>
            </a:xfrm>
            <a:custGeom>
              <a:avLst/>
              <a:gdLst>
                <a:gd name="T0" fmla="*/ 0 w 5344"/>
                <a:gd name="T1" fmla="*/ 2016 h 2016"/>
                <a:gd name="T2" fmla="*/ 288 w 5344"/>
                <a:gd name="T3" fmla="*/ 0 h 2016"/>
                <a:gd name="T4" fmla="*/ 5344 w 5344"/>
                <a:gd name="T5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44" h="2016">
                  <a:moveTo>
                    <a:pt x="0" y="2016"/>
                  </a:moveTo>
                  <a:lnTo>
                    <a:pt x="288" y="0"/>
                  </a:lnTo>
                  <a:lnTo>
                    <a:pt x="5344" y="2016"/>
                  </a:lnTo>
                </a:path>
              </a:pathLst>
            </a:custGeom>
            <a:solidFill>
              <a:srgbClr val="00A8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1" name="Freeform 219"/>
            <p:cNvSpPr>
              <a:spLocks/>
            </p:cNvSpPr>
            <p:nvPr userDrawn="1"/>
          </p:nvSpPr>
          <p:spPr bwMode="gray">
            <a:xfrm>
              <a:off x="576" y="1936"/>
              <a:ext cx="5472" cy="2016"/>
            </a:xfrm>
            <a:custGeom>
              <a:avLst/>
              <a:gdLst>
                <a:gd name="T0" fmla="*/ 4896 w 5472"/>
                <a:gd name="T1" fmla="*/ 2016 h 2016"/>
                <a:gd name="T2" fmla="*/ 0 w 5472"/>
                <a:gd name="T3" fmla="*/ 0 h 2016"/>
                <a:gd name="T4" fmla="*/ 5472 w 5472"/>
                <a:gd name="T5" fmla="*/ 128 h 2016"/>
                <a:gd name="T6" fmla="*/ 5472 w 5472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72" h="2016">
                  <a:moveTo>
                    <a:pt x="4896" y="2016"/>
                  </a:moveTo>
                  <a:lnTo>
                    <a:pt x="0" y="0"/>
                  </a:lnTo>
                  <a:lnTo>
                    <a:pt x="5472" y="128"/>
                  </a:lnTo>
                  <a:lnTo>
                    <a:pt x="5472" y="2016"/>
                  </a:lnTo>
                </a:path>
              </a:pathLst>
            </a:custGeom>
            <a:solidFill>
              <a:srgbClr val="002C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2" name="Freeform 220"/>
            <p:cNvSpPr>
              <a:spLocks/>
            </p:cNvSpPr>
            <p:nvPr userDrawn="1"/>
          </p:nvSpPr>
          <p:spPr bwMode="gray">
            <a:xfrm>
              <a:off x="576" y="1936"/>
              <a:ext cx="5472" cy="288"/>
            </a:xfrm>
            <a:custGeom>
              <a:avLst/>
              <a:gdLst>
                <a:gd name="T0" fmla="*/ 5472 w 5472"/>
                <a:gd name="T1" fmla="*/ 288 h 288"/>
                <a:gd name="T2" fmla="*/ 0 w 5472"/>
                <a:gd name="T3" fmla="*/ 0 h 288"/>
                <a:gd name="T4" fmla="*/ 5472 w 54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2" h="288">
                  <a:moveTo>
                    <a:pt x="5472" y="288"/>
                  </a:moveTo>
                  <a:lnTo>
                    <a:pt x="0" y="0"/>
                  </a:lnTo>
                  <a:lnTo>
                    <a:pt x="5472" y="0"/>
                  </a:lnTo>
                </a:path>
              </a:pathLst>
            </a:custGeom>
            <a:solidFill>
              <a:srgbClr val="A6E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17" name="Copyright"/>
          <p:cNvSpPr txBox="1">
            <a:spLocks noChangeArrowheads="1"/>
          </p:cNvSpPr>
          <p:nvPr/>
        </p:nvSpPr>
        <p:spPr bwMode="gray">
          <a:xfrm>
            <a:off x="860132" y="6594126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60132" y="1249998"/>
            <a:ext cx="7843976" cy="731202"/>
          </a:xfrm>
          <a:ln>
            <a:noFill/>
          </a:ln>
        </p:spPr>
        <p:txBody>
          <a:bodyPr/>
          <a:lstStyle>
            <a:lvl1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TITLE</a:t>
            </a:r>
          </a:p>
          <a:p>
            <a:pPr lvl="1"/>
            <a:r>
              <a:rPr lang="pt-BR" dirty="0" smtClean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0713" y="2395220"/>
            <a:ext cx="4622036" cy="2413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 smtClean="0"/>
              <a:t>DATE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308135" y="479425"/>
            <a:ext cx="2395972" cy="685800"/>
          </a:xfrm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000" b="1" baseline="0">
                <a:solidFill>
                  <a:srgbClr val="808080"/>
                </a:solidFill>
              </a:defRPr>
            </a:lvl1pPr>
          </a:lstStyle>
          <a:p>
            <a:r>
              <a:rPr lang="de-DE" dirty="0" smtClean="0"/>
              <a:t>CLIENT LOGO PLACEHOLDER</a:t>
            </a:r>
          </a:p>
          <a:p>
            <a:r>
              <a:rPr lang="de-DE" dirty="0" smtClean="0"/>
              <a:t>Delete box if no client logo is used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60132" y="4892675"/>
            <a:ext cx="4734503" cy="977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4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4pPr>
            <a:lvl5pPr marL="685800" indent="0">
              <a:buNone/>
              <a:defRPr/>
            </a:lvl5pPr>
          </a:lstStyle>
          <a:p>
            <a:pPr lvl="0"/>
            <a:r>
              <a:rPr lang="pt-BR" dirty="0" err="1" smtClean="0"/>
              <a:t>Presenter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Presenter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3"/>
            <a:endParaRPr lang="pt-BR" dirty="0" smtClean="0"/>
          </a:p>
          <a:p>
            <a:pPr lvl="3"/>
            <a:r>
              <a:rPr lang="pt-BR" dirty="0" err="1" smtClean="0"/>
              <a:t>Location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</p:txBody>
      </p:sp>
      <p:sp>
        <p:nvSpPr>
          <p:cNvPr id="2" name="Subnomenclature"/>
          <p:cNvSpPr txBox="1"/>
          <p:nvPr/>
        </p:nvSpPr>
        <p:spPr>
          <a:xfrm>
            <a:off x="860132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860132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pic>
        <p:nvPicPr>
          <p:cNvPr id="4" name="OW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7" y="477839"/>
            <a:ext cx="2592475" cy="228611"/>
          </a:xfrm>
          <a:prstGeom prst="rect">
            <a:avLst/>
          </a:prstGeom>
        </p:spPr>
      </p:pic>
      <p:pic>
        <p:nvPicPr>
          <p:cNvPr id="6" name="OWEndorsement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24" y="6459538"/>
            <a:ext cx="1542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9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80" y="385764"/>
            <a:ext cx="8261194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1" y="1406525"/>
            <a:ext cx="8274799" cy="4932363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69" y="647858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Copyright"/>
          <p:cNvSpPr txBox="1">
            <a:spLocks noChangeArrowheads="1"/>
          </p:cNvSpPr>
          <p:nvPr/>
        </p:nvSpPr>
        <p:spPr bwMode="gray">
          <a:xfrm>
            <a:off x="43838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20688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8128169" y="647858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20688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11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0" name="Copyright"/>
          <p:cNvSpPr txBox="1">
            <a:spLocks noChangeArrowheads="1"/>
          </p:cNvSpPr>
          <p:nvPr userDrawn="1"/>
        </p:nvSpPr>
        <p:spPr bwMode="gray">
          <a:xfrm>
            <a:off x="43838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6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nfOW-S-TEST[D]DAT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88958243"/>
              </p:ext>
            </p:extLst>
          </p:nvPr>
        </p:nvGraphicFramePr>
        <p:xfrm>
          <a:off x="432334" y="2508504"/>
          <a:ext cx="8271775" cy="1840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2561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C77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QUALIFICATIONS, ASSUMPTIONS AND LIMITING CONDITIONS</a:t>
                      </a:r>
                    </a:p>
                  </a:txBody>
                  <a:tcPr marL="0" marR="21767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exclusive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intended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general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circulation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reproduced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quoted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distributed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prior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permission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beneficiaries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liability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furnished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portions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believed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independently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verified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unless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otherwise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indicated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industry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statistical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sources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deem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however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accuracy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completeness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findings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historical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trends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subject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inherent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uncertainties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actual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future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report.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obligation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assumed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revise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reflect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occur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subsequent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decisions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connection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implementation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recommendations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sole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investment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regarding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fairness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</a:p>
                  </a:txBody>
                  <a:tcPr marL="34829" marR="34829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88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88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4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pyWriOW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50491153"/>
              </p:ext>
            </p:extLst>
          </p:nvPr>
        </p:nvGraphicFramePr>
        <p:xfrm>
          <a:off x="432334" y="2889504"/>
          <a:ext cx="8271775" cy="1078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63015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
</a:t>
                      </a:r>
                    </a:p>
                  </a:txBody>
                  <a:tcPr marL="0" marR="217678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 industries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extremely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companies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obviously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Similarly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management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consulting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business.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view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approaches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insights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proprietary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therefore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look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's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interests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presentations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methodologies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techniques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circumstances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should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material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shared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
Copyright © </a:t>
                      </a:r>
                    </a:p>
                  </a:txBody>
                  <a:tcPr marL="34829" marR="34829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88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88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53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3845" y="382589"/>
            <a:ext cx="8271775" cy="7588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Contents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821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W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44" y="3257545"/>
            <a:ext cx="3888713" cy="3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3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Title"/>
          <p:cNvSpPr>
            <a:spLocks noGrp="1"/>
          </p:cNvSpPr>
          <p:nvPr>
            <p:ph type="body" sz="quarter" idx="11"/>
          </p:nvPr>
        </p:nvSpPr>
        <p:spPr>
          <a:xfrm>
            <a:off x="3039582" y="2934392"/>
            <a:ext cx="5664527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432334" y="2934392"/>
            <a:ext cx="2306456" cy="9144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pt-BR" dirty="0" err="1" smtClean="0"/>
              <a:t>Section</a:t>
            </a:r>
            <a:r>
              <a:rPr lang="pt-BR" dirty="0" smtClean="0"/>
              <a:t> #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889185" y="2859579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 userDrawn="1"/>
        </p:nvCxnSpPr>
        <p:spPr bwMode="auto">
          <a:xfrm>
            <a:off x="2889185" y="2859579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4084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0822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999043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Copyright"/>
          <p:cNvSpPr txBox="1">
            <a:spLocks noChangeArrowheads="1"/>
          </p:cNvSpPr>
          <p:nvPr userDrawn="1"/>
        </p:nvSpPr>
        <p:spPr bwMode="gray">
          <a:xfrm>
            <a:off x="43838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5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4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822" y="1930401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4999043" y="1930401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38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1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30822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3"/>
          </p:nvPr>
        </p:nvSpPr>
        <p:spPr>
          <a:xfrm>
            <a:off x="4994508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4"/>
          </p:nvPr>
        </p:nvSpPr>
        <p:spPr>
          <a:xfrm>
            <a:off x="430822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5"/>
          </p:nvPr>
        </p:nvSpPr>
        <p:spPr>
          <a:xfrm>
            <a:off x="4994508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38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22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822" y="1407584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7584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002067" y="3894810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30822" y="3894810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999043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430822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8" name="Content Placeholder 2"/>
          <p:cNvSpPr>
            <a:spLocks noGrp="1"/>
          </p:cNvSpPr>
          <p:nvPr>
            <p:ph idx="28"/>
          </p:nvPr>
        </p:nvSpPr>
        <p:spPr>
          <a:xfrm>
            <a:off x="4999043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1" name="Copyright"/>
          <p:cNvSpPr txBox="1">
            <a:spLocks noChangeArrowheads="1"/>
          </p:cNvSpPr>
          <p:nvPr userDrawn="1"/>
        </p:nvSpPr>
        <p:spPr bwMode="gray">
          <a:xfrm>
            <a:off x="43838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25"/>
          </p:nvPr>
        </p:nvSpPr>
        <p:spPr>
          <a:xfrm>
            <a:off x="430822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45" y="382589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3370991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7"/>
          </p:nvPr>
        </p:nvSpPr>
        <p:spPr>
          <a:xfrm>
            <a:off x="6311159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pyright"/>
          <p:cNvSpPr txBox="1">
            <a:spLocks noChangeArrowheads="1"/>
          </p:cNvSpPr>
          <p:nvPr userDrawn="1"/>
        </p:nvSpPr>
        <p:spPr bwMode="gray">
          <a:xfrm>
            <a:off x="43838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22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22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Content Placeholder 2"/>
          <p:cNvSpPr>
            <a:spLocks noGrp="1"/>
          </p:cNvSpPr>
          <p:nvPr>
            <p:ph idx="26"/>
          </p:nvPr>
        </p:nvSpPr>
        <p:spPr>
          <a:xfrm>
            <a:off x="3370991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27"/>
          </p:nvPr>
        </p:nvSpPr>
        <p:spPr>
          <a:xfrm>
            <a:off x="6311159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3233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309647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7401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38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5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430822" y="1406526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33"/>
          </p:nvPr>
        </p:nvSpPr>
        <p:spPr>
          <a:xfrm>
            <a:off x="3370991" y="1406526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Content Placeholder 2"/>
          <p:cNvSpPr>
            <a:spLocks noGrp="1"/>
          </p:cNvSpPr>
          <p:nvPr>
            <p:ph idx="34"/>
          </p:nvPr>
        </p:nvSpPr>
        <p:spPr>
          <a:xfrm>
            <a:off x="6311159" y="1406526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35"/>
          </p:nvPr>
        </p:nvSpPr>
        <p:spPr>
          <a:xfrm>
            <a:off x="430822" y="38867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36"/>
          </p:nvPr>
        </p:nvSpPr>
        <p:spPr>
          <a:xfrm>
            <a:off x="3370991" y="38867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5" name="Content Placeholder 2"/>
          <p:cNvSpPr>
            <a:spLocks noGrp="1"/>
          </p:cNvSpPr>
          <p:nvPr>
            <p:ph idx="37"/>
          </p:nvPr>
        </p:nvSpPr>
        <p:spPr>
          <a:xfrm>
            <a:off x="6311159" y="38867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9" name="Copyright"/>
          <p:cNvSpPr txBox="1">
            <a:spLocks noChangeArrowheads="1"/>
          </p:cNvSpPr>
          <p:nvPr userDrawn="1"/>
        </p:nvSpPr>
        <p:spPr bwMode="gray">
          <a:xfrm>
            <a:off x="43838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2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09647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309647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43233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37401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Content Placeholder 2"/>
          <p:cNvSpPr>
            <a:spLocks noGrp="1"/>
          </p:cNvSpPr>
          <p:nvPr>
            <p:ph idx="27"/>
          </p:nvPr>
        </p:nvSpPr>
        <p:spPr>
          <a:xfrm>
            <a:off x="430822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4" name="Content Placeholder 2"/>
          <p:cNvSpPr>
            <a:spLocks noGrp="1"/>
          </p:cNvSpPr>
          <p:nvPr>
            <p:ph idx="33"/>
          </p:nvPr>
        </p:nvSpPr>
        <p:spPr>
          <a:xfrm>
            <a:off x="3370991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5" name="Content Placeholder 2"/>
          <p:cNvSpPr>
            <a:spLocks noGrp="1"/>
          </p:cNvSpPr>
          <p:nvPr>
            <p:ph idx="34"/>
          </p:nvPr>
        </p:nvSpPr>
        <p:spPr>
          <a:xfrm>
            <a:off x="6311159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6" name="Content Placeholder 2"/>
          <p:cNvSpPr>
            <a:spLocks noGrp="1"/>
          </p:cNvSpPr>
          <p:nvPr>
            <p:ph idx="35"/>
          </p:nvPr>
        </p:nvSpPr>
        <p:spPr>
          <a:xfrm>
            <a:off x="430822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7" name="Content Placeholder 2"/>
          <p:cNvSpPr>
            <a:spLocks noGrp="1"/>
          </p:cNvSpPr>
          <p:nvPr>
            <p:ph idx="36"/>
          </p:nvPr>
        </p:nvSpPr>
        <p:spPr>
          <a:xfrm>
            <a:off x="3370991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8" name="Content Placeholder 2"/>
          <p:cNvSpPr>
            <a:spLocks noGrp="1"/>
          </p:cNvSpPr>
          <p:nvPr>
            <p:ph idx="37"/>
          </p:nvPr>
        </p:nvSpPr>
        <p:spPr>
          <a:xfrm>
            <a:off x="6311159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38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74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34"/>
          </p:nvPr>
        </p:nvSpPr>
        <p:spPr>
          <a:xfrm>
            <a:off x="430822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43"/>
          </p:nvPr>
        </p:nvSpPr>
        <p:spPr>
          <a:xfrm>
            <a:off x="2590473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44"/>
          </p:nvPr>
        </p:nvSpPr>
        <p:spPr>
          <a:xfrm>
            <a:off x="4750123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45"/>
          </p:nvPr>
        </p:nvSpPr>
        <p:spPr>
          <a:xfrm>
            <a:off x="6909774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46"/>
          </p:nvPr>
        </p:nvSpPr>
        <p:spPr>
          <a:xfrm>
            <a:off x="430822" y="3911506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Content Placeholder 2"/>
          <p:cNvSpPr>
            <a:spLocks noGrp="1"/>
          </p:cNvSpPr>
          <p:nvPr>
            <p:ph idx="47"/>
          </p:nvPr>
        </p:nvSpPr>
        <p:spPr>
          <a:xfrm>
            <a:off x="2590473" y="3911506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4" name="Content Placeholder 2"/>
          <p:cNvSpPr>
            <a:spLocks noGrp="1"/>
          </p:cNvSpPr>
          <p:nvPr>
            <p:ph idx="48"/>
          </p:nvPr>
        </p:nvSpPr>
        <p:spPr>
          <a:xfrm>
            <a:off x="4750123" y="3911506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0" name="Content Placeholder 2"/>
          <p:cNvSpPr>
            <a:spLocks noGrp="1"/>
          </p:cNvSpPr>
          <p:nvPr>
            <p:ph idx="49"/>
          </p:nvPr>
        </p:nvSpPr>
        <p:spPr>
          <a:xfrm>
            <a:off x="6909774" y="3911506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Rectangle 15"/>
          <p:cNvSpPr>
            <a:spLocks noChangeArrowheads="1"/>
          </p:cNvSpPr>
          <p:nvPr userDrawn="1"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6" name="Copyright"/>
          <p:cNvSpPr txBox="1">
            <a:spLocks noChangeArrowheads="1"/>
          </p:cNvSpPr>
          <p:nvPr userDrawn="1"/>
        </p:nvSpPr>
        <p:spPr bwMode="gray">
          <a:xfrm>
            <a:off x="43838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08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Title"/>
          <p:cNvSpPr>
            <a:spLocks noGrp="1"/>
          </p:cNvSpPr>
          <p:nvPr>
            <p:ph type="body" sz="quarter" idx="11"/>
          </p:nvPr>
        </p:nvSpPr>
        <p:spPr>
          <a:xfrm>
            <a:off x="3039671" y="2934392"/>
            <a:ext cx="5664527" cy="91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0" name="Section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432335" y="2934392"/>
            <a:ext cx="2306456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dirty="0" err="1" smtClean="0"/>
              <a:t>Section</a:t>
            </a:r>
            <a:r>
              <a:rPr lang="pt-BR" dirty="0" smtClean="0"/>
              <a:t> #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2889185" y="2859757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2889185" y="2859757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15034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62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438380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2604582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6" hasCustomPrompt="1"/>
          </p:nvPr>
        </p:nvSpPr>
        <p:spPr>
          <a:xfrm>
            <a:off x="4767759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6918617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438380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2604582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4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4767759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5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6918617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6" name="Content Placeholder 6"/>
          <p:cNvSpPr>
            <a:spLocks noGrp="1"/>
          </p:cNvSpPr>
          <p:nvPr>
            <p:ph sz="quarter" idx="42"/>
          </p:nvPr>
        </p:nvSpPr>
        <p:spPr>
          <a:xfrm>
            <a:off x="438380" y="186738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7" name="Content Placeholder 6"/>
          <p:cNvSpPr>
            <a:spLocks noGrp="1"/>
          </p:cNvSpPr>
          <p:nvPr>
            <p:ph sz="quarter" idx="56"/>
          </p:nvPr>
        </p:nvSpPr>
        <p:spPr>
          <a:xfrm>
            <a:off x="2603674" y="186738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8" name="Content Placeholder 6"/>
          <p:cNvSpPr>
            <a:spLocks noGrp="1"/>
          </p:cNvSpPr>
          <p:nvPr>
            <p:ph sz="quarter" idx="57"/>
          </p:nvPr>
        </p:nvSpPr>
        <p:spPr>
          <a:xfrm>
            <a:off x="4764434" y="186738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9" name="Content Placeholder 6"/>
          <p:cNvSpPr>
            <a:spLocks noGrp="1"/>
          </p:cNvSpPr>
          <p:nvPr>
            <p:ph sz="quarter" idx="58"/>
          </p:nvPr>
        </p:nvSpPr>
        <p:spPr>
          <a:xfrm>
            <a:off x="6925193" y="1858914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0" name="Content Placeholder 6"/>
          <p:cNvSpPr>
            <a:spLocks noGrp="1"/>
          </p:cNvSpPr>
          <p:nvPr>
            <p:ph sz="quarter" idx="59"/>
          </p:nvPr>
        </p:nvSpPr>
        <p:spPr>
          <a:xfrm>
            <a:off x="438380" y="435575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60"/>
          </p:nvPr>
        </p:nvSpPr>
        <p:spPr>
          <a:xfrm>
            <a:off x="2603674" y="435575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2" name="Content Placeholder 6"/>
          <p:cNvSpPr>
            <a:spLocks noGrp="1"/>
          </p:cNvSpPr>
          <p:nvPr>
            <p:ph sz="quarter" idx="61"/>
          </p:nvPr>
        </p:nvSpPr>
        <p:spPr>
          <a:xfrm>
            <a:off x="4764434" y="435575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3" name="Content Placeholder 6"/>
          <p:cNvSpPr>
            <a:spLocks noGrp="1"/>
          </p:cNvSpPr>
          <p:nvPr>
            <p:ph sz="quarter" idx="62"/>
          </p:nvPr>
        </p:nvSpPr>
        <p:spPr>
          <a:xfrm>
            <a:off x="6925193" y="435575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Rectangle 15"/>
          <p:cNvSpPr>
            <a:spLocks noChangeArrowheads="1"/>
          </p:cNvSpPr>
          <p:nvPr userDrawn="1"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9" name="Copyright"/>
          <p:cNvSpPr txBox="1">
            <a:spLocks noChangeArrowheads="1"/>
          </p:cNvSpPr>
          <p:nvPr userDrawn="1"/>
        </p:nvSpPr>
        <p:spPr bwMode="gray">
          <a:xfrm>
            <a:off x="43838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8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8"/>
          </p:nvPr>
        </p:nvSpPr>
        <p:spPr>
          <a:xfrm>
            <a:off x="3370991" y="1925638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7"/>
          </p:nvPr>
        </p:nvSpPr>
        <p:spPr>
          <a:xfrm>
            <a:off x="430822" y="1925638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Copyright"/>
          <p:cNvSpPr txBox="1">
            <a:spLocks noChangeArrowheads="1"/>
          </p:cNvSpPr>
          <p:nvPr userDrawn="1"/>
        </p:nvSpPr>
        <p:spPr bwMode="gray">
          <a:xfrm>
            <a:off x="43838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72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30964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8"/>
          </p:nvPr>
        </p:nvSpPr>
        <p:spPr>
          <a:xfrm>
            <a:off x="6309646" y="1925638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7"/>
          </p:nvPr>
        </p:nvSpPr>
        <p:spPr>
          <a:xfrm>
            <a:off x="430822" y="1925638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pyright"/>
          <p:cNvSpPr txBox="1">
            <a:spLocks noChangeArrowheads="1"/>
          </p:cNvSpPr>
          <p:nvPr userDrawn="1"/>
        </p:nvSpPr>
        <p:spPr bwMode="gray">
          <a:xfrm>
            <a:off x="43838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49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051073" y="385763"/>
            <a:ext cx="653035" cy="914400"/>
          </a:xfrm>
          <a:noFill/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0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27799" y="1406526"/>
            <a:ext cx="8271775" cy="4930775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3846" y="382589"/>
            <a:ext cx="752350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3838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7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larg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28796" y="1406526"/>
            <a:ext cx="2605607" cy="3838575"/>
          </a:xfrm>
        </p:spPr>
        <p:txBody>
          <a:bodyPr anchor="ctr" anchorCtr="0"/>
          <a:lstStyle>
            <a:lvl1pPr marL="0" indent="0" algn="ctr">
              <a:buFontTx/>
              <a:buNone/>
              <a:defRPr sz="12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620414" y="1406525"/>
            <a:ext cx="5079160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69" y="647700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33845" y="382589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gray">
          <a:xfrm>
            <a:off x="43838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790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W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44" y="3257542"/>
            <a:ext cx="3888713" cy="3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97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84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8" name="MMC_CoverShape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0" y="3073400"/>
            <a:ext cx="9142488" cy="3200400"/>
            <a:chOff x="0" y="1936"/>
            <a:chExt cx="6048" cy="2016"/>
          </a:xfrm>
        </p:grpSpPr>
        <p:sp>
          <p:nvSpPr>
            <p:cNvPr id="8409" name="Freeform 217"/>
            <p:cNvSpPr>
              <a:spLocks/>
            </p:cNvSpPr>
            <p:nvPr userDrawn="1"/>
          </p:nvSpPr>
          <p:spPr bwMode="gray">
            <a:xfrm>
              <a:off x="0" y="1936"/>
              <a:ext cx="576" cy="2016"/>
            </a:xfrm>
            <a:custGeom>
              <a:avLst/>
              <a:gdLst>
                <a:gd name="T0" fmla="*/ 0 w 576"/>
                <a:gd name="T1" fmla="*/ 864 h 2016"/>
                <a:gd name="T2" fmla="*/ 576 w 576"/>
                <a:gd name="T3" fmla="*/ 0 h 2016"/>
                <a:gd name="T4" fmla="*/ 448 w 576"/>
                <a:gd name="T5" fmla="*/ 2016 h 2016"/>
                <a:gd name="T6" fmla="*/ 0 w 576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016">
                  <a:moveTo>
                    <a:pt x="0" y="864"/>
                  </a:moveTo>
                  <a:lnTo>
                    <a:pt x="576" y="0"/>
                  </a:lnTo>
                  <a:lnTo>
                    <a:pt x="448" y="2016"/>
                  </a:lnTo>
                  <a:lnTo>
                    <a:pt x="0" y="2016"/>
                  </a:lnTo>
                </a:path>
              </a:pathLst>
            </a:custGeom>
            <a:solidFill>
              <a:srgbClr val="016D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0" name="Freeform 218"/>
            <p:cNvSpPr>
              <a:spLocks/>
            </p:cNvSpPr>
            <p:nvPr userDrawn="1"/>
          </p:nvSpPr>
          <p:spPr bwMode="gray">
            <a:xfrm>
              <a:off x="288" y="1936"/>
              <a:ext cx="5344" cy="2016"/>
            </a:xfrm>
            <a:custGeom>
              <a:avLst/>
              <a:gdLst>
                <a:gd name="T0" fmla="*/ 0 w 5344"/>
                <a:gd name="T1" fmla="*/ 2016 h 2016"/>
                <a:gd name="T2" fmla="*/ 288 w 5344"/>
                <a:gd name="T3" fmla="*/ 0 h 2016"/>
                <a:gd name="T4" fmla="*/ 5344 w 5344"/>
                <a:gd name="T5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44" h="2016">
                  <a:moveTo>
                    <a:pt x="0" y="2016"/>
                  </a:moveTo>
                  <a:lnTo>
                    <a:pt x="288" y="0"/>
                  </a:lnTo>
                  <a:lnTo>
                    <a:pt x="5344" y="2016"/>
                  </a:lnTo>
                </a:path>
              </a:pathLst>
            </a:custGeom>
            <a:solidFill>
              <a:srgbClr val="00A8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1" name="Freeform 219"/>
            <p:cNvSpPr>
              <a:spLocks/>
            </p:cNvSpPr>
            <p:nvPr userDrawn="1"/>
          </p:nvSpPr>
          <p:spPr bwMode="gray">
            <a:xfrm>
              <a:off x="576" y="1936"/>
              <a:ext cx="5472" cy="2016"/>
            </a:xfrm>
            <a:custGeom>
              <a:avLst/>
              <a:gdLst>
                <a:gd name="T0" fmla="*/ 4896 w 5472"/>
                <a:gd name="T1" fmla="*/ 2016 h 2016"/>
                <a:gd name="T2" fmla="*/ 0 w 5472"/>
                <a:gd name="T3" fmla="*/ 0 h 2016"/>
                <a:gd name="T4" fmla="*/ 5472 w 5472"/>
                <a:gd name="T5" fmla="*/ 128 h 2016"/>
                <a:gd name="T6" fmla="*/ 5472 w 5472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72" h="2016">
                  <a:moveTo>
                    <a:pt x="4896" y="2016"/>
                  </a:moveTo>
                  <a:lnTo>
                    <a:pt x="0" y="0"/>
                  </a:lnTo>
                  <a:lnTo>
                    <a:pt x="5472" y="128"/>
                  </a:lnTo>
                  <a:lnTo>
                    <a:pt x="5472" y="2016"/>
                  </a:lnTo>
                </a:path>
              </a:pathLst>
            </a:custGeom>
            <a:solidFill>
              <a:srgbClr val="002C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2" name="Freeform 220"/>
            <p:cNvSpPr>
              <a:spLocks/>
            </p:cNvSpPr>
            <p:nvPr userDrawn="1"/>
          </p:nvSpPr>
          <p:spPr bwMode="gray">
            <a:xfrm>
              <a:off x="576" y="1936"/>
              <a:ext cx="5472" cy="288"/>
            </a:xfrm>
            <a:custGeom>
              <a:avLst/>
              <a:gdLst>
                <a:gd name="T0" fmla="*/ 5472 w 5472"/>
                <a:gd name="T1" fmla="*/ 288 h 288"/>
                <a:gd name="T2" fmla="*/ 0 w 5472"/>
                <a:gd name="T3" fmla="*/ 0 h 288"/>
                <a:gd name="T4" fmla="*/ 5472 w 54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2" h="288">
                  <a:moveTo>
                    <a:pt x="5472" y="288"/>
                  </a:moveTo>
                  <a:lnTo>
                    <a:pt x="0" y="0"/>
                  </a:lnTo>
                  <a:lnTo>
                    <a:pt x="5472" y="0"/>
                  </a:lnTo>
                </a:path>
              </a:pathLst>
            </a:custGeom>
            <a:solidFill>
              <a:srgbClr val="A6E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17" name="Copyright"/>
          <p:cNvSpPr txBox="1">
            <a:spLocks noChangeArrowheads="1"/>
          </p:cNvSpPr>
          <p:nvPr/>
        </p:nvSpPr>
        <p:spPr bwMode="gray">
          <a:xfrm>
            <a:off x="860219" y="6594126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60132" y="1249998"/>
            <a:ext cx="7843976" cy="731202"/>
          </a:xfrm>
          <a:ln>
            <a:noFill/>
          </a:ln>
        </p:spPr>
        <p:txBody>
          <a:bodyPr/>
          <a:lstStyle>
            <a:lvl1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TITLE</a:t>
            </a:r>
          </a:p>
          <a:p>
            <a:pPr lvl="1"/>
            <a:r>
              <a:rPr lang="pt-BR" dirty="0" smtClean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0713" y="2395220"/>
            <a:ext cx="4622036" cy="2413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 smtClean="0"/>
              <a:t>DATE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308135" y="479425"/>
            <a:ext cx="2395972" cy="685800"/>
          </a:xfrm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000" b="1" baseline="0">
                <a:solidFill>
                  <a:srgbClr val="808080"/>
                </a:solidFill>
              </a:defRPr>
            </a:lvl1pPr>
          </a:lstStyle>
          <a:p>
            <a:r>
              <a:rPr lang="de-DE" dirty="0" smtClean="0"/>
              <a:t>CLIENT LOGO PLACEHOLDER</a:t>
            </a:r>
          </a:p>
          <a:p>
            <a:r>
              <a:rPr lang="de-DE" dirty="0" smtClean="0"/>
              <a:t>Delete box if no client logo is used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60139" y="4892675"/>
            <a:ext cx="4734503" cy="977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4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4pPr>
            <a:lvl5pPr marL="685800" indent="0">
              <a:buNone/>
              <a:defRPr/>
            </a:lvl5pPr>
          </a:lstStyle>
          <a:p>
            <a:pPr lvl="0"/>
            <a:r>
              <a:rPr lang="pt-BR" dirty="0" err="1" smtClean="0"/>
              <a:t>Presenter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Presenter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3"/>
            <a:endParaRPr lang="pt-BR" dirty="0" smtClean="0"/>
          </a:p>
          <a:p>
            <a:pPr lvl="3"/>
            <a:r>
              <a:rPr lang="pt-BR" dirty="0" err="1" smtClean="0"/>
              <a:t>Location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</p:txBody>
      </p:sp>
      <p:sp>
        <p:nvSpPr>
          <p:cNvPr id="2" name="Subnomenclature"/>
          <p:cNvSpPr txBox="1"/>
          <p:nvPr/>
        </p:nvSpPr>
        <p:spPr>
          <a:xfrm>
            <a:off x="860219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860219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pic>
        <p:nvPicPr>
          <p:cNvPr id="4" name="OW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4" y="477841"/>
            <a:ext cx="2592475" cy="228611"/>
          </a:xfrm>
          <a:prstGeom prst="rect">
            <a:avLst/>
          </a:prstGeom>
        </p:spPr>
      </p:pic>
      <p:pic>
        <p:nvPicPr>
          <p:cNvPr id="6" name="OWEndorsement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24" y="6459538"/>
            <a:ext cx="1542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2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80" y="385765"/>
            <a:ext cx="8261194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1" y="1406529"/>
            <a:ext cx="8274799" cy="4932363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8763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Copyright"/>
          <p:cNvSpPr txBox="1">
            <a:spLocks noChangeArrowheads="1"/>
          </p:cNvSpPr>
          <p:nvPr/>
        </p:nvSpPr>
        <p:spPr bwMode="gray">
          <a:xfrm>
            <a:off x="438467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206974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8128173" y="6478763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206974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5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0" name="Copyright"/>
          <p:cNvSpPr txBox="1">
            <a:spLocks noChangeArrowheads="1"/>
          </p:cNvSpPr>
          <p:nvPr userDrawn="1"/>
        </p:nvSpPr>
        <p:spPr bwMode="gray">
          <a:xfrm>
            <a:off x="438467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01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nfOW-S-TEST[D]DAT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29223297"/>
              </p:ext>
            </p:extLst>
          </p:nvPr>
        </p:nvGraphicFramePr>
        <p:xfrm>
          <a:off x="432334" y="2508504"/>
          <a:ext cx="8271775" cy="1840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2561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C77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QUALIFICATIONS, ASSUMPTIONS AND LIMITING CONDITIONS</a:t>
                      </a:r>
                    </a:p>
                  </a:txBody>
                  <a:tcPr marL="0" marR="21767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exclusive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intended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general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circulation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reproduced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quoted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distributed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prior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permission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beneficiaries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liability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furnished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portions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believed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independently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verified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unless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otherwise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indicated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industry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statistical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sources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deem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however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accuracy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completeness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findings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historical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trends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subject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inherent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uncertainties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actual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future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report.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obligation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assumed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revise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reflect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occur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subsequent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decisions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connection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implementation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recommendations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sole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investment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regarding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fairness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</a:p>
                  </a:txBody>
                  <a:tcPr marL="34829" marR="34829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74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74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33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pyWriOW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93309557"/>
              </p:ext>
            </p:extLst>
          </p:nvPr>
        </p:nvGraphicFramePr>
        <p:xfrm>
          <a:off x="432334" y="2889504"/>
          <a:ext cx="8271775" cy="1078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63015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
</a:t>
                      </a:r>
                    </a:p>
                  </a:txBody>
                  <a:tcPr marL="0" marR="217678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 industries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extremely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companies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obviously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Similarly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management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consulting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business.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view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approaches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insights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proprietary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therefore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look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's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interests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presentations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methodologies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techniques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circumstances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should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material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shared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
Copyright © </a:t>
                      </a:r>
                    </a:p>
                  </a:txBody>
                  <a:tcPr marL="34829" marR="34829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74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74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3845" y="382593"/>
            <a:ext cx="8271775" cy="7588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Contents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24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Title"/>
          <p:cNvSpPr>
            <a:spLocks noGrp="1"/>
          </p:cNvSpPr>
          <p:nvPr>
            <p:ph type="body" sz="quarter" idx="11"/>
          </p:nvPr>
        </p:nvSpPr>
        <p:spPr>
          <a:xfrm>
            <a:off x="3039669" y="2934392"/>
            <a:ext cx="5664527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432335" y="2934392"/>
            <a:ext cx="2306456" cy="9144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pt-BR" dirty="0" err="1" smtClean="0"/>
              <a:t>Section</a:t>
            </a:r>
            <a:r>
              <a:rPr lang="pt-BR" dirty="0" smtClean="0"/>
              <a:t> #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889185" y="2859753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 userDrawn="1"/>
        </p:nvCxnSpPr>
        <p:spPr bwMode="auto">
          <a:xfrm>
            <a:off x="2889185" y="2859753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2695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0822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999050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Copyright"/>
          <p:cNvSpPr txBox="1">
            <a:spLocks noChangeArrowheads="1"/>
          </p:cNvSpPr>
          <p:nvPr userDrawn="1"/>
        </p:nvSpPr>
        <p:spPr bwMode="gray">
          <a:xfrm>
            <a:off x="438467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40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822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4999050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67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6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4"/>
          <p:cNvSpPr txBox="1">
            <a:spLocks noChangeArrowheads="1"/>
          </p:cNvSpPr>
          <p:nvPr userDrawn="1"/>
        </p:nvSpPr>
        <p:spPr bwMode="auto">
          <a:xfrm>
            <a:off x="250916" y="417515"/>
            <a:ext cx="77057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40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30822" y="404664"/>
            <a:ext cx="8287728" cy="77809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pt-BR" dirty="0" smtClean="0"/>
              <a:t>Clique para adicionar um título</a:t>
            </a:r>
            <a:endParaRPr lang="pt-BR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30822" y="1406532"/>
            <a:ext cx="3705065" cy="4408487"/>
          </a:xfrm>
          <a:prstGeom prst="rect">
            <a:avLst/>
          </a:prstGeom>
        </p:spPr>
        <p:txBody>
          <a:bodyPr lIns="0" tIns="0" rIns="0" bIns="0"/>
          <a:lstStyle>
            <a:lvl1pPr marL="169863" indent="-169863">
              <a:defRPr sz="1200"/>
            </a:lvl1pPr>
            <a:lvl2pPr marL="339725" indent="-169863">
              <a:defRPr sz="1200"/>
            </a:lvl2pPr>
            <a:lvl3pPr marL="509588" indent="-168275">
              <a:defRPr sz="1200"/>
            </a:lvl3pPr>
            <a:lvl4pPr marL="690563" indent="-179388">
              <a:defRPr sz="1200"/>
            </a:lvl4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6" name="Content Placeholder 5"/>
          <p:cNvSpPr>
            <a:spLocks noGrp="1"/>
          </p:cNvSpPr>
          <p:nvPr>
            <p:ph idx="11"/>
          </p:nvPr>
        </p:nvSpPr>
        <p:spPr>
          <a:xfrm>
            <a:off x="4999050" y="1406532"/>
            <a:ext cx="3705065" cy="4408487"/>
          </a:xfrm>
          <a:prstGeom prst="rect">
            <a:avLst/>
          </a:prstGeom>
        </p:spPr>
        <p:txBody>
          <a:bodyPr lIns="0" tIns="0" rIns="0" bIns="0"/>
          <a:lstStyle>
            <a:lvl1pPr marL="169863" indent="-169863">
              <a:defRPr sz="1200"/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</p:txBody>
      </p:sp>
      <p:sp>
        <p:nvSpPr>
          <p:cNvPr id="13" name="Rectangle 15"/>
          <p:cNvSpPr>
            <a:spLocks noChangeArrowheads="1"/>
          </p:cNvSpPr>
          <p:nvPr userDrawn="1"/>
        </p:nvSpPr>
        <p:spPr bwMode="gray">
          <a:xfrm>
            <a:off x="8100618" y="6572488"/>
            <a:ext cx="60007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>
              <a:lnSpc>
                <a:spcPct val="100000"/>
              </a:lnSpc>
            </a:pPr>
            <a:fld id="{2306E996-13B1-4F09-8F6B-3AC86B81501F}" type="slidenum">
              <a:rPr lang="pt-BR" sz="1000" smtClean="0">
                <a:solidFill>
                  <a:schemeClr val="accent3"/>
                </a:solidFill>
                <a:latin typeface="+mj-lt"/>
                <a:cs typeface="Arial" charset="0"/>
              </a:rPr>
              <a:pPr algn="r" eaLnBrk="0" hangingPunct="0">
                <a:lnSpc>
                  <a:spcPct val="100000"/>
                </a:lnSpc>
              </a:pPr>
              <a:t>‹nº›</a:t>
            </a:fld>
            <a:endParaRPr lang="pt-BR" sz="1000" dirty="0">
              <a:solidFill>
                <a:schemeClr val="accent3"/>
              </a:solidFill>
              <a:latin typeface="+mj-lt"/>
              <a:cs typeface="Arial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 userDrawn="1"/>
        </p:nvSpPr>
        <p:spPr bwMode="gray">
          <a:xfrm>
            <a:off x="8100618" y="6572488"/>
            <a:ext cx="60007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>
              <a:lnSpc>
                <a:spcPct val="100000"/>
              </a:lnSpc>
            </a:pPr>
            <a:fld id="{2306E996-13B1-4F09-8F6B-3AC86B81501F}" type="slidenum">
              <a:rPr lang="pt-BR" sz="100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pPr algn="r" eaLnBrk="0" hangingPunct="0">
                <a:lnSpc>
                  <a:spcPct val="100000"/>
                </a:lnSpc>
              </a:pPr>
              <a:t>‹nº›</a:t>
            </a:fld>
            <a:endParaRPr lang="pt-BR" sz="1000" dirty="0">
              <a:solidFill>
                <a:schemeClr val="bg1">
                  <a:lumMod val="50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18" name="OWLabel"/>
          <p:cNvSpPr/>
          <p:nvPr userDrawn="1"/>
        </p:nvSpPr>
        <p:spPr>
          <a:xfrm>
            <a:off x="8612820" y="39369"/>
            <a:ext cx="481606" cy="248530"/>
          </a:xfrm>
          <a:prstGeom prst="rect">
            <a:avLst/>
          </a:prstGeom>
          <a:solidFill>
            <a:schemeClr val="lt1"/>
          </a:solidFill>
          <a:ln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43" tIns="46863" rIns="90043" bIns="46863" rtlCol="0" anchor="b">
            <a:spAutoFit/>
          </a:bodyPr>
          <a:lstStyle/>
          <a:p>
            <a:pPr algn="r"/>
            <a:r>
              <a:rPr lang="pt-BR" sz="1000" b="1" smtClean="0">
                <a:solidFill>
                  <a:schemeClr val="accent4"/>
                </a:solidFill>
                <a:latin typeface="Arial"/>
              </a:rPr>
              <a:t>Draft</a:t>
            </a:r>
            <a:endParaRPr lang="pt-BR" sz="1000" b="1" dirty="0">
              <a:solidFill>
                <a:schemeClr val="accent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5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30822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3"/>
          </p:nvPr>
        </p:nvSpPr>
        <p:spPr>
          <a:xfrm>
            <a:off x="4994508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4"/>
          </p:nvPr>
        </p:nvSpPr>
        <p:spPr>
          <a:xfrm>
            <a:off x="430822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5"/>
          </p:nvPr>
        </p:nvSpPr>
        <p:spPr>
          <a:xfrm>
            <a:off x="4994508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67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4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32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832" y="1407584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7584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002067" y="3894810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30832" y="3894810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999045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430832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8" name="Content Placeholder 2"/>
          <p:cNvSpPr>
            <a:spLocks noGrp="1"/>
          </p:cNvSpPr>
          <p:nvPr>
            <p:ph idx="28"/>
          </p:nvPr>
        </p:nvSpPr>
        <p:spPr>
          <a:xfrm>
            <a:off x="4999045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1" name="Copyright"/>
          <p:cNvSpPr txBox="1">
            <a:spLocks noChangeArrowheads="1"/>
          </p:cNvSpPr>
          <p:nvPr userDrawn="1"/>
        </p:nvSpPr>
        <p:spPr bwMode="gray">
          <a:xfrm>
            <a:off x="438467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76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25"/>
          </p:nvPr>
        </p:nvSpPr>
        <p:spPr>
          <a:xfrm>
            <a:off x="430822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3370991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7"/>
          </p:nvPr>
        </p:nvSpPr>
        <p:spPr>
          <a:xfrm>
            <a:off x="6311159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pyright"/>
          <p:cNvSpPr txBox="1">
            <a:spLocks noChangeArrowheads="1"/>
          </p:cNvSpPr>
          <p:nvPr userDrawn="1"/>
        </p:nvSpPr>
        <p:spPr bwMode="gray">
          <a:xfrm>
            <a:off x="438467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4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22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Content Placeholder 2"/>
          <p:cNvSpPr>
            <a:spLocks noGrp="1"/>
          </p:cNvSpPr>
          <p:nvPr>
            <p:ph idx="26"/>
          </p:nvPr>
        </p:nvSpPr>
        <p:spPr>
          <a:xfrm>
            <a:off x="3370991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27"/>
          </p:nvPr>
        </p:nvSpPr>
        <p:spPr>
          <a:xfrm>
            <a:off x="6311159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3233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309656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7401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67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75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430822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33"/>
          </p:nvPr>
        </p:nvSpPr>
        <p:spPr>
          <a:xfrm>
            <a:off x="3370991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Content Placeholder 2"/>
          <p:cNvSpPr>
            <a:spLocks noGrp="1"/>
          </p:cNvSpPr>
          <p:nvPr>
            <p:ph idx="34"/>
          </p:nvPr>
        </p:nvSpPr>
        <p:spPr>
          <a:xfrm>
            <a:off x="6311159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35"/>
          </p:nvPr>
        </p:nvSpPr>
        <p:spPr>
          <a:xfrm>
            <a:off x="430822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36"/>
          </p:nvPr>
        </p:nvSpPr>
        <p:spPr>
          <a:xfrm>
            <a:off x="3370991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5" name="Content Placeholder 2"/>
          <p:cNvSpPr>
            <a:spLocks noGrp="1"/>
          </p:cNvSpPr>
          <p:nvPr>
            <p:ph idx="37"/>
          </p:nvPr>
        </p:nvSpPr>
        <p:spPr>
          <a:xfrm>
            <a:off x="6311159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9" name="Copyright"/>
          <p:cNvSpPr txBox="1">
            <a:spLocks noChangeArrowheads="1"/>
          </p:cNvSpPr>
          <p:nvPr userDrawn="1"/>
        </p:nvSpPr>
        <p:spPr bwMode="gray">
          <a:xfrm>
            <a:off x="438467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1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309656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43233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37401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Content Placeholder 2"/>
          <p:cNvSpPr>
            <a:spLocks noGrp="1"/>
          </p:cNvSpPr>
          <p:nvPr>
            <p:ph idx="27"/>
          </p:nvPr>
        </p:nvSpPr>
        <p:spPr>
          <a:xfrm>
            <a:off x="430822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4" name="Content Placeholder 2"/>
          <p:cNvSpPr>
            <a:spLocks noGrp="1"/>
          </p:cNvSpPr>
          <p:nvPr>
            <p:ph idx="33"/>
          </p:nvPr>
        </p:nvSpPr>
        <p:spPr>
          <a:xfrm>
            <a:off x="3370991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5" name="Content Placeholder 2"/>
          <p:cNvSpPr>
            <a:spLocks noGrp="1"/>
          </p:cNvSpPr>
          <p:nvPr>
            <p:ph idx="34"/>
          </p:nvPr>
        </p:nvSpPr>
        <p:spPr>
          <a:xfrm>
            <a:off x="6311159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6" name="Content Placeholder 2"/>
          <p:cNvSpPr>
            <a:spLocks noGrp="1"/>
          </p:cNvSpPr>
          <p:nvPr>
            <p:ph idx="35"/>
          </p:nvPr>
        </p:nvSpPr>
        <p:spPr>
          <a:xfrm>
            <a:off x="430822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7" name="Content Placeholder 2"/>
          <p:cNvSpPr>
            <a:spLocks noGrp="1"/>
          </p:cNvSpPr>
          <p:nvPr>
            <p:ph idx="36"/>
          </p:nvPr>
        </p:nvSpPr>
        <p:spPr>
          <a:xfrm>
            <a:off x="3370991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8" name="Content Placeholder 2"/>
          <p:cNvSpPr>
            <a:spLocks noGrp="1"/>
          </p:cNvSpPr>
          <p:nvPr>
            <p:ph idx="37"/>
          </p:nvPr>
        </p:nvSpPr>
        <p:spPr>
          <a:xfrm>
            <a:off x="6311159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67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1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34"/>
          </p:nvPr>
        </p:nvSpPr>
        <p:spPr>
          <a:xfrm>
            <a:off x="430822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43"/>
          </p:nvPr>
        </p:nvSpPr>
        <p:spPr>
          <a:xfrm>
            <a:off x="2590475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44"/>
          </p:nvPr>
        </p:nvSpPr>
        <p:spPr>
          <a:xfrm>
            <a:off x="4750123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45"/>
          </p:nvPr>
        </p:nvSpPr>
        <p:spPr>
          <a:xfrm>
            <a:off x="6909774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46"/>
          </p:nvPr>
        </p:nvSpPr>
        <p:spPr>
          <a:xfrm>
            <a:off x="430822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Content Placeholder 2"/>
          <p:cNvSpPr>
            <a:spLocks noGrp="1"/>
          </p:cNvSpPr>
          <p:nvPr>
            <p:ph idx="47"/>
          </p:nvPr>
        </p:nvSpPr>
        <p:spPr>
          <a:xfrm>
            <a:off x="2590475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4" name="Content Placeholder 2"/>
          <p:cNvSpPr>
            <a:spLocks noGrp="1"/>
          </p:cNvSpPr>
          <p:nvPr>
            <p:ph idx="48"/>
          </p:nvPr>
        </p:nvSpPr>
        <p:spPr>
          <a:xfrm>
            <a:off x="4750123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0" name="Content Placeholder 2"/>
          <p:cNvSpPr>
            <a:spLocks noGrp="1"/>
          </p:cNvSpPr>
          <p:nvPr>
            <p:ph idx="49"/>
          </p:nvPr>
        </p:nvSpPr>
        <p:spPr>
          <a:xfrm>
            <a:off x="6909774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Rectangle 15"/>
          <p:cNvSpPr>
            <a:spLocks noChangeArrowheads="1"/>
          </p:cNvSpPr>
          <p:nvPr userDrawn="1"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6" name="Copyright"/>
          <p:cNvSpPr txBox="1">
            <a:spLocks noChangeArrowheads="1"/>
          </p:cNvSpPr>
          <p:nvPr userDrawn="1"/>
        </p:nvSpPr>
        <p:spPr bwMode="gray">
          <a:xfrm>
            <a:off x="438467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1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438467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2604669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6" hasCustomPrompt="1"/>
          </p:nvPr>
        </p:nvSpPr>
        <p:spPr>
          <a:xfrm>
            <a:off x="4767846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6918704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438467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2604669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4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4767846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5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6918704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6" name="Content Placeholder 6"/>
          <p:cNvSpPr>
            <a:spLocks noGrp="1"/>
          </p:cNvSpPr>
          <p:nvPr>
            <p:ph sz="quarter" idx="42"/>
          </p:nvPr>
        </p:nvSpPr>
        <p:spPr>
          <a:xfrm>
            <a:off x="438380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7" name="Content Placeholder 6"/>
          <p:cNvSpPr>
            <a:spLocks noGrp="1"/>
          </p:cNvSpPr>
          <p:nvPr>
            <p:ph sz="quarter" idx="56"/>
          </p:nvPr>
        </p:nvSpPr>
        <p:spPr>
          <a:xfrm>
            <a:off x="260367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8" name="Content Placeholder 6"/>
          <p:cNvSpPr>
            <a:spLocks noGrp="1"/>
          </p:cNvSpPr>
          <p:nvPr>
            <p:ph sz="quarter" idx="57"/>
          </p:nvPr>
        </p:nvSpPr>
        <p:spPr>
          <a:xfrm>
            <a:off x="476443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9" name="Content Placeholder 6"/>
          <p:cNvSpPr>
            <a:spLocks noGrp="1"/>
          </p:cNvSpPr>
          <p:nvPr>
            <p:ph sz="quarter" idx="58"/>
          </p:nvPr>
        </p:nvSpPr>
        <p:spPr>
          <a:xfrm>
            <a:off x="6925193" y="1858916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0" name="Content Placeholder 6"/>
          <p:cNvSpPr>
            <a:spLocks noGrp="1"/>
          </p:cNvSpPr>
          <p:nvPr>
            <p:ph sz="quarter" idx="59"/>
          </p:nvPr>
        </p:nvSpPr>
        <p:spPr>
          <a:xfrm>
            <a:off x="438380" y="4355927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60"/>
          </p:nvPr>
        </p:nvSpPr>
        <p:spPr>
          <a:xfrm>
            <a:off x="2603674" y="4355927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2" name="Content Placeholder 6"/>
          <p:cNvSpPr>
            <a:spLocks noGrp="1"/>
          </p:cNvSpPr>
          <p:nvPr>
            <p:ph sz="quarter" idx="61"/>
          </p:nvPr>
        </p:nvSpPr>
        <p:spPr>
          <a:xfrm>
            <a:off x="4764434" y="4355927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3" name="Content Placeholder 6"/>
          <p:cNvSpPr>
            <a:spLocks noGrp="1"/>
          </p:cNvSpPr>
          <p:nvPr>
            <p:ph sz="quarter" idx="62"/>
          </p:nvPr>
        </p:nvSpPr>
        <p:spPr>
          <a:xfrm>
            <a:off x="6925193" y="4355927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Rectangle 15"/>
          <p:cNvSpPr>
            <a:spLocks noChangeArrowheads="1"/>
          </p:cNvSpPr>
          <p:nvPr userDrawn="1"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9" name="Copyright"/>
          <p:cNvSpPr txBox="1">
            <a:spLocks noChangeArrowheads="1"/>
          </p:cNvSpPr>
          <p:nvPr userDrawn="1"/>
        </p:nvSpPr>
        <p:spPr bwMode="gray">
          <a:xfrm>
            <a:off x="438467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25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8"/>
          </p:nvPr>
        </p:nvSpPr>
        <p:spPr>
          <a:xfrm>
            <a:off x="3370991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Copyright"/>
          <p:cNvSpPr txBox="1">
            <a:spLocks noChangeArrowheads="1"/>
          </p:cNvSpPr>
          <p:nvPr userDrawn="1"/>
        </p:nvSpPr>
        <p:spPr bwMode="gray">
          <a:xfrm>
            <a:off x="438467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6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8"/>
          </p:nvPr>
        </p:nvSpPr>
        <p:spPr>
          <a:xfrm>
            <a:off x="6309656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pyright"/>
          <p:cNvSpPr txBox="1">
            <a:spLocks noChangeArrowheads="1"/>
          </p:cNvSpPr>
          <p:nvPr userDrawn="1"/>
        </p:nvSpPr>
        <p:spPr bwMode="gray">
          <a:xfrm>
            <a:off x="438467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45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4"/>
          <p:cNvSpPr txBox="1">
            <a:spLocks noChangeArrowheads="1"/>
          </p:cNvSpPr>
          <p:nvPr userDrawn="1"/>
        </p:nvSpPr>
        <p:spPr bwMode="auto">
          <a:xfrm>
            <a:off x="250916" y="417515"/>
            <a:ext cx="77057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40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Título 1"/>
          <p:cNvSpPr>
            <a:spLocks noGrp="1"/>
          </p:cNvSpPr>
          <p:nvPr>
            <p:ph type="title" hasCustomPrompt="1"/>
          </p:nvPr>
        </p:nvSpPr>
        <p:spPr>
          <a:xfrm>
            <a:off x="432334" y="404664"/>
            <a:ext cx="8286216" cy="77809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pt-BR" dirty="0" smtClean="0"/>
              <a:t>Clique para adicionar um título</a:t>
            </a:r>
            <a:endParaRPr lang="pt-BR" dirty="0"/>
          </a:p>
        </p:txBody>
      </p:sp>
      <p:sp>
        <p:nvSpPr>
          <p:cNvPr id="16" name="Content Placeholder 4"/>
          <p:cNvSpPr>
            <a:spLocks noGrp="1"/>
          </p:cNvSpPr>
          <p:nvPr>
            <p:ph idx="1"/>
          </p:nvPr>
        </p:nvSpPr>
        <p:spPr>
          <a:xfrm>
            <a:off x="430822" y="1998926"/>
            <a:ext cx="3705065" cy="3816091"/>
          </a:xfrm>
          <a:prstGeom prst="rect">
            <a:avLst/>
          </a:prstGeom>
        </p:spPr>
        <p:txBody>
          <a:bodyPr lIns="0" tIns="0" rIns="0" bIns="0"/>
          <a:lstStyle>
            <a:lvl1pPr marL="169863" indent="-169863">
              <a:defRPr sz="1200"/>
            </a:lvl1pPr>
            <a:lvl2pPr marL="339725" indent="-169863">
              <a:defRPr sz="1200"/>
            </a:lvl2pPr>
            <a:lvl3pPr marL="509588" indent="-168275">
              <a:defRPr sz="1200"/>
            </a:lvl3pPr>
            <a:lvl4pPr marL="690563" indent="-179388">
              <a:defRPr sz="1200"/>
            </a:lvl4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7" name="Content Placeholder 5"/>
          <p:cNvSpPr>
            <a:spLocks noGrp="1"/>
          </p:cNvSpPr>
          <p:nvPr>
            <p:ph idx="11"/>
          </p:nvPr>
        </p:nvSpPr>
        <p:spPr>
          <a:xfrm>
            <a:off x="4999050" y="1998926"/>
            <a:ext cx="3705065" cy="3816091"/>
          </a:xfrm>
          <a:prstGeom prst="rect">
            <a:avLst/>
          </a:prstGeom>
        </p:spPr>
        <p:txBody>
          <a:bodyPr lIns="0" tIns="0" rIns="0" bIns="0"/>
          <a:lstStyle>
            <a:lvl1pPr marL="169863" indent="-169863">
              <a:defRPr sz="1200"/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2340" y="1406525"/>
            <a:ext cx="3703554" cy="336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r>
              <a:rPr lang="pt-BR" dirty="0" err="1" smtClean="0"/>
              <a:t>Heading</a:t>
            </a:r>
            <a:r>
              <a:rPr lang="pt-BR" dirty="0" smtClean="0"/>
              <a:t> 12pt Arial </a:t>
            </a:r>
            <a:r>
              <a:rPr lang="pt-BR" dirty="0" err="1" smtClean="0"/>
              <a:t>bold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dirty="0" err="1" smtClean="0"/>
              <a:t>Subheading</a:t>
            </a:r>
            <a:r>
              <a:rPr lang="pt-BR" b="0" dirty="0" smtClean="0"/>
              <a:t> 12pt Arial</a:t>
            </a:r>
            <a:endParaRPr lang="pt-BR" b="0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6525"/>
            <a:ext cx="3703554" cy="336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r>
              <a:rPr lang="pt-BR" dirty="0" err="1" smtClean="0"/>
              <a:t>Heading</a:t>
            </a:r>
            <a:r>
              <a:rPr lang="pt-BR" dirty="0" smtClean="0"/>
              <a:t> 12pt Arial </a:t>
            </a:r>
            <a:r>
              <a:rPr lang="pt-BR" dirty="0" err="1" smtClean="0"/>
              <a:t>bold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dirty="0" err="1" smtClean="0"/>
              <a:t>Subheading</a:t>
            </a:r>
            <a:r>
              <a:rPr lang="pt-BR" b="0" dirty="0" smtClean="0"/>
              <a:t> 12pt Arial</a:t>
            </a:r>
            <a:endParaRPr lang="pt-BR" b="0" dirty="0"/>
          </a:p>
        </p:txBody>
      </p:sp>
      <p:sp>
        <p:nvSpPr>
          <p:cNvPr id="20" name="Rectangle 15"/>
          <p:cNvSpPr>
            <a:spLocks noChangeArrowheads="1"/>
          </p:cNvSpPr>
          <p:nvPr userDrawn="1"/>
        </p:nvSpPr>
        <p:spPr bwMode="gray">
          <a:xfrm>
            <a:off x="8100618" y="6572488"/>
            <a:ext cx="60007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>
              <a:lnSpc>
                <a:spcPct val="100000"/>
              </a:lnSpc>
            </a:pPr>
            <a:fld id="{2306E996-13B1-4F09-8F6B-3AC86B81501F}" type="slidenum">
              <a:rPr lang="pt-BR" sz="1000" smtClean="0">
                <a:solidFill>
                  <a:schemeClr val="accent3"/>
                </a:solidFill>
                <a:latin typeface="+mj-lt"/>
                <a:cs typeface="Arial" charset="0"/>
              </a:rPr>
              <a:pPr algn="r" eaLnBrk="0" hangingPunct="0">
                <a:lnSpc>
                  <a:spcPct val="100000"/>
                </a:lnSpc>
              </a:pPr>
              <a:t>‹nº›</a:t>
            </a:fld>
            <a:endParaRPr lang="pt-BR" sz="1000" dirty="0">
              <a:solidFill>
                <a:schemeClr val="accent3"/>
              </a:solidFill>
              <a:latin typeface="+mj-lt"/>
              <a:cs typeface="Arial" charset="0"/>
            </a:endParaRPr>
          </a:p>
        </p:txBody>
      </p:sp>
      <p:sp>
        <p:nvSpPr>
          <p:cNvPr id="21" name="Rectangle 15"/>
          <p:cNvSpPr>
            <a:spLocks noChangeArrowheads="1"/>
          </p:cNvSpPr>
          <p:nvPr userDrawn="1"/>
        </p:nvSpPr>
        <p:spPr bwMode="gray">
          <a:xfrm>
            <a:off x="8100618" y="6572488"/>
            <a:ext cx="60007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>
              <a:lnSpc>
                <a:spcPct val="100000"/>
              </a:lnSpc>
            </a:pPr>
            <a:fld id="{2306E996-13B1-4F09-8F6B-3AC86B81501F}" type="slidenum">
              <a:rPr lang="pt-BR" sz="100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pPr algn="r" eaLnBrk="0" hangingPunct="0">
                <a:lnSpc>
                  <a:spcPct val="100000"/>
                </a:lnSpc>
              </a:pPr>
              <a:t>‹nº›</a:t>
            </a:fld>
            <a:endParaRPr lang="pt-BR" sz="1000" dirty="0">
              <a:solidFill>
                <a:schemeClr val="bg1">
                  <a:lumMod val="50000"/>
                </a:schemeClr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2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051073" y="385763"/>
            <a:ext cx="653035" cy="914400"/>
          </a:xfrm>
          <a:noFill/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0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27801" y="1406526"/>
            <a:ext cx="8271775" cy="4930775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3933" y="382593"/>
            <a:ext cx="752350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38467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75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larg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28802" y="1406528"/>
            <a:ext cx="2605607" cy="3838575"/>
          </a:xfrm>
        </p:spPr>
        <p:txBody>
          <a:bodyPr anchor="ctr" anchorCtr="0"/>
          <a:lstStyle>
            <a:lvl1pPr marL="0" indent="0" algn="ctr">
              <a:buFontTx/>
              <a:buNone/>
              <a:defRPr sz="12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620414" y="1406525"/>
            <a:ext cx="5079160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175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gray">
          <a:xfrm>
            <a:off x="438467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4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W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44" y="3257545"/>
            <a:ext cx="3888713" cy="3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0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51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8" name="MMC_CoverShape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0" y="3073400"/>
            <a:ext cx="9142488" cy="3200400"/>
            <a:chOff x="0" y="1936"/>
            <a:chExt cx="6048" cy="2016"/>
          </a:xfrm>
        </p:grpSpPr>
        <p:sp>
          <p:nvSpPr>
            <p:cNvPr id="8409" name="Freeform 217"/>
            <p:cNvSpPr>
              <a:spLocks/>
            </p:cNvSpPr>
            <p:nvPr userDrawn="1"/>
          </p:nvSpPr>
          <p:spPr bwMode="gray">
            <a:xfrm>
              <a:off x="0" y="1936"/>
              <a:ext cx="576" cy="2016"/>
            </a:xfrm>
            <a:custGeom>
              <a:avLst/>
              <a:gdLst>
                <a:gd name="T0" fmla="*/ 0 w 576"/>
                <a:gd name="T1" fmla="*/ 864 h 2016"/>
                <a:gd name="T2" fmla="*/ 576 w 576"/>
                <a:gd name="T3" fmla="*/ 0 h 2016"/>
                <a:gd name="T4" fmla="*/ 448 w 576"/>
                <a:gd name="T5" fmla="*/ 2016 h 2016"/>
                <a:gd name="T6" fmla="*/ 0 w 576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016">
                  <a:moveTo>
                    <a:pt x="0" y="864"/>
                  </a:moveTo>
                  <a:lnTo>
                    <a:pt x="576" y="0"/>
                  </a:lnTo>
                  <a:lnTo>
                    <a:pt x="448" y="2016"/>
                  </a:lnTo>
                  <a:lnTo>
                    <a:pt x="0" y="2016"/>
                  </a:lnTo>
                </a:path>
              </a:pathLst>
            </a:custGeom>
            <a:solidFill>
              <a:srgbClr val="016D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0" name="Freeform 218"/>
            <p:cNvSpPr>
              <a:spLocks/>
            </p:cNvSpPr>
            <p:nvPr userDrawn="1"/>
          </p:nvSpPr>
          <p:spPr bwMode="gray">
            <a:xfrm>
              <a:off x="288" y="1936"/>
              <a:ext cx="5344" cy="2016"/>
            </a:xfrm>
            <a:custGeom>
              <a:avLst/>
              <a:gdLst>
                <a:gd name="T0" fmla="*/ 0 w 5344"/>
                <a:gd name="T1" fmla="*/ 2016 h 2016"/>
                <a:gd name="T2" fmla="*/ 288 w 5344"/>
                <a:gd name="T3" fmla="*/ 0 h 2016"/>
                <a:gd name="T4" fmla="*/ 5344 w 5344"/>
                <a:gd name="T5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44" h="2016">
                  <a:moveTo>
                    <a:pt x="0" y="2016"/>
                  </a:moveTo>
                  <a:lnTo>
                    <a:pt x="288" y="0"/>
                  </a:lnTo>
                  <a:lnTo>
                    <a:pt x="5344" y="2016"/>
                  </a:lnTo>
                </a:path>
              </a:pathLst>
            </a:custGeom>
            <a:solidFill>
              <a:srgbClr val="00A8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1" name="Freeform 219"/>
            <p:cNvSpPr>
              <a:spLocks/>
            </p:cNvSpPr>
            <p:nvPr userDrawn="1"/>
          </p:nvSpPr>
          <p:spPr bwMode="gray">
            <a:xfrm>
              <a:off x="576" y="1936"/>
              <a:ext cx="5472" cy="2016"/>
            </a:xfrm>
            <a:custGeom>
              <a:avLst/>
              <a:gdLst>
                <a:gd name="T0" fmla="*/ 4896 w 5472"/>
                <a:gd name="T1" fmla="*/ 2016 h 2016"/>
                <a:gd name="T2" fmla="*/ 0 w 5472"/>
                <a:gd name="T3" fmla="*/ 0 h 2016"/>
                <a:gd name="T4" fmla="*/ 5472 w 5472"/>
                <a:gd name="T5" fmla="*/ 128 h 2016"/>
                <a:gd name="T6" fmla="*/ 5472 w 5472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72" h="2016">
                  <a:moveTo>
                    <a:pt x="4896" y="2016"/>
                  </a:moveTo>
                  <a:lnTo>
                    <a:pt x="0" y="0"/>
                  </a:lnTo>
                  <a:lnTo>
                    <a:pt x="5472" y="128"/>
                  </a:lnTo>
                  <a:lnTo>
                    <a:pt x="5472" y="2016"/>
                  </a:lnTo>
                </a:path>
              </a:pathLst>
            </a:custGeom>
            <a:solidFill>
              <a:srgbClr val="002C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2" name="Freeform 220"/>
            <p:cNvSpPr>
              <a:spLocks/>
            </p:cNvSpPr>
            <p:nvPr userDrawn="1"/>
          </p:nvSpPr>
          <p:spPr bwMode="gray">
            <a:xfrm>
              <a:off x="576" y="1936"/>
              <a:ext cx="5472" cy="288"/>
            </a:xfrm>
            <a:custGeom>
              <a:avLst/>
              <a:gdLst>
                <a:gd name="T0" fmla="*/ 5472 w 5472"/>
                <a:gd name="T1" fmla="*/ 288 h 288"/>
                <a:gd name="T2" fmla="*/ 0 w 5472"/>
                <a:gd name="T3" fmla="*/ 0 h 288"/>
                <a:gd name="T4" fmla="*/ 5472 w 54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2" h="288">
                  <a:moveTo>
                    <a:pt x="5472" y="288"/>
                  </a:moveTo>
                  <a:lnTo>
                    <a:pt x="0" y="0"/>
                  </a:lnTo>
                  <a:lnTo>
                    <a:pt x="5472" y="0"/>
                  </a:lnTo>
                </a:path>
              </a:pathLst>
            </a:custGeom>
            <a:solidFill>
              <a:srgbClr val="A6E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17" name="Copyright"/>
          <p:cNvSpPr txBox="1">
            <a:spLocks noChangeArrowheads="1"/>
          </p:cNvSpPr>
          <p:nvPr/>
        </p:nvSpPr>
        <p:spPr bwMode="gray">
          <a:xfrm>
            <a:off x="860216" y="6594126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60132" y="1249998"/>
            <a:ext cx="7843976" cy="731202"/>
          </a:xfrm>
          <a:ln>
            <a:noFill/>
          </a:ln>
        </p:spPr>
        <p:txBody>
          <a:bodyPr/>
          <a:lstStyle>
            <a:lvl1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TITLE</a:t>
            </a:r>
          </a:p>
          <a:p>
            <a:pPr lvl="1"/>
            <a:r>
              <a:rPr lang="pt-BR" dirty="0" smtClean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0713" y="2395220"/>
            <a:ext cx="4622036" cy="2413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 smtClean="0"/>
              <a:t>DATE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308135" y="479425"/>
            <a:ext cx="2395972" cy="685800"/>
          </a:xfrm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000" b="1" baseline="0">
                <a:solidFill>
                  <a:srgbClr val="808080"/>
                </a:solidFill>
              </a:defRPr>
            </a:lvl1pPr>
          </a:lstStyle>
          <a:p>
            <a:r>
              <a:rPr lang="de-DE" dirty="0" smtClean="0"/>
              <a:t>CLIENT LOGO PLACEHOLDER</a:t>
            </a:r>
          </a:p>
          <a:p>
            <a:r>
              <a:rPr lang="de-DE" dirty="0" smtClean="0"/>
              <a:t>Delete box if no client logo is used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60139" y="4892675"/>
            <a:ext cx="4734503" cy="977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4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4pPr>
            <a:lvl5pPr marL="685800" indent="0">
              <a:buNone/>
              <a:defRPr/>
            </a:lvl5pPr>
          </a:lstStyle>
          <a:p>
            <a:pPr lvl="0"/>
            <a:r>
              <a:rPr lang="pt-BR" dirty="0" err="1" smtClean="0"/>
              <a:t>Presenter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Presenter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3"/>
            <a:endParaRPr lang="pt-BR" dirty="0" smtClean="0"/>
          </a:p>
          <a:p>
            <a:pPr lvl="3"/>
            <a:r>
              <a:rPr lang="pt-BR" dirty="0" err="1" smtClean="0"/>
              <a:t>Location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</p:txBody>
      </p:sp>
      <p:sp>
        <p:nvSpPr>
          <p:cNvPr id="2" name="Subnomenclature"/>
          <p:cNvSpPr txBox="1"/>
          <p:nvPr/>
        </p:nvSpPr>
        <p:spPr>
          <a:xfrm>
            <a:off x="860216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860216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pic>
        <p:nvPicPr>
          <p:cNvPr id="4" name="OW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1" y="477841"/>
            <a:ext cx="2592475" cy="228611"/>
          </a:xfrm>
          <a:prstGeom prst="rect">
            <a:avLst/>
          </a:prstGeom>
        </p:spPr>
      </p:pic>
      <p:pic>
        <p:nvPicPr>
          <p:cNvPr id="6" name="OWEndorsement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24" y="6459538"/>
            <a:ext cx="1542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1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80" y="385765"/>
            <a:ext cx="8261194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1" y="1406529"/>
            <a:ext cx="8274799" cy="4932363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8757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Copyright"/>
          <p:cNvSpPr txBox="1">
            <a:spLocks noChangeArrowheads="1"/>
          </p:cNvSpPr>
          <p:nvPr/>
        </p:nvSpPr>
        <p:spPr bwMode="gray">
          <a:xfrm>
            <a:off x="43846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206971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8128173" y="6478757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206971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1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0" name="Copyright"/>
          <p:cNvSpPr txBox="1">
            <a:spLocks noChangeArrowheads="1"/>
          </p:cNvSpPr>
          <p:nvPr userDrawn="1"/>
        </p:nvSpPr>
        <p:spPr bwMode="gray">
          <a:xfrm>
            <a:off x="43846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63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nfOW-S-TEST[D]DAT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03349698"/>
              </p:ext>
            </p:extLst>
          </p:nvPr>
        </p:nvGraphicFramePr>
        <p:xfrm>
          <a:off x="432334" y="2508504"/>
          <a:ext cx="8271775" cy="1840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2561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C77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QUALIFICATIONS, ASSUMPTIONS AND LIMITING CONDITIONS</a:t>
                      </a:r>
                    </a:p>
                  </a:txBody>
                  <a:tcPr marL="0" marR="21767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exclusive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intended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general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circulation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reproduced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quoted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distributed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prior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permission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beneficiaries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liability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furnished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portions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believed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independently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verified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unless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otherwise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indicated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industry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statistical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sources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deem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however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accuracy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completeness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findings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historical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trends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subject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inherent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uncertainties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actual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future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report.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obligation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assumed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revise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reflect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occur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subsequent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decisions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connection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implementation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recommendations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sole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investment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regarding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fairness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</a:p>
                  </a:txBody>
                  <a:tcPr marL="34829" marR="34829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71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71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5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pyWriOW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3487179"/>
              </p:ext>
            </p:extLst>
          </p:nvPr>
        </p:nvGraphicFramePr>
        <p:xfrm>
          <a:off x="432334" y="2889504"/>
          <a:ext cx="8271775" cy="1078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63015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
</a:t>
                      </a:r>
                    </a:p>
                  </a:txBody>
                  <a:tcPr marL="0" marR="217678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 industries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extremely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companies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obviously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Similarly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management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consulting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business.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view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approaches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insights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proprietary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therefore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look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's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interests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presentations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methodologies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techniques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circumstances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should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material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shared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
Copyright © </a:t>
                      </a:r>
                    </a:p>
                  </a:txBody>
                  <a:tcPr marL="34829" marR="34829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71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71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3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3845" y="382593"/>
            <a:ext cx="8271775" cy="7588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Contents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965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4"/>
          <p:cNvSpPr txBox="1">
            <a:spLocks noChangeArrowheads="1"/>
          </p:cNvSpPr>
          <p:nvPr userDrawn="1"/>
        </p:nvSpPr>
        <p:spPr bwMode="auto">
          <a:xfrm>
            <a:off x="250916" y="417515"/>
            <a:ext cx="77057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40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430822" y="404664"/>
            <a:ext cx="8287728" cy="77809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pt-BR" dirty="0" smtClean="0"/>
              <a:t>Clique para adicionar um título</a:t>
            </a:r>
            <a:endParaRPr lang="pt-BR" dirty="0"/>
          </a:p>
        </p:txBody>
      </p:sp>
      <p:sp>
        <p:nvSpPr>
          <p:cNvPr id="13" name="Content Placeholder 14"/>
          <p:cNvSpPr>
            <a:spLocks noGrp="1"/>
          </p:cNvSpPr>
          <p:nvPr>
            <p:ph idx="25"/>
          </p:nvPr>
        </p:nvSpPr>
        <p:spPr>
          <a:xfrm>
            <a:off x="430832" y="1871134"/>
            <a:ext cx="3700531" cy="1672024"/>
          </a:xfrm>
          <a:prstGeom prst="rect">
            <a:avLst/>
          </a:prstGeom>
        </p:spPr>
        <p:txBody>
          <a:bodyPr lIns="0" tIns="0" rIns="0" bIns="0"/>
          <a:lstStyle>
            <a:lvl1pPr marL="117475" indent="-117475">
              <a:defRPr sz="1000"/>
            </a:lvl1pPr>
            <a:lvl2pPr marL="233363" indent="-115888">
              <a:defRPr sz="1000"/>
            </a:lvl2pPr>
            <a:lvl3pPr marL="339725" indent="-115888">
              <a:defRPr sz="1000"/>
            </a:lvl3pPr>
            <a:lvl4pPr marL="457200" indent="-117475">
              <a:defRPr sz="1000"/>
            </a:lvl4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430832" y="1407584"/>
            <a:ext cx="3700531" cy="336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5000554" y="1407584"/>
            <a:ext cx="3703554" cy="336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5002067" y="3660884"/>
            <a:ext cx="3703554" cy="336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430832" y="3660884"/>
            <a:ext cx="3700531" cy="336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</p:txBody>
      </p:sp>
      <p:sp>
        <p:nvSpPr>
          <p:cNvPr id="18" name="Content Placeholder 21"/>
          <p:cNvSpPr>
            <a:spLocks noGrp="1"/>
          </p:cNvSpPr>
          <p:nvPr>
            <p:ph idx="28"/>
          </p:nvPr>
        </p:nvSpPr>
        <p:spPr>
          <a:xfrm>
            <a:off x="4999045" y="1871134"/>
            <a:ext cx="3700531" cy="1672024"/>
          </a:xfrm>
          <a:prstGeom prst="rect">
            <a:avLst/>
          </a:prstGeom>
        </p:spPr>
        <p:txBody>
          <a:bodyPr lIns="0" tIns="0" rIns="0" bIns="0"/>
          <a:lstStyle>
            <a:lvl1pPr marL="117475" indent="-117475">
              <a:defRPr sz="1000"/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</p:txBody>
      </p:sp>
      <p:sp>
        <p:nvSpPr>
          <p:cNvPr id="19" name="Content Placeholder 22"/>
          <p:cNvSpPr>
            <a:spLocks noGrp="1"/>
          </p:cNvSpPr>
          <p:nvPr>
            <p:ph idx="29"/>
          </p:nvPr>
        </p:nvSpPr>
        <p:spPr>
          <a:xfrm>
            <a:off x="430832" y="4124434"/>
            <a:ext cx="3700531" cy="1672024"/>
          </a:xfrm>
          <a:prstGeom prst="rect">
            <a:avLst/>
          </a:prstGeom>
        </p:spPr>
        <p:txBody>
          <a:bodyPr lIns="0" tIns="0" rIns="0" bIns="0"/>
          <a:lstStyle>
            <a:lvl1pPr marL="117475" indent="-117475">
              <a:defRPr sz="1000"/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</p:txBody>
      </p:sp>
      <p:sp>
        <p:nvSpPr>
          <p:cNvPr id="20" name="Content Placeholder 23"/>
          <p:cNvSpPr>
            <a:spLocks noGrp="1"/>
          </p:cNvSpPr>
          <p:nvPr>
            <p:ph idx="30"/>
          </p:nvPr>
        </p:nvSpPr>
        <p:spPr>
          <a:xfrm>
            <a:off x="4999045" y="4124434"/>
            <a:ext cx="3700531" cy="1672024"/>
          </a:xfrm>
          <a:prstGeom prst="rect">
            <a:avLst/>
          </a:prstGeom>
        </p:spPr>
        <p:txBody>
          <a:bodyPr lIns="0" tIns="0" rIns="0" bIns="0"/>
          <a:lstStyle>
            <a:lvl1pPr marL="117475" indent="-117475">
              <a:defRPr sz="1000"/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</p:txBody>
      </p:sp>
      <p:sp>
        <p:nvSpPr>
          <p:cNvPr id="23" name="Rectangle 15"/>
          <p:cNvSpPr>
            <a:spLocks noChangeArrowheads="1"/>
          </p:cNvSpPr>
          <p:nvPr userDrawn="1"/>
        </p:nvSpPr>
        <p:spPr bwMode="gray">
          <a:xfrm>
            <a:off x="8100618" y="6572488"/>
            <a:ext cx="60007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>
              <a:lnSpc>
                <a:spcPct val="100000"/>
              </a:lnSpc>
            </a:pPr>
            <a:fld id="{2306E996-13B1-4F09-8F6B-3AC86B81501F}" type="slidenum">
              <a:rPr lang="pt-BR" sz="1000" smtClean="0">
                <a:solidFill>
                  <a:schemeClr val="accent3"/>
                </a:solidFill>
                <a:latin typeface="+mj-lt"/>
                <a:cs typeface="Arial" charset="0"/>
              </a:rPr>
              <a:pPr algn="r" eaLnBrk="0" hangingPunct="0">
                <a:lnSpc>
                  <a:spcPct val="100000"/>
                </a:lnSpc>
              </a:pPr>
              <a:t>‹nº›</a:t>
            </a:fld>
            <a:endParaRPr lang="pt-BR" sz="1000" dirty="0">
              <a:solidFill>
                <a:schemeClr val="accent3"/>
              </a:solidFill>
              <a:latin typeface="+mj-lt"/>
              <a:cs typeface="Arial" charset="0"/>
            </a:endParaRPr>
          </a:p>
        </p:txBody>
      </p:sp>
      <p:sp>
        <p:nvSpPr>
          <p:cNvPr id="24" name="Rectangle 15"/>
          <p:cNvSpPr>
            <a:spLocks noChangeArrowheads="1"/>
          </p:cNvSpPr>
          <p:nvPr userDrawn="1"/>
        </p:nvSpPr>
        <p:spPr bwMode="gray">
          <a:xfrm>
            <a:off x="8100618" y="6572488"/>
            <a:ext cx="60007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>
              <a:lnSpc>
                <a:spcPct val="100000"/>
              </a:lnSpc>
            </a:pPr>
            <a:fld id="{2306E996-13B1-4F09-8F6B-3AC86B81501F}" type="slidenum">
              <a:rPr lang="pt-BR" sz="100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pPr algn="r" eaLnBrk="0" hangingPunct="0">
                <a:lnSpc>
                  <a:spcPct val="100000"/>
                </a:lnSpc>
              </a:pPr>
              <a:t>‹nº›</a:t>
            </a:fld>
            <a:endParaRPr lang="pt-BR" sz="1000" dirty="0">
              <a:solidFill>
                <a:schemeClr val="bg1">
                  <a:lumMod val="50000"/>
                </a:schemeClr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2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Title"/>
          <p:cNvSpPr>
            <a:spLocks noGrp="1"/>
          </p:cNvSpPr>
          <p:nvPr>
            <p:ph type="body" sz="quarter" idx="11"/>
          </p:nvPr>
        </p:nvSpPr>
        <p:spPr>
          <a:xfrm>
            <a:off x="3039666" y="2934392"/>
            <a:ext cx="5664527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432335" y="2934392"/>
            <a:ext cx="2306456" cy="9144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pt-BR" dirty="0" err="1" smtClean="0"/>
              <a:t>Section</a:t>
            </a:r>
            <a:r>
              <a:rPr lang="pt-BR" dirty="0" smtClean="0"/>
              <a:t> #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889185" y="2859747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 userDrawn="1"/>
        </p:nvCxnSpPr>
        <p:spPr bwMode="auto">
          <a:xfrm>
            <a:off x="2889185" y="2859747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7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0822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999050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Copyright"/>
          <p:cNvSpPr txBox="1">
            <a:spLocks noChangeArrowheads="1"/>
          </p:cNvSpPr>
          <p:nvPr userDrawn="1"/>
        </p:nvSpPr>
        <p:spPr bwMode="gray">
          <a:xfrm>
            <a:off x="43846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0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40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822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4999050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6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30822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3"/>
          </p:nvPr>
        </p:nvSpPr>
        <p:spPr>
          <a:xfrm>
            <a:off x="4994508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4"/>
          </p:nvPr>
        </p:nvSpPr>
        <p:spPr>
          <a:xfrm>
            <a:off x="430822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5"/>
          </p:nvPr>
        </p:nvSpPr>
        <p:spPr>
          <a:xfrm>
            <a:off x="4994508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6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7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32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832" y="1407584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7584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002067" y="3894810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30832" y="3894810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999045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430832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8" name="Content Placeholder 2"/>
          <p:cNvSpPr>
            <a:spLocks noGrp="1"/>
          </p:cNvSpPr>
          <p:nvPr>
            <p:ph idx="28"/>
          </p:nvPr>
        </p:nvSpPr>
        <p:spPr>
          <a:xfrm>
            <a:off x="4999045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1" name="Copyright"/>
          <p:cNvSpPr txBox="1">
            <a:spLocks noChangeArrowheads="1"/>
          </p:cNvSpPr>
          <p:nvPr userDrawn="1"/>
        </p:nvSpPr>
        <p:spPr bwMode="gray">
          <a:xfrm>
            <a:off x="43846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7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25"/>
          </p:nvPr>
        </p:nvSpPr>
        <p:spPr>
          <a:xfrm>
            <a:off x="430822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3370991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7"/>
          </p:nvPr>
        </p:nvSpPr>
        <p:spPr>
          <a:xfrm>
            <a:off x="6311159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pyright"/>
          <p:cNvSpPr txBox="1">
            <a:spLocks noChangeArrowheads="1"/>
          </p:cNvSpPr>
          <p:nvPr userDrawn="1"/>
        </p:nvSpPr>
        <p:spPr bwMode="gray">
          <a:xfrm>
            <a:off x="43846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72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22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Content Placeholder 2"/>
          <p:cNvSpPr>
            <a:spLocks noGrp="1"/>
          </p:cNvSpPr>
          <p:nvPr>
            <p:ph idx="26"/>
          </p:nvPr>
        </p:nvSpPr>
        <p:spPr>
          <a:xfrm>
            <a:off x="3370991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27"/>
          </p:nvPr>
        </p:nvSpPr>
        <p:spPr>
          <a:xfrm>
            <a:off x="6311159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3233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309656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7401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6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13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430822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33"/>
          </p:nvPr>
        </p:nvSpPr>
        <p:spPr>
          <a:xfrm>
            <a:off x="3370991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Content Placeholder 2"/>
          <p:cNvSpPr>
            <a:spLocks noGrp="1"/>
          </p:cNvSpPr>
          <p:nvPr>
            <p:ph idx="34"/>
          </p:nvPr>
        </p:nvSpPr>
        <p:spPr>
          <a:xfrm>
            <a:off x="6311159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35"/>
          </p:nvPr>
        </p:nvSpPr>
        <p:spPr>
          <a:xfrm>
            <a:off x="430822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36"/>
          </p:nvPr>
        </p:nvSpPr>
        <p:spPr>
          <a:xfrm>
            <a:off x="3370991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5" name="Content Placeholder 2"/>
          <p:cNvSpPr>
            <a:spLocks noGrp="1"/>
          </p:cNvSpPr>
          <p:nvPr>
            <p:ph idx="37"/>
          </p:nvPr>
        </p:nvSpPr>
        <p:spPr>
          <a:xfrm>
            <a:off x="6311159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9" name="Copyright"/>
          <p:cNvSpPr txBox="1">
            <a:spLocks noChangeArrowheads="1"/>
          </p:cNvSpPr>
          <p:nvPr userDrawn="1"/>
        </p:nvSpPr>
        <p:spPr bwMode="gray">
          <a:xfrm>
            <a:off x="43846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64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309656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43233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37401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Content Placeholder 2"/>
          <p:cNvSpPr>
            <a:spLocks noGrp="1"/>
          </p:cNvSpPr>
          <p:nvPr>
            <p:ph idx="27"/>
          </p:nvPr>
        </p:nvSpPr>
        <p:spPr>
          <a:xfrm>
            <a:off x="430822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4" name="Content Placeholder 2"/>
          <p:cNvSpPr>
            <a:spLocks noGrp="1"/>
          </p:cNvSpPr>
          <p:nvPr>
            <p:ph idx="33"/>
          </p:nvPr>
        </p:nvSpPr>
        <p:spPr>
          <a:xfrm>
            <a:off x="3370991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5" name="Content Placeholder 2"/>
          <p:cNvSpPr>
            <a:spLocks noGrp="1"/>
          </p:cNvSpPr>
          <p:nvPr>
            <p:ph idx="34"/>
          </p:nvPr>
        </p:nvSpPr>
        <p:spPr>
          <a:xfrm>
            <a:off x="6311159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6" name="Content Placeholder 2"/>
          <p:cNvSpPr>
            <a:spLocks noGrp="1"/>
          </p:cNvSpPr>
          <p:nvPr>
            <p:ph idx="35"/>
          </p:nvPr>
        </p:nvSpPr>
        <p:spPr>
          <a:xfrm>
            <a:off x="430822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7" name="Content Placeholder 2"/>
          <p:cNvSpPr>
            <a:spLocks noGrp="1"/>
          </p:cNvSpPr>
          <p:nvPr>
            <p:ph idx="36"/>
          </p:nvPr>
        </p:nvSpPr>
        <p:spPr>
          <a:xfrm>
            <a:off x="3370991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8" name="Content Placeholder 2"/>
          <p:cNvSpPr>
            <a:spLocks noGrp="1"/>
          </p:cNvSpPr>
          <p:nvPr>
            <p:ph idx="37"/>
          </p:nvPr>
        </p:nvSpPr>
        <p:spPr>
          <a:xfrm>
            <a:off x="6311159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6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375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34"/>
          </p:nvPr>
        </p:nvSpPr>
        <p:spPr>
          <a:xfrm>
            <a:off x="430822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43"/>
          </p:nvPr>
        </p:nvSpPr>
        <p:spPr>
          <a:xfrm>
            <a:off x="2590475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44"/>
          </p:nvPr>
        </p:nvSpPr>
        <p:spPr>
          <a:xfrm>
            <a:off x="4750123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45"/>
          </p:nvPr>
        </p:nvSpPr>
        <p:spPr>
          <a:xfrm>
            <a:off x="6909774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46"/>
          </p:nvPr>
        </p:nvSpPr>
        <p:spPr>
          <a:xfrm>
            <a:off x="430822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Content Placeholder 2"/>
          <p:cNvSpPr>
            <a:spLocks noGrp="1"/>
          </p:cNvSpPr>
          <p:nvPr>
            <p:ph idx="47"/>
          </p:nvPr>
        </p:nvSpPr>
        <p:spPr>
          <a:xfrm>
            <a:off x="2590475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4" name="Content Placeholder 2"/>
          <p:cNvSpPr>
            <a:spLocks noGrp="1"/>
          </p:cNvSpPr>
          <p:nvPr>
            <p:ph idx="48"/>
          </p:nvPr>
        </p:nvSpPr>
        <p:spPr>
          <a:xfrm>
            <a:off x="4750123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0" name="Content Placeholder 2"/>
          <p:cNvSpPr>
            <a:spLocks noGrp="1"/>
          </p:cNvSpPr>
          <p:nvPr>
            <p:ph idx="49"/>
          </p:nvPr>
        </p:nvSpPr>
        <p:spPr>
          <a:xfrm>
            <a:off x="6909774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Rectangle 15"/>
          <p:cNvSpPr>
            <a:spLocks noChangeArrowheads="1"/>
          </p:cNvSpPr>
          <p:nvPr userDrawn="1"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6" name="Copyright"/>
          <p:cNvSpPr txBox="1">
            <a:spLocks noChangeArrowheads="1"/>
          </p:cNvSpPr>
          <p:nvPr userDrawn="1"/>
        </p:nvSpPr>
        <p:spPr bwMode="gray">
          <a:xfrm>
            <a:off x="43846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9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438464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2604666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6" hasCustomPrompt="1"/>
          </p:nvPr>
        </p:nvSpPr>
        <p:spPr>
          <a:xfrm>
            <a:off x="4767843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6918701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438464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2604666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4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4767843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5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6918701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6" name="Content Placeholder 6"/>
          <p:cNvSpPr>
            <a:spLocks noGrp="1"/>
          </p:cNvSpPr>
          <p:nvPr>
            <p:ph sz="quarter" idx="42"/>
          </p:nvPr>
        </p:nvSpPr>
        <p:spPr>
          <a:xfrm>
            <a:off x="438380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7" name="Content Placeholder 6"/>
          <p:cNvSpPr>
            <a:spLocks noGrp="1"/>
          </p:cNvSpPr>
          <p:nvPr>
            <p:ph sz="quarter" idx="56"/>
          </p:nvPr>
        </p:nvSpPr>
        <p:spPr>
          <a:xfrm>
            <a:off x="260367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8" name="Content Placeholder 6"/>
          <p:cNvSpPr>
            <a:spLocks noGrp="1"/>
          </p:cNvSpPr>
          <p:nvPr>
            <p:ph sz="quarter" idx="57"/>
          </p:nvPr>
        </p:nvSpPr>
        <p:spPr>
          <a:xfrm>
            <a:off x="476443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9" name="Content Placeholder 6"/>
          <p:cNvSpPr>
            <a:spLocks noGrp="1"/>
          </p:cNvSpPr>
          <p:nvPr>
            <p:ph sz="quarter" idx="58"/>
          </p:nvPr>
        </p:nvSpPr>
        <p:spPr>
          <a:xfrm>
            <a:off x="6925193" y="1858916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0" name="Content Placeholder 6"/>
          <p:cNvSpPr>
            <a:spLocks noGrp="1"/>
          </p:cNvSpPr>
          <p:nvPr>
            <p:ph sz="quarter" idx="59"/>
          </p:nvPr>
        </p:nvSpPr>
        <p:spPr>
          <a:xfrm>
            <a:off x="438380" y="435592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60"/>
          </p:nvPr>
        </p:nvSpPr>
        <p:spPr>
          <a:xfrm>
            <a:off x="2603674" y="435592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2" name="Content Placeholder 6"/>
          <p:cNvSpPr>
            <a:spLocks noGrp="1"/>
          </p:cNvSpPr>
          <p:nvPr>
            <p:ph sz="quarter" idx="61"/>
          </p:nvPr>
        </p:nvSpPr>
        <p:spPr>
          <a:xfrm>
            <a:off x="4764434" y="435592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3" name="Content Placeholder 6"/>
          <p:cNvSpPr>
            <a:spLocks noGrp="1"/>
          </p:cNvSpPr>
          <p:nvPr>
            <p:ph sz="quarter" idx="62"/>
          </p:nvPr>
        </p:nvSpPr>
        <p:spPr>
          <a:xfrm>
            <a:off x="6925193" y="4355921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Rectangle 15"/>
          <p:cNvSpPr>
            <a:spLocks noChangeArrowheads="1"/>
          </p:cNvSpPr>
          <p:nvPr userDrawn="1"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9" name="Copyright"/>
          <p:cNvSpPr txBox="1">
            <a:spLocks noChangeArrowheads="1"/>
          </p:cNvSpPr>
          <p:nvPr userDrawn="1"/>
        </p:nvSpPr>
        <p:spPr bwMode="gray">
          <a:xfrm>
            <a:off x="43846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71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8"/>
          </p:nvPr>
        </p:nvSpPr>
        <p:spPr>
          <a:xfrm>
            <a:off x="3370991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Copyright"/>
          <p:cNvSpPr txBox="1">
            <a:spLocks noChangeArrowheads="1"/>
          </p:cNvSpPr>
          <p:nvPr userDrawn="1"/>
        </p:nvSpPr>
        <p:spPr bwMode="gray">
          <a:xfrm>
            <a:off x="43846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55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8"/>
          </p:nvPr>
        </p:nvSpPr>
        <p:spPr>
          <a:xfrm>
            <a:off x="6309656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pyright"/>
          <p:cNvSpPr txBox="1">
            <a:spLocks noChangeArrowheads="1"/>
          </p:cNvSpPr>
          <p:nvPr userDrawn="1"/>
        </p:nvSpPr>
        <p:spPr bwMode="gray">
          <a:xfrm>
            <a:off x="43846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21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051073" y="385763"/>
            <a:ext cx="653035" cy="914400"/>
          </a:xfrm>
          <a:noFill/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0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27801" y="1406526"/>
            <a:ext cx="8271775" cy="4930775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3930" y="382593"/>
            <a:ext cx="752350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3846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02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larg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28802" y="1406528"/>
            <a:ext cx="2605607" cy="3838575"/>
          </a:xfrm>
        </p:spPr>
        <p:txBody>
          <a:bodyPr anchor="ctr" anchorCtr="0"/>
          <a:lstStyle>
            <a:lvl1pPr marL="0" indent="0" algn="ctr">
              <a:buFontTx/>
              <a:buNone/>
              <a:defRPr sz="12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620414" y="1406525"/>
            <a:ext cx="5079160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16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gray">
          <a:xfrm>
            <a:off x="438464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6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W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44" y="3257545"/>
            <a:ext cx="3888713" cy="3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7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18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8" name="MMC_CoverShape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0" y="3073400"/>
            <a:ext cx="9142488" cy="3200400"/>
            <a:chOff x="0" y="1936"/>
            <a:chExt cx="6048" cy="2016"/>
          </a:xfrm>
        </p:grpSpPr>
        <p:sp>
          <p:nvSpPr>
            <p:cNvPr id="8409" name="Freeform 217"/>
            <p:cNvSpPr>
              <a:spLocks/>
            </p:cNvSpPr>
            <p:nvPr userDrawn="1"/>
          </p:nvSpPr>
          <p:spPr bwMode="gray">
            <a:xfrm>
              <a:off x="0" y="1936"/>
              <a:ext cx="576" cy="2016"/>
            </a:xfrm>
            <a:custGeom>
              <a:avLst/>
              <a:gdLst>
                <a:gd name="T0" fmla="*/ 0 w 576"/>
                <a:gd name="T1" fmla="*/ 864 h 2016"/>
                <a:gd name="T2" fmla="*/ 576 w 576"/>
                <a:gd name="T3" fmla="*/ 0 h 2016"/>
                <a:gd name="T4" fmla="*/ 448 w 576"/>
                <a:gd name="T5" fmla="*/ 2016 h 2016"/>
                <a:gd name="T6" fmla="*/ 0 w 576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016">
                  <a:moveTo>
                    <a:pt x="0" y="864"/>
                  </a:moveTo>
                  <a:lnTo>
                    <a:pt x="576" y="0"/>
                  </a:lnTo>
                  <a:lnTo>
                    <a:pt x="448" y="2016"/>
                  </a:lnTo>
                  <a:lnTo>
                    <a:pt x="0" y="2016"/>
                  </a:lnTo>
                </a:path>
              </a:pathLst>
            </a:custGeom>
            <a:solidFill>
              <a:srgbClr val="016D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0" name="Freeform 218"/>
            <p:cNvSpPr>
              <a:spLocks/>
            </p:cNvSpPr>
            <p:nvPr userDrawn="1"/>
          </p:nvSpPr>
          <p:spPr bwMode="gray">
            <a:xfrm>
              <a:off x="288" y="1936"/>
              <a:ext cx="5344" cy="2016"/>
            </a:xfrm>
            <a:custGeom>
              <a:avLst/>
              <a:gdLst>
                <a:gd name="T0" fmla="*/ 0 w 5344"/>
                <a:gd name="T1" fmla="*/ 2016 h 2016"/>
                <a:gd name="T2" fmla="*/ 288 w 5344"/>
                <a:gd name="T3" fmla="*/ 0 h 2016"/>
                <a:gd name="T4" fmla="*/ 5344 w 5344"/>
                <a:gd name="T5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44" h="2016">
                  <a:moveTo>
                    <a:pt x="0" y="2016"/>
                  </a:moveTo>
                  <a:lnTo>
                    <a:pt x="288" y="0"/>
                  </a:lnTo>
                  <a:lnTo>
                    <a:pt x="5344" y="2016"/>
                  </a:lnTo>
                </a:path>
              </a:pathLst>
            </a:custGeom>
            <a:solidFill>
              <a:srgbClr val="00A8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1" name="Freeform 219"/>
            <p:cNvSpPr>
              <a:spLocks/>
            </p:cNvSpPr>
            <p:nvPr userDrawn="1"/>
          </p:nvSpPr>
          <p:spPr bwMode="gray">
            <a:xfrm>
              <a:off x="576" y="1936"/>
              <a:ext cx="5472" cy="2016"/>
            </a:xfrm>
            <a:custGeom>
              <a:avLst/>
              <a:gdLst>
                <a:gd name="T0" fmla="*/ 4896 w 5472"/>
                <a:gd name="T1" fmla="*/ 2016 h 2016"/>
                <a:gd name="T2" fmla="*/ 0 w 5472"/>
                <a:gd name="T3" fmla="*/ 0 h 2016"/>
                <a:gd name="T4" fmla="*/ 5472 w 5472"/>
                <a:gd name="T5" fmla="*/ 128 h 2016"/>
                <a:gd name="T6" fmla="*/ 5472 w 5472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72" h="2016">
                  <a:moveTo>
                    <a:pt x="4896" y="2016"/>
                  </a:moveTo>
                  <a:lnTo>
                    <a:pt x="0" y="0"/>
                  </a:lnTo>
                  <a:lnTo>
                    <a:pt x="5472" y="128"/>
                  </a:lnTo>
                  <a:lnTo>
                    <a:pt x="5472" y="2016"/>
                  </a:lnTo>
                </a:path>
              </a:pathLst>
            </a:custGeom>
            <a:solidFill>
              <a:srgbClr val="002C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2" name="Freeform 220"/>
            <p:cNvSpPr>
              <a:spLocks/>
            </p:cNvSpPr>
            <p:nvPr userDrawn="1"/>
          </p:nvSpPr>
          <p:spPr bwMode="gray">
            <a:xfrm>
              <a:off x="576" y="1936"/>
              <a:ext cx="5472" cy="288"/>
            </a:xfrm>
            <a:custGeom>
              <a:avLst/>
              <a:gdLst>
                <a:gd name="T0" fmla="*/ 5472 w 5472"/>
                <a:gd name="T1" fmla="*/ 288 h 288"/>
                <a:gd name="T2" fmla="*/ 0 w 5472"/>
                <a:gd name="T3" fmla="*/ 0 h 288"/>
                <a:gd name="T4" fmla="*/ 5472 w 54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2" h="288">
                  <a:moveTo>
                    <a:pt x="5472" y="288"/>
                  </a:moveTo>
                  <a:lnTo>
                    <a:pt x="0" y="0"/>
                  </a:lnTo>
                  <a:lnTo>
                    <a:pt x="5472" y="0"/>
                  </a:lnTo>
                </a:path>
              </a:pathLst>
            </a:custGeom>
            <a:solidFill>
              <a:srgbClr val="A6E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17" name="Copyright"/>
          <p:cNvSpPr txBox="1">
            <a:spLocks noChangeArrowheads="1"/>
          </p:cNvSpPr>
          <p:nvPr/>
        </p:nvSpPr>
        <p:spPr bwMode="gray">
          <a:xfrm>
            <a:off x="860212" y="6594126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60132" y="1249998"/>
            <a:ext cx="7843976" cy="731202"/>
          </a:xfrm>
          <a:ln>
            <a:noFill/>
          </a:ln>
        </p:spPr>
        <p:txBody>
          <a:bodyPr/>
          <a:lstStyle>
            <a:lvl1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TITLE</a:t>
            </a:r>
          </a:p>
          <a:p>
            <a:pPr lvl="1"/>
            <a:r>
              <a:rPr lang="pt-BR" dirty="0" smtClean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0713" y="2395220"/>
            <a:ext cx="4622036" cy="2413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 smtClean="0"/>
              <a:t>DATE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308135" y="479425"/>
            <a:ext cx="2395972" cy="685800"/>
          </a:xfrm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000" b="1" baseline="0">
                <a:solidFill>
                  <a:srgbClr val="808080"/>
                </a:solidFill>
              </a:defRPr>
            </a:lvl1pPr>
          </a:lstStyle>
          <a:p>
            <a:r>
              <a:rPr lang="de-DE" dirty="0" smtClean="0"/>
              <a:t>CLIENT LOGO PLACEHOLDER</a:t>
            </a:r>
          </a:p>
          <a:p>
            <a:r>
              <a:rPr lang="de-DE" dirty="0" smtClean="0"/>
              <a:t>Delete box if no client logo is used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60139" y="4892675"/>
            <a:ext cx="4734503" cy="977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4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4pPr>
            <a:lvl5pPr marL="685800" indent="0">
              <a:buNone/>
              <a:defRPr/>
            </a:lvl5pPr>
          </a:lstStyle>
          <a:p>
            <a:pPr lvl="0"/>
            <a:r>
              <a:rPr lang="pt-BR" dirty="0" err="1" smtClean="0"/>
              <a:t>Presenter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Presenter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3"/>
            <a:endParaRPr lang="pt-BR" dirty="0" smtClean="0"/>
          </a:p>
          <a:p>
            <a:pPr lvl="3"/>
            <a:r>
              <a:rPr lang="pt-BR" dirty="0" err="1" smtClean="0"/>
              <a:t>Location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</p:txBody>
      </p:sp>
      <p:sp>
        <p:nvSpPr>
          <p:cNvPr id="2" name="Subnomenclature"/>
          <p:cNvSpPr txBox="1"/>
          <p:nvPr/>
        </p:nvSpPr>
        <p:spPr>
          <a:xfrm>
            <a:off x="860212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860212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pic>
        <p:nvPicPr>
          <p:cNvPr id="4" name="OW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7" y="477841"/>
            <a:ext cx="2592475" cy="228611"/>
          </a:xfrm>
          <a:prstGeom prst="rect">
            <a:avLst/>
          </a:prstGeom>
        </p:spPr>
      </p:pic>
      <p:pic>
        <p:nvPicPr>
          <p:cNvPr id="6" name="OWEndorsement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24" y="6459538"/>
            <a:ext cx="1542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9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80" y="385765"/>
            <a:ext cx="8261194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1" y="1406529"/>
            <a:ext cx="8274799" cy="4932363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87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Copyright"/>
          <p:cNvSpPr txBox="1">
            <a:spLocks noChangeArrowheads="1"/>
          </p:cNvSpPr>
          <p:nvPr/>
        </p:nvSpPr>
        <p:spPr bwMode="gray">
          <a:xfrm>
            <a:off x="43846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206967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8128173" y="6478749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206967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49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0" name="Copyright"/>
          <p:cNvSpPr txBox="1">
            <a:spLocks noChangeArrowheads="1"/>
          </p:cNvSpPr>
          <p:nvPr userDrawn="1"/>
        </p:nvSpPr>
        <p:spPr bwMode="gray">
          <a:xfrm>
            <a:off x="43846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4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8" name="MMC_CoverShape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0" y="3073400"/>
            <a:ext cx="9142488" cy="3200400"/>
            <a:chOff x="0" y="1936"/>
            <a:chExt cx="6048" cy="2016"/>
          </a:xfrm>
        </p:grpSpPr>
        <p:sp>
          <p:nvSpPr>
            <p:cNvPr id="8409" name="Freeform 217"/>
            <p:cNvSpPr>
              <a:spLocks/>
            </p:cNvSpPr>
            <p:nvPr userDrawn="1"/>
          </p:nvSpPr>
          <p:spPr bwMode="gray">
            <a:xfrm>
              <a:off x="0" y="1936"/>
              <a:ext cx="576" cy="2016"/>
            </a:xfrm>
            <a:custGeom>
              <a:avLst/>
              <a:gdLst>
                <a:gd name="T0" fmla="*/ 0 w 576"/>
                <a:gd name="T1" fmla="*/ 864 h 2016"/>
                <a:gd name="T2" fmla="*/ 576 w 576"/>
                <a:gd name="T3" fmla="*/ 0 h 2016"/>
                <a:gd name="T4" fmla="*/ 448 w 576"/>
                <a:gd name="T5" fmla="*/ 2016 h 2016"/>
                <a:gd name="T6" fmla="*/ 0 w 576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016">
                  <a:moveTo>
                    <a:pt x="0" y="864"/>
                  </a:moveTo>
                  <a:lnTo>
                    <a:pt x="576" y="0"/>
                  </a:lnTo>
                  <a:lnTo>
                    <a:pt x="448" y="2016"/>
                  </a:lnTo>
                  <a:lnTo>
                    <a:pt x="0" y="2016"/>
                  </a:lnTo>
                </a:path>
              </a:pathLst>
            </a:custGeom>
            <a:solidFill>
              <a:srgbClr val="016D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0" name="Freeform 218"/>
            <p:cNvSpPr>
              <a:spLocks/>
            </p:cNvSpPr>
            <p:nvPr userDrawn="1"/>
          </p:nvSpPr>
          <p:spPr bwMode="gray">
            <a:xfrm>
              <a:off x="288" y="1936"/>
              <a:ext cx="5344" cy="2016"/>
            </a:xfrm>
            <a:custGeom>
              <a:avLst/>
              <a:gdLst>
                <a:gd name="T0" fmla="*/ 0 w 5344"/>
                <a:gd name="T1" fmla="*/ 2016 h 2016"/>
                <a:gd name="T2" fmla="*/ 288 w 5344"/>
                <a:gd name="T3" fmla="*/ 0 h 2016"/>
                <a:gd name="T4" fmla="*/ 5344 w 5344"/>
                <a:gd name="T5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44" h="2016">
                  <a:moveTo>
                    <a:pt x="0" y="2016"/>
                  </a:moveTo>
                  <a:lnTo>
                    <a:pt x="288" y="0"/>
                  </a:lnTo>
                  <a:lnTo>
                    <a:pt x="5344" y="2016"/>
                  </a:lnTo>
                </a:path>
              </a:pathLst>
            </a:custGeom>
            <a:solidFill>
              <a:srgbClr val="00A8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1" name="Freeform 219"/>
            <p:cNvSpPr>
              <a:spLocks/>
            </p:cNvSpPr>
            <p:nvPr userDrawn="1"/>
          </p:nvSpPr>
          <p:spPr bwMode="gray">
            <a:xfrm>
              <a:off x="576" y="1936"/>
              <a:ext cx="5472" cy="2016"/>
            </a:xfrm>
            <a:custGeom>
              <a:avLst/>
              <a:gdLst>
                <a:gd name="T0" fmla="*/ 4896 w 5472"/>
                <a:gd name="T1" fmla="*/ 2016 h 2016"/>
                <a:gd name="T2" fmla="*/ 0 w 5472"/>
                <a:gd name="T3" fmla="*/ 0 h 2016"/>
                <a:gd name="T4" fmla="*/ 5472 w 5472"/>
                <a:gd name="T5" fmla="*/ 128 h 2016"/>
                <a:gd name="T6" fmla="*/ 5472 w 5472"/>
                <a:gd name="T7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72" h="2016">
                  <a:moveTo>
                    <a:pt x="4896" y="2016"/>
                  </a:moveTo>
                  <a:lnTo>
                    <a:pt x="0" y="0"/>
                  </a:lnTo>
                  <a:lnTo>
                    <a:pt x="5472" y="128"/>
                  </a:lnTo>
                  <a:lnTo>
                    <a:pt x="5472" y="2016"/>
                  </a:lnTo>
                </a:path>
              </a:pathLst>
            </a:custGeom>
            <a:solidFill>
              <a:srgbClr val="002C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  <p:sp>
          <p:nvSpPr>
            <p:cNvPr id="8412" name="Freeform 220"/>
            <p:cNvSpPr>
              <a:spLocks/>
            </p:cNvSpPr>
            <p:nvPr userDrawn="1"/>
          </p:nvSpPr>
          <p:spPr bwMode="gray">
            <a:xfrm>
              <a:off x="576" y="1936"/>
              <a:ext cx="5472" cy="288"/>
            </a:xfrm>
            <a:custGeom>
              <a:avLst/>
              <a:gdLst>
                <a:gd name="T0" fmla="*/ 5472 w 5472"/>
                <a:gd name="T1" fmla="*/ 288 h 288"/>
                <a:gd name="T2" fmla="*/ 0 w 5472"/>
                <a:gd name="T3" fmla="*/ 0 h 288"/>
                <a:gd name="T4" fmla="*/ 5472 w 54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2" h="288">
                  <a:moveTo>
                    <a:pt x="5472" y="288"/>
                  </a:moveTo>
                  <a:lnTo>
                    <a:pt x="0" y="0"/>
                  </a:lnTo>
                  <a:lnTo>
                    <a:pt x="5472" y="0"/>
                  </a:lnTo>
                </a:path>
              </a:pathLst>
            </a:custGeom>
            <a:solidFill>
              <a:srgbClr val="A6E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anchor="ctr"/>
            <a:lstStyle/>
            <a:p>
              <a:pPr algn="ctr">
                <a:lnSpc>
                  <a:spcPct val="86000"/>
                </a:lnSpc>
              </a:pPr>
              <a:endParaRPr lang="pt-BR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17" name="Copyright"/>
          <p:cNvSpPr txBox="1">
            <a:spLocks noChangeArrowheads="1"/>
          </p:cNvSpPr>
          <p:nvPr/>
        </p:nvSpPr>
        <p:spPr bwMode="gray">
          <a:xfrm>
            <a:off x="860221" y="6594126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60132" y="1249998"/>
            <a:ext cx="7843976" cy="731202"/>
          </a:xfrm>
          <a:ln>
            <a:noFill/>
          </a:ln>
        </p:spPr>
        <p:txBody>
          <a:bodyPr/>
          <a:lstStyle>
            <a:lvl1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86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TITLE</a:t>
            </a:r>
          </a:p>
          <a:p>
            <a:pPr lvl="1"/>
            <a:r>
              <a:rPr lang="pt-BR" dirty="0" smtClean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0713" y="2395220"/>
            <a:ext cx="4622036" cy="2413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 smtClean="0"/>
              <a:t>DATE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308135" y="479425"/>
            <a:ext cx="2395972" cy="685800"/>
          </a:xfrm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000" b="1" baseline="0">
                <a:solidFill>
                  <a:srgbClr val="808080"/>
                </a:solidFill>
              </a:defRPr>
            </a:lvl1pPr>
          </a:lstStyle>
          <a:p>
            <a:r>
              <a:rPr lang="de-DE" dirty="0" smtClean="0"/>
              <a:t>CLIENT LOGO PLACEHOLDER</a:t>
            </a:r>
          </a:p>
          <a:p>
            <a:r>
              <a:rPr lang="de-DE" dirty="0" smtClean="0"/>
              <a:t>Delete box if no client logo is used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60139" y="4892675"/>
            <a:ext cx="4734503" cy="977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4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4pPr>
            <a:lvl5pPr marL="685800" indent="0">
              <a:buNone/>
              <a:defRPr/>
            </a:lvl5pPr>
          </a:lstStyle>
          <a:p>
            <a:pPr lvl="0"/>
            <a:r>
              <a:rPr lang="pt-BR" dirty="0" err="1" smtClean="0"/>
              <a:t>Presenter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Presenter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  <a:p>
            <a:pPr lvl="3"/>
            <a:endParaRPr lang="pt-BR" dirty="0" smtClean="0"/>
          </a:p>
          <a:p>
            <a:pPr lvl="3"/>
            <a:r>
              <a:rPr lang="pt-BR" dirty="0" err="1" smtClean="0"/>
              <a:t>Location</a:t>
            </a:r>
            <a:r>
              <a:rPr lang="pt-BR" dirty="0" smtClean="0"/>
              <a:t> (</a:t>
            </a:r>
            <a:r>
              <a:rPr lang="pt-BR" dirty="0" err="1" smtClean="0"/>
              <a:t>optional</a:t>
            </a:r>
            <a:r>
              <a:rPr lang="pt-BR" dirty="0" smtClean="0"/>
              <a:t>)</a:t>
            </a:r>
          </a:p>
        </p:txBody>
      </p:sp>
      <p:sp>
        <p:nvSpPr>
          <p:cNvPr id="2" name="Subnomenclature"/>
          <p:cNvSpPr txBox="1"/>
          <p:nvPr/>
        </p:nvSpPr>
        <p:spPr>
          <a:xfrm>
            <a:off x="860221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860221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1000" b="1" dirty="0">
              <a:solidFill>
                <a:srgbClr val="606060"/>
              </a:solidFill>
            </a:endParaRPr>
          </a:p>
        </p:txBody>
      </p:sp>
      <p:pic>
        <p:nvPicPr>
          <p:cNvPr id="4" name="OW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6" y="477841"/>
            <a:ext cx="2592475" cy="228611"/>
          </a:xfrm>
          <a:prstGeom prst="rect">
            <a:avLst/>
          </a:prstGeom>
        </p:spPr>
      </p:pic>
      <p:pic>
        <p:nvPicPr>
          <p:cNvPr id="6" name="OWEndorsement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24" y="6459538"/>
            <a:ext cx="1542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nfOW-S-TEST[D]DAT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925627"/>
              </p:ext>
            </p:extLst>
          </p:nvPr>
        </p:nvGraphicFramePr>
        <p:xfrm>
          <a:off x="432334" y="2508504"/>
          <a:ext cx="8271775" cy="1840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2561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C77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QUALIFICATIONS, ASSUMPTIONS AND LIMITING CONDITIONS</a:t>
                      </a:r>
                    </a:p>
                  </a:txBody>
                  <a:tcPr marL="0" marR="21767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exclusive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intended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general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circulation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reproduced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quoted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distributed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prior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permission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beneficiaries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liability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furnished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portions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believed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independently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verified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unless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otherwise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indicated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industry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statistical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sources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deem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reliable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however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accuracy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completeness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findings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historical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trends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subject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inherent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uncertainties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actual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future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herein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report.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obligation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assumed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revise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reflect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occur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subsequent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hereof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decisions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connection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implementation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recommendations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contained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sole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report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investment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advice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does it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regarding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fairness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</a:p>
                  </a:txBody>
                  <a:tcPr marL="34829" marR="34829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67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67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565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CopyWriOW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94298694"/>
              </p:ext>
            </p:extLst>
          </p:nvPr>
        </p:nvGraphicFramePr>
        <p:xfrm>
          <a:off x="432334" y="2889504"/>
          <a:ext cx="8271775" cy="1078992"/>
        </p:xfrm>
        <a:graphic>
          <a:graphicData uri="http://schemas.openxmlformats.org/drawingml/2006/table">
            <a:tbl>
              <a:tblPr/>
              <a:tblGrid>
                <a:gridCol w="2642191"/>
                <a:gridCol w="5629584"/>
              </a:tblGrid>
              <a:tr h="63015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
</a:t>
                      </a:r>
                    </a:p>
                  </a:txBody>
                  <a:tcPr marL="0" marR="217678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 industries are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extremely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The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companies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obviously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confidentiality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
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Similarly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management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consulting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business.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view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approaches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insights as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proprietary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therefore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look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's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interests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presentations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methodologies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analytical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techniques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circumstances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should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material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shared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party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without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written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consent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</a:t>
                      </a:r>
                      <a:r>
                        <a:rPr kumimoji="0" lang="pt-B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
Copyright © </a:t>
                      </a:r>
                    </a:p>
                  </a:txBody>
                  <a:tcPr marL="34829" marR="34829" marT="18288" marB="1828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ocID"/>
          <p:cNvSpPr txBox="1"/>
          <p:nvPr/>
        </p:nvSpPr>
        <p:spPr>
          <a:xfrm>
            <a:off x="1206967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  <p:sp>
        <p:nvSpPr>
          <p:cNvPr id="4" name="DocID"/>
          <p:cNvSpPr txBox="1"/>
          <p:nvPr userDrawn="1"/>
        </p:nvSpPr>
        <p:spPr>
          <a:xfrm>
            <a:off x="1206967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27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3845" y="382593"/>
            <a:ext cx="8271775" cy="7588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Contents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87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Title"/>
          <p:cNvSpPr>
            <a:spLocks noGrp="1"/>
          </p:cNvSpPr>
          <p:nvPr>
            <p:ph type="body" sz="quarter" idx="11"/>
          </p:nvPr>
        </p:nvSpPr>
        <p:spPr>
          <a:xfrm>
            <a:off x="3039662" y="2934392"/>
            <a:ext cx="5664527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432335" y="2934392"/>
            <a:ext cx="2306456" cy="9144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pt-BR" dirty="0" err="1" smtClean="0"/>
              <a:t>Section</a:t>
            </a:r>
            <a:r>
              <a:rPr lang="pt-BR" dirty="0" smtClean="0"/>
              <a:t> #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889185" y="2859739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 userDrawn="1"/>
        </p:nvCxnSpPr>
        <p:spPr bwMode="auto">
          <a:xfrm>
            <a:off x="2889185" y="2859739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0165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0822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999050" y="1406526"/>
            <a:ext cx="3705065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Copyright"/>
          <p:cNvSpPr txBox="1">
            <a:spLocks noChangeArrowheads="1"/>
          </p:cNvSpPr>
          <p:nvPr userDrawn="1"/>
        </p:nvSpPr>
        <p:spPr bwMode="gray">
          <a:xfrm>
            <a:off x="43846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5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40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6525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822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4999050" y="1930402"/>
            <a:ext cx="3705065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6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5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30822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3"/>
          </p:nvPr>
        </p:nvSpPr>
        <p:spPr>
          <a:xfrm>
            <a:off x="4994508" y="1406525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4"/>
          </p:nvPr>
        </p:nvSpPr>
        <p:spPr>
          <a:xfrm>
            <a:off x="430822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5"/>
          </p:nvPr>
        </p:nvSpPr>
        <p:spPr>
          <a:xfrm>
            <a:off x="4994508" y="3904629"/>
            <a:ext cx="3705065" cy="212628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8" name="Copyright"/>
          <p:cNvSpPr txBox="1">
            <a:spLocks noChangeArrowheads="1"/>
          </p:cNvSpPr>
          <p:nvPr userDrawn="1"/>
        </p:nvSpPr>
        <p:spPr bwMode="gray">
          <a:xfrm>
            <a:off x="43846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9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32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832" y="1407584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000554" y="1407584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002067" y="3894810"/>
            <a:ext cx="3703554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30832" y="3894810"/>
            <a:ext cx="370053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999045" y="1871134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430832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8" name="Content Placeholder 2"/>
          <p:cNvSpPr>
            <a:spLocks noGrp="1"/>
          </p:cNvSpPr>
          <p:nvPr>
            <p:ph idx="28"/>
          </p:nvPr>
        </p:nvSpPr>
        <p:spPr>
          <a:xfrm>
            <a:off x="4999045" y="4358360"/>
            <a:ext cx="3700531" cy="1672024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1" name="Copyright"/>
          <p:cNvSpPr txBox="1">
            <a:spLocks noChangeArrowheads="1"/>
          </p:cNvSpPr>
          <p:nvPr userDrawn="1"/>
        </p:nvSpPr>
        <p:spPr bwMode="gray">
          <a:xfrm>
            <a:off x="43846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8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25"/>
          </p:nvPr>
        </p:nvSpPr>
        <p:spPr>
          <a:xfrm>
            <a:off x="430822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3370991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Content Placeholder 2"/>
          <p:cNvSpPr>
            <a:spLocks noGrp="1"/>
          </p:cNvSpPr>
          <p:nvPr>
            <p:ph idx="27"/>
          </p:nvPr>
        </p:nvSpPr>
        <p:spPr>
          <a:xfrm>
            <a:off x="6311159" y="1406525"/>
            <a:ext cx="2394461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pyright"/>
          <p:cNvSpPr txBox="1">
            <a:spLocks noChangeArrowheads="1"/>
          </p:cNvSpPr>
          <p:nvPr userDrawn="1"/>
        </p:nvSpPr>
        <p:spPr bwMode="gray">
          <a:xfrm>
            <a:off x="43846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6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5"/>
          </p:nvPr>
        </p:nvSpPr>
        <p:spPr>
          <a:xfrm>
            <a:off x="430822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Content Placeholder 2"/>
          <p:cNvSpPr>
            <a:spLocks noGrp="1"/>
          </p:cNvSpPr>
          <p:nvPr>
            <p:ph idx="26"/>
          </p:nvPr>
        </p:nvSpPr>
        <p:spPr>
          <a:xfrm>
            <a:off x="3370991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27"/>
          </p:nvPr>
        </p:nvSpPr>
        <p:spPr>
          <a:xfrm>
            <a:off x="6311159" y="1937020"/>
            <a:ext cx="2394461" cy="41023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3233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309656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74013" y="1407584"/>
            <a:ext cx="2394461" cy="342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6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32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80" y="385765"/>
            <a:ext cx="8261194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1" y="1406529"/>
            <a:ext cx="8274799" cy="4932363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128173" y="6478767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6" name="Copyright"/>
          <p:cNvSpPr txBox="1">
            <a:spLocks noChangeArrowheads="1"/>
          </p:cNvSpPr>
          <p:nvPr/>
        </p:nvSpPr>
        <p:spPr bwMode="gray">
          <a:xfrm>
            <a:off x="438469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206976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8128173" y="6478767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206976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>
              <a:lnSpc>
                <a:spcPct val="86000"/>
              </a:lnSpc>
            </a:pP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38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6"/>
          </p:nvPr>
        </p:nvSpPr>
        <p:spPr>
          <a:xfrm>
            <a:off x="430822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33"/>
          </p:nvPr>
        </p:nvSpPr>
        <p:spPr>
          <a:xfrm>
            <a:off x="3370991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0" name="Content Placeholder 2"/>
          <p:cNvSpPr>
            <a:spLocks noGrp="1"/>
          </p:cNvSpPr>
          <p:nvPr>
            <p:ph idx="34"/>
          </p:nvPr>
        </p:nvSpPr>
        <p:spPr>
          <a:xfrm>
            <a:off x="6311159" y="1406529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35"/>
          </p:nvPr>
        </p:nvSpPr>
        <p:spPr>
          <a:xfrm>
            <a:off x="430822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36"/>
          </p:nvPr>
        </p:nvSpPr>
        <p:spPr>
          <a:xfrm>
            <a:off x="3370991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5" name="Content Placeholder 2"/>
          <p:cNvSpPr>
            <a:spLocks noGrp="1"/>
          </p:cNvSpPr>
          <p:nvPr>
            <p:ph idx="37"/>
          </p:nvPr>
        </p:nvSpPr>
        <p:spPr>
          <a:xfrm>
            <a:off x="6311159" y="3886734"/>
            <a:ext cx="2394461" cy="2139423"/>
          </a:xfrm>
        </p:spPr>
        <p:txBody>
          <a:bodyPr/>
          <a:lstStyle>
            <a:lvl1pPr marL="119063" indent="-119063">
              <a:tabLst/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9" name="Copyright"/>
          <p:cNvSpPr txBox="1">
            <a:spLocks noChangeArrowheads="1"/>
          </p:cNvSpPr>
          <p:nvPr userDrawn="1"/>
        </p:nvSpPr>
        <p:spPr bwMode="gray">
          <a:xfrm>
            <a:off x="43846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9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309656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43233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374013" y="3902218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Content Placeholder 2"/>
          <p:cNvSpPr>
            <a:spLocks noGrp="1"/>
          </p:cNvSpPr>
          <p:nvPr>
            <p:ph idx="27"/>
          </p:nvPr>
        </p:nvSpPr>
        <p:spPr>
          <a:xfrm>
            <a:off x="430822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4" name="Content Placeholder 2"/>
          <p:cNvSpPr>
            <a:spLocks noGrp="1"/>
          </p:cNvSpPr>
          <p:nvPr>
            <p:ph idx="33"/>
          </p:nvPr>
        </p:nvSpPr>
        <p:spPr>
          <a:xfrm>
            <a:off x="3370991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5" name="Content Placeholder 2"/>
          <p:cNvSpPr>
            <a:spLocks noGrp="1"/>
          </p:cNvSpPr>
          <p:nvPr>
            <p:ph idx="34"/>
          </p:nvPr>
        </p:nvSpPr>
        <p:spPr>
          <a:xfrm>
            <a:off x="6311159" y="1870075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6" name="Content Placeholder 2"/>
          <p:cNvSpPr>
            <a:spLocks noGrp="1"/>
          </p:cNvSpPr>
          <p:nvPr>
            <p:ph idx="35"/>
          </p:nvPr>
        </p:nvSpPr>
        <p:spPr>
          <a:xfrm>
            <a:off x="430822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7" name="Content Placeholder 2"/>
          <p:cNvSpPr>
            <a:spLocks noGrp="1"/>
          </p:cNvSpPr>
          <p:nvPr>
            <p:ph idx="36"/>
          </p:nvPr>
        </p:nvSpPr>
        <p:spPr>
          <a:xfrm>
            <a:off x="3370991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8" name="Content Placeholder 2"/>
          <p:cNvSpPr>
            <a:spLocks noGrp="1"/>
          </p:cNvSpPr>
          <p:nvPr>
            <p:ph idx="37"/>
          </p:nvPr>
        </p:nvSpPr>
        <p:spPr>
          <a:xfrm>
            <a:off x="6311159" y="4365768"/>
            <a:ext cx="2394461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3" name="Copyright"/>
          <p:cNvSpPr txBox="1">
            <a:spLocks noChangeArrowheads="1"/>
          </p:cNvSpPr>
          <p:nvPr userDrawn="1"/>
        </p:nvSpPr>
        <p:spPr bwMode="gray">
          <a:xfrm>
            <a:off x="43846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6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34"/>
          </p:nvPr>
        </p:nvSpPr>
        <p:spPr>
          <a:xfrm>
            <a:off x="430822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43"/>
          </p:nvPr>
        </p:nvSpPr>
        <p:spPr>
          <a:xfrm>
            <a:off x="2590475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8" name="Content Placeholder 2"/>
          <p:cNvSpPr>
            <a:spLocks noGrp="1"/>
          </p:cNvSpPr>
          <p:nvPr>
            <p:ph idx="44"/>
          </p:nvPr>
        </p:nvSpPr>
        <p:spPr>
          <a:xfrm>
            <a:off x="4750123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1" name="Content Placeholder 2"/>
          <p:cNvSpPr>
            <a:spLocks noGrp="1"/>
          </p:cNvSpPr>
          <p:nvPr>
            <p:ph idx="45"/>
          </p:nvPr>
        </p:nvSpPr>
        <p:spPr>
          <a:xfrm>
            <a:off x="6909774" y="1406525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2" name="Content Placeholder 2"/>
          <p:cNvSpPr>
            <a:spLocks noGrp="1"/>
          </p:cNvSpPr>
          <p:nvPr>
            <p:ph idx="46"/>
          </p:nvPr>
        </p:nvSpPr>
        <p:spPr>
          <a:xfrm>
            <a:off x="430822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Content Placeholder 2"/>
          <p:cNvSpPr>
            <a:spLocks noGrp="1"/>
          </p:cNvSpPr>
          <p:nvPr>
            <p:ph idx="47"/>
          </p:nvPr>
        </p:nvSpPr>
        <p:spPr>
          <a:xfrm>
            <a:off x="2590475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4" name="Content Placeholder 2"/>
          <p:cNvSpPr>
            <a:spLocks noGrp="1"/>
          </p:cNvSpPr>
          <p:nvPr>
            <p:ph idx="48"/>
          </p:nvPr>
        </p:nvSpPr>
        <p:spPr>
          <a:xfrm>
            <a:off x="4750123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30" name="Content Placeholder 2"/>
          <p:cNvSpPr>
            <a:spLocks noGrp="1"/>
          </p:cNvSpPr>
          <p:nvPr>
            <p:ph idx="49"/>
          </p:nvPr>
        </p:nvSpPr>
        <p:spPr>
          <a:xfrm>
            <a:off x="6909774" y="3911511"/>
            <a:ext cx="1789799" cy="2114645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Rectangle 15"/>
          <p:cNvSpPr>
            <a:spLocks noChangeArrowheads="1"/>
          </p:cNvSpPr>
          <p:nvPr userDrawn="1"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6" name="Copyright"/>
          <p:cNvSpPr txBox="1">
            <a:spLocks noChangeArrowheads="1"/>
          </p:cNvSpPr>
          <p:nvPr userDrawn="1"/>
        </p:nvSpPr>
        <p:spPr bwMode="gray">
          <a:xfrm>
            <a:off x="43846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0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438460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2604662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6" hasCustomPrompt="1"/>
          </p:nvPr>
        </p:nvSpPr>
        <p:spPr>
          <a:xfrm>
            <a:off x="4767839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6918697" y="1406525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438460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2604662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4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4767839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5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6918697" y="3910239"/>
            <a:ext cx="1787003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10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46" name="Content Placeholder 6"/>
          <p:cNvSpPr>
            <a:spLocks noGrp="1"/>
          </p:cNvSpPr>
          <p:nvPr>
            <p:ph sz="quarter" idx="42"/>
          </p:nvPr>
        </p:nvSpPr>
        <p:spPr>
          <a:xfrm>
            <a:off x="438380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7" name="Content Placeholder 6"/>
          <p:cNvSpPr>
            <a:spLocks noGrp="1"/>
          </p:cNvSpPr>
          <p:nvPr>
            <p:ph sz="quarter" idx="56"/>
          </p:nvPr>
        </p:nvSpPr>
        <p:spPr>
          <a:xfrm>
            <a:off x="260367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8" name="Content Placeholder 6"/>
          <p:cNvSpPr>
            <a:spLocks noGrp="1"/>
          </p:cNvSpPr>
          <p:nvPr>
            <p:ph sz="quarter" idx="57"/>
          </p:nvPr>
        </p:nvSpPr>
        <p:spPr>
          <a:xfrm>
            <a:off x="4764434" y="186738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9" name="Content Placeholder 6"/>
          <p:cNvSpPr>
            <a:spLocks noGrp="1"/>
          </p:cNvSpPr>
          <p:nvPr>
            <p:ph sz="quarter" idx="58"/>
          </p:nvPr>
        </p:nvSpPr>
        <p:spPr>
          <a:xfrm>
            <a:off x="6925193" y="1858916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0" name="Content Placeholder 6"/>
          <p:cNvSpPr>
            <a:spLocks noGrp="1"/>
          </p:cNvSpPr>
          <p:nvPr>
            <p:ph sz="quarter" idx="59"/>
          </p:nvPr>
        </p:nvSpPr>
        <p:spPr>
          <a:xfrm>
            <a:off x="438380" y="435591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60"/>
          </p:nvPr>
        </p:nvSpPr>
        <p:spPr>
          <a:xfrm>
            <a:off x="2603674" y="435591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2" name="Content Placeholder 6"/>
          <p:cNvSpPr>
            <a:spLocks noGrp="1"/>
          </p:cNvSpPr>
          <p:nvPr>
            <p:ph sz="quarter" idx="61"/>
          </p:nvPr>
        </p:nvSpPr>
        <p:spPr>
          <a:xfrm>
            <a:off x="4764434" y="435591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53" name="Content Placeholder 6"/>
          <p:cNvSpPr>
            <a:spLocks noGrp="1"/>
          </p:cNvSpPr>
          <p:nvPr>
            <p:ph sz="quarter" idx="62"/>
          </p:nvPr>
        </p:nvSpPr>
        <p:spPr>
          <a:xfrm>
            <a:off x="6925193" y="4355913"/>
            <a:ext cx="1784962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23" name="Rectangle 15"/>
          <p:cNvSpPr>
            <a:spLocks noChangeArrowheads="1"/>
          </p:cNvSpPr>
          <p:nvPr userDrawn="1"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29" name="Copyright"/>
          <p:cNvSpPr txBox="1">
            <a:spLocks noChangeArrowheads="1"/>
          </p:cNvSpPr>
          <p:nvPr userDrawn="1"/>
        </p:nvSpPr>
        <p:spPr bwMode="gray">
          <a:xfrm>
            <a:off x="43846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7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8"/>
          </p:nvPr>
        </p:nvSpPr>
        <p:spPr>
          <a:xfrm>
            <a:off x="3370991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6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401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3" name="Copyright"/>
          <p:cNvSpPr txBox="1">
            <a:spLocks noChangeArrowheads="1"/>
          </p:cNvSpPr>
          <p:nvPr userDrawn="1"/>
        </p:nvSpPr>
        <p:spPr bwMode="gray">
          <a:xfrm>
            <a:off x="43846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84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2333" y="1406525"/>
            <a:ext cx="533311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309656" y="1406525"/>
            <a:ext cx="2394461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 err="1" smtClean="0"/>
              <a:t>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  <a:p>
            <a:pPr lvl="1"/>
            <a:r>
              <a:rPr lang="pt-BR" dirty="0" err="1" smtClean="0"/>
              <a:t>Subheading</a:t>
            </a:r>
            <a:r>
              <a:rPr lang="pt-BR" dirty="0" smtClean="0"/>
              <a:t> 12 </a:t>
            </a:r>
            <a:r>
              <a:rPr lang="pt-BR" dirty="0" err="1" smtClean="0"/>
              <a:t>pt</a:t>
            </a:r>
            <a:endParaRPr lang="pt-BR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8"/>
          </p:nvPr>
        </p:nvSpPr>
        <p:spPr>
          <a:xfrm>
            <a:off x="6309656" y="1925640"/>
            <a:ext cx="2394461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9" name="Content Placeholder 2"/>
          <p:cNvSpPr>
            <a:spLocks noGrp="1"/>
          </p:cNvSpPr>
          <p:nvPr>
            <p:ph idx="27"/>
          </p:nvPr>
        </p:nvSpPr>
        <p:spPr>
          <a:xfrm>
            <a:off x="430822" y="1925640"/>
            <a:ext cx="5333118" cy="41005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Copyright"/>
          <p:cNvSpPr txBox="1">
            <a:spLocks noChangeArrowheads="1"/>
          </p:cNvSpPr>
          <p:nvPr userDrawn="1"/>
        </p:nvSpPr>
        <p:spPr bwMode="gray">
          <a:xfrm>
            <a:off x="43846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6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051073" y="385763"/>
            <a:ext cx="653035" cy="914400"/>
          </a:xfrm>
          <a:noFill/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0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27801" y="1406526"/>
            <a:ext cx="8271775" cy="4930775"/>
          </a:xfrm>
        </p:spPr>
        <p:txBody>
          <a:bodyPr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3926" y="382593"/>
            <a:ext cx="752350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3846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7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larg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28802" y="1406528"/>
            <a:ext cx="2605607" cy="3838575"/>
          </a:xfrm>
        </p:spPr>
        <p:txBody>
          <a:bodyPr anchor="ctr" anchorCtr="0"/>
          <a:lstStyle>
            <a:lvl1pPr marL="0" indent="0" algn="ctr">
              <a:buFontTx/>
              <a:buNone/>
              <a:defRPr sz="1200" b="1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620414" y="1406525"/>
            <a:ext cx="5079160" cy="46243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8128173" y="6477161"/>
            <a:ext cx="57140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pt-BR" sz="1100" smtClean="0">
                <a:solidFill>
                  <a:srgbClr val="606060"/>
                </a:solidFill>
              </a:rPr>
              <a:pPr algn="r" eaLnBrk="0" hangingPunct="0"/>
              <a:t>‹nº›</a:t>
            </a:fld>
            <a:endParaRPr lang="pt-BR" sz="1100" dirty="0">
              <a:solidFill>
                <a:srgbClr val="60606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33845" y="382593"/>
            <a:ext cx="8271775" cy="758825"/>
          </a:xfrm>
        </p:spPr>
        <p:txBody>
          <a:bodyPr/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gray">
          <a:xfrm>
            <a:off x="438460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606060"/>
                </a:solidFill>
              </a:rPr>
              <a:t>© Oliver </a:t>
            </a:r>
            <a:r>
              <a:rPr lang="pt-BR" sz="700" dirty="0" err="1" smtClean="0">
                <a:solidFill>
                  <a:srgbClr val="606060"/>
                </a:solidFill>
              </a:rPr>
              <a:t>Wyman</a:t>
            </a:r>
            <a:r>
              <a:rPr lang="pt-BR" sz="700" dirty="0" smtClean="0">
                <a:solidFill>
                  <a:srgbClr val="606060"/>
                </a:solidFill>
              </a:rPr>
              <a:t> </a:t>
            </a:r>
            <a:endParaRPr lang="pt-B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3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W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44" y="3257545"/>
            <a:ext cx="3888713" cy="3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8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459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slideLayout" Target="../slideLayouts/slideLayout204.xml"/><Relationship Id="rId18" Type="http://schemas.openxmlformats.org/officeDocument/2006/relationships/slideLayout" Target="../slideLayouts/slideLayout209.xml"/><Relationship Id="rId26" Type="http://schemas.openxmlformats.org/officeDocument/2006/relationships/tags" Target="../tags/tag53.xml"/><Relationship Id="rId3" Type="http://schemas.openxmlformats.org/officeDocument/2006/relationships/slideLayout" Target="../slideLayouts/slideLayout194.xml"/><Relationship Id="rId21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203.xml"/><Relationship Id="rId17" Type="http://schemas.openxmlformats.org/officeDocument/2006/relationships/slideLayout" Target="../slideLayouts/slideLayout208.xml"/><Relationship Id="rId25" Type="http://schemas.openxmlformats.org/officeDocument/2006/relationships/vmlDrawing" Target="../drawings/vmlDrawing12.vml"/><Relationship Id="rId2" Type="http://schemas.openxmlformats.org/officeDocument/2006/relationships/slideLayout" Target="../slideLayouts/slideLayout193.xml"/><Relationship Id="rId16" Type="http://schemas.openxmlformats.org/officeDocument/2006/relationships/slideLayout" Target="../slideLayouts/slideLayout207.xml"/><Relationship Id="rId20" Type="http://schemas.openxmlformats.org/officeDocument/2006/relationships/slideLayout" Target="../slideLayouts/slideLayout211.xml"/><Relationship Id="rId29" Type="http://schemas.openxmlformats.org/officeDocument/2006/relationships/tags" Target="../tags/tag56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24" Type="http://schemas.openxmlformats.org/officeDocument/2006/relationships/theme" Target="../theme/theme10.xml"/><Relationship Id="rId32" Type="http://schemas.openxmlformats.org/officeDocument/2006/relationships/image" Target="../media/image5.emf"/><Relationship Id="rId5" Type="http://schemas.openxmlformats.org/officeDocument/2006/relationships/slideLayout" Target="../slideLayouts/slideLayout196.xml"/><Relationship Id="rId15" Type="http://schemas.openxmlformats.org/officeDocument/2006/relationships/slideLayout" Target="../slideLayouts/slideLayout206.xml"/><Relationship Id="rId23" Type="http://schemas.openxmlformats.org/officeDocument/2006/relationships/slideLayout" Target="../slideLayouts/slideLayout214.xml"/><Relationship Id="rId28" Type="http://schemas.openxmlformats.org/officeDocument/2006/relationships/tags" Target="../tags/tag55.xml"/><Relationship Id="rId10" Type="http://schemas.openxmlformats.org/officeDocument/2006/relationships/slideLayout" Target="../slideLayouts/slideLayout201.xml"/><Relationship Id="rId19" Type="http://schemas.openxmlformats.org/officeDocument/2006/relationships/slideLayout" Target="../slideLayouts/slideLayout210.xml"/><Relationship Id="rId31" Type="http://schemas.openxmlformats.org/officeDocument/2006/relationships/oleObject" Target="../embeddings/oleObject12.bin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Relationship Id="rId14" Type="http://schemas.openxmlformats.org/officeDocument/2006/relationships/slideLayout" Target="../slideLayouts/slideLayout205.xml"/><Relationship Id="rId22" Type="http://schemas.openxmlformats.org/officeDocument/2006/relationships/slideLayout" Target="../slideLayouts/slideLayout213.xml"/><Relationship Id="rId27" Type="http://schemas.openxmlformats.org/officeDocument/2006/relationships/tags" Target="../tags/tag54.xml"/><Relationship Id="rId30" Type="http://schemas.openxmlformats.org/officeDocument/2006/relationships/tags" Target="../tags/tag5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2.xml"/><Relationship Id="rId13" Type="http://schemas.openxmlformats.org/officeDocument/2006/relationships/slideLayout" Target="../slideLayouts/slideLayout227.xml"/><Relationship Id="rId18" Type="http://schemas.openxmlformats.org/officeDocument/2006/relationships/slideLayout" Target="../slideLayouts/slideLayout232.xml"/><Relationship Id="rId26" Type="http://schemas.openxmlformats.org/officeDocument/2006/relationships/tags" Target="../tags/tag59.xml"/><Relationship Id="rId3" Type="http://schemas.openxmlformats.org/officeDocument/2006/relationships/slideLayout" Target="../slideLayouts/slideLayout217.xml"/><Relationship Id="rId21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21.xml"/><Relationship Id="rId12" Type="http://schemas.openxmlformats.org/officeDocument/2006/relationships/slideLayout" Target="../slideLayouts/slideLayout226.xml"/><Relationship Id="rId17" Type="http://schemas.openxmlformats.org/officeDocument/2006/relationships/slideLayout" Target="../slideLayouts/slideLayout231.xml"/><Relationship Id="rId25" Type="http://schemas.openxmlformats.org/officeDocument/2006/relationships/vmlDrawing" Target="../drawings/vmlDrawing13.vml"/><Relationship Id="rId2" Type="http://schemas.openxmlformats.org/officeDocument/2006/relationships/slideLayout" Target="../slideLayouts/slideLayout216.xml"/><Relationship Id="rId16" Type="http://schemas.openxmlformats.org/officeDocument/2006/relationships/slideLayout" Target="../slideLayouts/slideLayout230.xml"/><Relationship Id="rId20" Type="http://schemas.openxmlformats.org/officeDocument/2006/relationships/slideLayout" Target="../slideLayouts/slideLayout234.xml"/><Relationship Id="rId29" Type="http://schemas.openxmlformats.org/officeDocument/2006/relationships/tags" Target="../tags/tag62.xml"/><Relationship Id="rId1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25.xml"/><Relationship Id="rId24" Type="http://schemas.openxmlformats.org/officeDocument/2006/relationships/theme" Target="../theme/theme11.xml"/><Relationship Id="rId32" Type="http://schemas.openxmlformats.org/officeDocument/2006/relationships/image" Target="../media/image5.emf"/><Relationship Id="rId5" Type="http://schemas.openxmlformats.org/officeDocument/2006/relationships/slideLayout" Target="../slideLayouts/slideLayout219.xml"/><Relationship Id="rId15" Type="http://schemas.openxmlformats.org/officeDocument/2006/relationships/slideLayout" Target="../slideLayouts/slideLayout229.xml"/><Relationship Id="rId23" Type="http://schemas.openxmlformats.org/officeDocument/2006/relationships/slideLayout" Target="../slideLayouts/slideLayout237.xml"/><Relationship Id="rId28" Type="http://schemas.openxmlformats.org/officeDocument/2006/relationships/tags" Target="../tags/tag61.xml"/><Relationship Id="rId10" Type="http://schemas.openxmlformats.org/officeDocument/2006/relationships/slideLayout" Target="../slideLayouts/slideLayout224.xml"/><Relationship Id="rId19" Type="http://schemas.openxmlformats.org/officeDocument/2006/relationships/slideLayout" Target="../slideLayouts/slideLayout233.xml"/><Relationship Id="rId31" Type="http://schemas.openxmlformats.org/officeDocument/2006/relationships/oleObject" Target="../embeddings/oleObject13.bin"/><Relationship Id="rId4" Type="http://schemas.openxmlformats.org/officeDocument/2006/relationships/slideLayout" Target="../slideLayouts/slideLayout218.xml"/><Relationship Id="rId9" Type="http://schemas.openxmlformats.org/officeDocument/2006/relationships/slideLayout" Target="../slideLayouts/slideLayout223.xml"/><Relationship Id="rId14" Type="http://schemas.openxmlformats.org/officeDocument/2006/relationships/slideLayout" Target="../slideLayouts/slideLayout228.xml"/><Relationship Id="rId22" Type="http://schemas.openxmlformats.org/officeDocument/2006/relationships/slideLayout" Target="../slideLayouts/slideLayout236.xml"/><Relationship Id="rId27" Type="http://schemas.openxmlformats.org/officeDocument/2006/relationships/tags" Target="../tags/tag60.xml"/><Relationship Id="rId30" Type="http://schemas.openxmlformats.org/officeDocument/2006/relationships/tags" Target="../tags/tag6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5.xml"/><Relationship Id="rId13" Type="http://schemas.openxmlformats.org/officeDocument/2006/relationships/slideLayout" Target="../slideLayouts/slideLayout250.xml"/><Relationship Id="rId18" Type="http://schemas.openxmlformats.org/officeDocument/2006/relationships/slideLayout" Target="../slideLayouts/slideLayout255.xml"/><Relationship Id="rId26" Type="http://schemas.openxmlformats.org/officeDocument/2006/relationships/tags" Target="../tags/tag65.xml"/><Relationship Id="rId3" Type="http://schemas.openxmlformats.org/officeDocument/2006/relationships/slideLayout" Target="../slideLayouts/slideLayout240.xml"/><Relationship Id="rId21" Type="http://schemas.openxmlformats.org/officeDocument/2006/relationships/slideLayout" Target="../slideLayouts/slideLayout258.xml"/><Relationship Id="rId7" Type="http://schemas.openxmlformats.org/officeDocument/2006/relationships/slideLayout" Target="../slideLayouts/slideLayout244.xml"/><Relationship Id="rId12" Type="http://schemas.openxmlformats.org/officeDocument/2006/relationships/slideLayout" Target="../slideLayouts/slideLayout249.xml"/><Relationship Id="rId17" Type="http://schemas.openxmlformats.org/officeDocument/2006/relationships/slideLayout" Target="../slideLayouts/slideLayout254.xml"/><Relationship Id="rId25" Type="http://schemas.openxmlformats.org/officeDocument/2006/relationships/vmlDrawing" Target="../drawings/vmlDrawing14.vml"/><Relationship Id="rId2" Type="http://schemas.openxmlformats.org/officeDocument/2006/relationships/slideLayout" Target="../slideLayouts/slideLayout239.xml"/><Relationship Id="rId16" Type="http://schemas.openxmlformats.org/officeDocument/2006/relationships/slideLayout" Target="../slideLayouts/slideLayout253.xml"/><Relationship Id="rId20" Type="http://schemas.openxmlformats.org/officeDocument/2006/relationships/slideLayout" Target="../slideLayouts/slideLayout257.xml"/><Relationship Id="rId29" Type="http://schemas.openxmlformats.org/officeDocument/2006/relationships/tags" Target="../tags/tag68.xml"/><Relationship Id="rId1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43.xml"/><Relationship Id="rId11" Type="http://schemas.openxmlformats.org/officeDocument/2006/relationships/slideLayout" Target="../slideLayouts/slideLayout248.xml"/><Relationship Id="rId24" Type="http://schemas.openxmlformats.org/officeDocument/2006/relationships/theme" Target="../theme/theme12.xml"/><Relationship Id="rId32" Type="http://schemas.openxmlformats.org/officeDocument/2006/relationships/image" Target="../media/image5.emf"/><Relationship Id="rId5" Type="http://schemas.openxmlformats.org/officeDocument/2006/relationships/slideLayout" Target="../slideLayouts/slideLayout242.xml"/><Relationship Id="rId15" Type="http://schemas.openxmlformats.org/officeDocument/2006/relationships/slideLayout" Target="../slideLayouts/slideLayout252.xml"/><Relationship Id="rId23" Type="http://schemas.openxmlformats.org/officeDocument/2006/relationships/slideLayout" Target="../slideLayouts/slideLayout260.xml"/><Relationship Id="rId28" Type="http://schemas.openxmlformats.org/officeDocument/2006/relationships/tags" Target="../tags/tag67.xml"/><Relationship Id="rId10" Type="http://schemas.openxmlformats.org/officeDocument/2006/relationships/slideLayout" Target="../slideLayouts/slideLayout247.xml"/><Relationship Id="rId19" Type="http://schemas.openxmlformats.org/officeDocument/2006/relationships/slideLayout" Target="../slideLayouts/slideLayout256.xml"/><Relationship Id="rId31" Type="http://schemas.openxmlformats.org/officeDocument/2006/relationships/oleObject" Target="../embeddings/oleObject14.bin"/><Relationship Id="rId4" Type="http://schemas.openxmlformats.org/officeDocument/2006/relationships/slideLayout" Target="../slideLayouts/slideLayout241.xml"/><Relationship Id="rId9" Type="http://schemas.openxmlformats.org/officeDocument/2006/relationships/slideLayout" Target="../slideLayouts/slideLayout246.xml"/><Relationship Id="rId14" Type="http://schemas.openxmlformats.org/officeDocument/2006/relationships/slideLayout" Target="../slideLayouts/slideLayout251.xml"/><Relationship Id="rId22" Type="http://schemas.openxmlformats.org/officeDocument/2006/relationships/slideLayout" Target="../slideLayouts/slideLayout259.xml"/><Relationship Id="rId27" Type="http://schemas.openxmlformats.org/officeDocument/2006/relationships/tags" Target="../tags/tag66.xml"/><Relationship Id="rId30" Type="http://schemas.openxmlformats.org/officeDocument/2006/relationships/tags" Target="../tags/tag6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8.xml"/><Relationship Id="rId13" Type="http://schemas.openxmlformats.org/officeDocument/2006/relationships/slideLayout" Target="../slideLayouts/slideLayout273.xml"/><Relationship Id="rId18" Type="http://schemas.openxmlformats.org/officeDocument/2006/relationships/slideLayout" Target="../slideLayouts/slideLayout278.xml"/><Relationship Id="rId26" Type="http://schemas.openxmlformats.org/officeDocument/2006/relationships/tags" Target="../tags/tag71.xml"/><Relationship Id="rId3" Type="http://schemas.openxmlformats.org/officeDocument/2006/relationships/slideLayout" Target="../slideLayouts/slideLayout263.xml"/><Relationship Id="rId21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67.xml"/><Relationship Id="rId12" Type="http://schemas.openxmlformats.org/officeDocument/2006/relationships/slideLayout" Target="../slideLayouts/slideLayout272.xml"/><Relationship Id="rId17" Type="http://schemas.openxmlformats.org/officeDocument/2006/relationships/slideLayout" Target="../slideLayouts/slideLayout277.xml"/><Relationship Id="rId25" Type="http://schemas.openxmlformats.org/officeDocument/2006/relationships/vmlDrawing" Target="../drawings/vmlDrawing15.vml"/><Relationship Id="rId2" Type="http://schemas.openxmlformats.org/officeDocument/2006/relationships/slideLayout" Target="../slideLayouts/slideLayout262.xml"/><Relationship Id="rId16" Type="http://schemas.openxmlformats.org/officeDocument/2006/relationships/slideLayout" Target="../slideLayouts/slideLayout276.xml"/><Relationship Id="rId20" Type="http://schemas.openxmlformats.org/officeDocument/2006/relationships/slideLayout" Target="../slideLayouts/slideLayout280.xml"/><Relationship Id="rId29" Type="http://schemas.openxmlformats.org/officeDocument/2006/relationships/tags" Target="../tags/tag74.xml"/><Relationship Id="rId1" Type="http://schemas.openxmlformats.org/officeDocument/2006/relationships/slideLayout" Target="../slideLayouts/slideLayout261.xml"/><Relationship Id="rId6" Type="http://schemas.openxmlformats.org/officeDocument/2006/relationships/slideLayout" Target="../slideLayouts/slideLayout266.xml"/><Relationship Id="rId11" Type="http://schemas.openxmlformats.org/officeDocument/2006/relationships/slideLayout" Target="../slideLayouts/slideLayout271.xml"/><Relationship Id="rId24" Type="http://schemas.openxmlformats.org/officeDocument/2006/relationships/theme" Target="../theme/theme13.xml"/><Relationship Id="rId32" Type="http://schemas.openxmlformats.org/officeDocument/2006/relationships/image" Target="../media/image5.emf"/><Relationship Id="rId5" Type="http://schemas.openxmlformats.org/officeDocument/2006/relationships/slideLayout" Target="../slideLayouts/slideLayout265.xml"/><Relationship Id="rId15" Type="http://schemas.openxmlformats.org/officeDocument/2006/relationships/slideLayout" Target="../slideLayouts/slideLayout275.xml"/><Relationship Id="rId23" Type="http://schemas.openxmlformats.org/officeDocument/2006/relationships/slideLayout" Target="../slideLayouts/slideLayout283.xml"/><Relationship Id="rId28" Type="http://schemas.openxmlformats.org/officeDocument/2006/relationships/tags" Target="../tags/tag73.xml"/><Relationship Id="rId10" Type="http://schemas.openxmlformats.org/officeDocument/2006/relationships/slideLayout" Target="../slideLayouts/slideLayout270.xml"/><Relationship Id="rId19" Type="http://schemas.openxmlformats.org/officeDocument/2006/relationships/slideLayout" Target="../slideLayouts/slideLayout279.xml"/><Relationship Id="rId31" Type="http://schemas.openxmlformats.org/officeDocument/2006/relationships/oleObject" Target="../embeddings/oleObject15.bin"/><Relationship Id="rId4" Type="http://schemas.openxmlformats.org/officeDocument/2006/relationships/slideLayout" Target="../slideLayouts/slideLayout264.xml"/><Relationship Id="rId9" Type="http://schemas.openxmlformats.org/officeDocument/2006/relationships/slideLayout" Target="../slideLayouts/slideLayout269.xml"/><Relationship Id="rId14" Type="http://schemas.openxmlformats.org/officeDocument/2006/relationships/slideLayout" Target="../slideLayouts/slideLayout274.xml"/><Relationship Id="rId22" Type="http://schemas.openxmlformats.org/officeDocument/2006/relationships/slideLayout" Target="../slideLayouts/slideLayout282.xml"/><Relationship Id="rId27" Type="http://schemas.openxmlformats.org/officeDocument/2006/relationships/tags" Target="../tags/tag72.xml"/><Relationship Id="rId30" Type="http://schemas.openxmlformats.org/officeDocument/2006/relationships/tags" Target="../tags/tag7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1.xml"/><Relationship Id="rId13" Type="http://schemas.openxmlformats.org/officeDocument/2006/relationships/slideLayout" Target="../slideLayouts/slideLayout296.xml"/><Relationship Id="rId18" Type="http://schemas.openxmlformats.org/officeDocument/2006/relationships/slideLayout" Target="../slideLayouts/slideLayout301.xml"/><Relationship Id="rId26" Type="http://schemas.openxmlformats.org/officeDocument/2006/relationships/tags" Target="../tags/tag77.xml"/><Relationship Id="rId3" Type="http://schemas.openxmlformats.org/officeDocument/2006/relationships/slideLayout" Target="../slideLayouts/slideLayout286.xml"/><Relationship Id="rId21" Type="http://schemas.openxmlformats.org/officeDocument/2006/relationships/slideLayout" Target="../slideLayouts/slideLayout304.xml"/><Relationship Id="rId7" Type="http://schemas.openxmlformats.org/officeDocument/2006/relationships/slideLayout" Target="../slideLayouts/slideLayout290.xml"/><Relationship Id="rId12" Type="http://schemas.openxmlformats.org/officeDocument/2006/relationships/slideLayout" Target="../slideLayouts/slideLayout295.xml"/><Relationship Id="rId17" Type="http://schemas.openxmlformats.org/officeDocument/2006/relationships/slideLayout" Target="../slideLayouts/slideLayout300.xml"/><Relationship Id="rId25" Type="http://schemas.openxmlformats.org/officeDocument/2006/relationships/vmlDrawing" Target="../drawings/vmlDrawing16.vml"/><Relationship Id="rId2" Type="http://schemas.openxmlformats.org/officeDocument/2006/relationships/slideLayout" Target="../slideLayouts/slideLayout285.xml"/><Relationship Id="rId16" Type="http://schemas.openxmlformats.org/officeDocument/2006/relationships/slideLayout" Target="../slideLayouts/slideLayout299.xml"/><Relationship Id="rId20" Type="http://schemas.openxmlformats.org/officeDocument/2006/relationships/slideLayout" Target="../slideLayouts/slideLayout303.xml"/><Relationship Id="rId29" Type="http://schemas.openxmlformats.org/officeDocument/2006/relationships/tags" Target="../tags/tag80.xml"/><Relationship Id="rId1" Type="http://schemas.openxmlformats.org/officeDocument/2006/relationships/slideLayout" Target="../slideLayouts/slideLayout284.xml"/><Relationship Id="rId6" Type="http://schemas.openxmlformats.org/officeDocument/2006/relationships/slideLayout" Target="../slideLayouts/slideLayout289.xml"/><Relationship Id="rId11" Type="http://schemas.openxmlformats.org/officeDocument/2006/relationships/slideLayout" Target="../slideLayouts/slideLayout294.xml"/><Relationship Id="rId24" Type="http://schemas.openxmlformats.org/officeDocument/2006/relationships/theme" Target="../theme/theme14.xml"/><Relationship Id="rId32" Type="http://schemas.openxmlformats.org/officeDocument/2006/relationships/image" Target="../media/image5.emf"/><Relationship Id="rId5" Type="http://schemas.openxmlformats.org/officeDocument/2006/relationships/slideLayout" Target="../slideLayouts/slideLayout288.xml"/><Relationship Id="rId15" Type="http://schemas.openxmlformats.org/officeDocument/2006/relationships/slideLayout" Target="../slideLayouts/slideLayout298.xml"/><Relationship Id="rId23" Type="http://schemas.openxmlformats.org/officeDocument/2006/relationships/slideLayout" Target="../slideLayouts/slideLayout306.xml"/><Relationship Id="rId28" Type="http://schemas.openxmlformats.org/officeDocument/2006/relationships/tags" Target="../tags/tag79.xml"/><Relationship Id="rId10" Type="http://schemas.openxmlformats.org/officeDocument/2006/relationships/slideLayout" Target="../slideLayouts/slideLayout293.xml"/><Relationship Id="rId19" Type="http://schemas.openxmlformats.org/officeDocument/2006/relationships/slideLayout" Target="../slideLayouts/slideLayout302.xml"/><Relationship Id="rId31" Type="http://schemas.openxmlformats.org/officeDocument/2006/relationships/oleObject" Target="../embeddings/oleObject16.bin"/><Relationship Id="rId4" Type="http://schemas.openxmlformats.org/officeDocument/2006/relationships/slideLayout" Target="../slideLayouts/slideLayout287.xml"/><Relationship Id="rId9" Type="http://schemas.openxmlformats.org/officeDocument/2006/relationships/slideLayout" Target="../slideLayouts/slideLayout292.xml"/><Relationship Id="rId14" Type="http://schemas.openxmlformats.org/officeDocument/2006/relationships/slideLayout" Target="../slideLayouts/slideLayout297.xml"/><Relationship Id="rId22" Type="http://schemas.openxmlformats.org/officeDocument/2006/relationships/slideLayout" Target="../slideLayouts/slideLayout305.xml"/><Relationship Id="rId27" Type="http://schemas.openxmlformats.org/officeDocument/2006/relationships/tags" Target="../tags/tag78.xml"/><Relationship Id="rId30" Type="http://schemas.openxmlformats.org/officeDocument/2006/relationships/tags" Target="../tags/tag8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tags" Target="../tags/tag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vmlDrawing" Target="../drawings/vmlDrawing4.v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tags" Target="../tags/tag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theme" Target="../theme/theme2.xml"/><Relationship Id="rId32" Type="http://schemas.openxmlformats.org/officeDocument/2006/relationships/image" Target="../media/image5.emf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tags" Target="../tags/tag7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oleObject" Target="../embeddings/oleObject4.bin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tags" Target="../tags/tag6.xml"/><Relationship Id="rId30" Type="http://schemas.openxmlformats.org/officeDocument/2006/relationships/tags" Target="../tags/tag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tags" Target="../tags/tag11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vmlDrawing" Target="../drawings/vmlDrawing5.v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tags" Target="../tags/tag14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theme" Target="../theme/theme3.xml"/><Relationship Id="rId32" Type="http://schemas.openxmlformats.org/officeDocument/2006/relationships/image" Target="../media/image5.emf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tags" Target="../tags/tag13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oleObject" Target="../embeddings/oleObject5.bin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tags" Target="../tags/tag12.xml"/><Relationship Id="rId30" Type="http://schemas.openxmlformats.org/officeDocument/2006/relationships/tags" Target="../tags/tag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tags" Target="../tags/tag17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vmlDrawing" Target="../drawings/vmlDrawing6.v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29" Type="http://schemas.openxmlformats.org/officeDocument/2006/relationships/tags" Target="../tags/tag20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theme" Target="../theme/theme4.xml"/><Relationship Id="rId32" Type="http://schemas.openxmlformats.org/officeDocument/2006/relationships/image" Target="../media/image5.emf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tags" Target="../tags/tag19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31" Type="http://schemas.openxmlformats.org/officeDocument/2006/relationships/oleObject" Target="../embeddings/oleObject6.bin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tags" Target="../tags/tag18.xml"/><Relationship Id="rId30" Type="http://schemas.openxmlformats.org/officeDocument/2006/relationships/tags" Target="../tags/tag2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tags" Target="../tags/tag23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vmlDrawing" Target="../drawings/vmlDrawing7.v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theme" Target="../theme/theme5.xml"/><Relationship Id="rId32" Type="http://schemas.openxmlformats.org/officeDocument/2006/relationships/image" Target="../media/image5.emf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tags" Target="../tags/tag25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oleObject" Target="../embeddings/oleObject7.bin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tags" Target="../tags/tag24.xml"/><Relationship Id="rId30" Type="http://schemas.openxmlformats.org/officeDocument/2006/relationships/tags" Target="../tags/tag2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12.xml"/><Relationship Id="rId18" Type="http://schemas.openxmlformats.org/officeDocument/2006/relationships/slideLayout" Target="../slideLayouts/slideLayout117.xml"/><Relationship Id="rId26" Type="http://schemas.openxmlformats.org/officeDocument/2006/relationships/tags" Target="../tags/tag29.xml"/><Relationship Id="rId3" Type="http://schemas.openxmlformats.org/officeDocument/2006/relationships/slideLayout" Target="../slideLayouts/slideLayout102.xml"/><Relationship Id="rId21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17" Type="http://schemas.openxmlformats.org/officeDocument/2006/relationships/slideLayout" Target="../slideLayouts/slideLayout116.xml"/><Relationship Id="rId25" Type="http://schemas.openxmlformats.org/officeDocument/2006/relationships/vmlDrawing" Target="../drawings/vmlDrawing8.vml"/><Relationship Id="rId2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15.xml"/><Relationship Id="rId20" Type="http://schemas.openxmlformats.org/officeDocument/2006/relationships/slideLayout" Target="../slideLayouts/slideLayout119.xml"/><Relationship Id="rId29" Type="http://schemas.openxmlformats.org/officeDocument/2006/relationships/tags" Target="../tags/tag32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24" Type="http://schemas.openxmlformats.org/officeDocument/2006/relationships/theme" Target="../theme/theme6.xml"/><Relationship Id="rId32" Type="http://schemas.openxmlformats.org/officeDocument/2006/relationships/image" Target="../media/image5.emf"/><Relationship Id="rId5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14.xml"/><Relationship Id="rId23" Type="http://schemas.openxmlformats.org/officeDocument/2006/relationships/slideLayout" Target="../slideLayouts/slideLayout122.xml"/><Relationship Id="rId28" Type="http://schemas.openxmlformats.org/officeDocument/2006/relationships/tags" Target="../tags/tag31.xml"/><Relationship Id="rId10" Type="http://schemas.openxmlformats.org/officeDocument/2006/relationships/slideLayout" Target="../slideLayouts/slideLayout109.xml"/><Relationship Id="rId19" Type="http://schemas.openxmlformats.org/officeDocument/2006/relationships/slideLayout" Target="../slideLayouts/slideLayout118.xml"/><Relationship Id="rId31" Type="http://schemas.openxmlformats.org/officeDocument/2006/relationships/oleObject" Target="../embeddings/oleObject8.bin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13.xml"/><Relationship Id="rId22" Type="http://schemas.openxmlformats.org/officeDocument/2006/relationships/slideLayout" Target="../slideLayouts/slideLayout121.xml"/><Relationship Id="rId27" Type="http://schemas.openxmlformats.org/officeDocument/2006/relationships/tags" Target="../tags/tag30.xml"/><Relationship Id="rId30" Type="http://schemas.openxmlformats.org/officeDocument/2006/relationships/tags" Target="../tags/tag3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5.xml"/><Relationship Id="rId18" Type="http://schemas.openxmlformats.org/officeDocument/2006/relationships/slideLayout" Target="../slideLayouts/slideLayout140.xml"/><Relationship Id="rId26" Type="http://schemas.openxmlformats.org/officeDocument/2006/relationships/tags" Target="../tags/tag35.xml"/><Relationship Id="rId3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17" Type="http://schemas.openxmlformats.org/officeDocument/2006/relationships/slideLayout" Target="../slideLayouts/slideLayout139.xml"/><Relationship Id="rId25" Type="http://schemas.openxmlformats.org/officeDocument/2006/relationships/vmlDrawing" Target="../drawings/vmlDrawing9.vml"/><Relationship Id="rId2" Type="http://schemas.openxmlformats.org/officeDocument/2006/relationships/slideLayout" Target="../slideLayouts/slideLayout124.xml"/><Relationship Id="rId16" Type="http://schemas.openxmlformats.org/officeDocument/2006/relationships/slideLayout" Target="../slideLayouts/slideLayout138.xml"/><Relationship Id="rId20" Type="http://schemas.openxmlformats.org/officeDocument/2006/relationships/slideLayout" Target="../slideLayouts/slideLayout142.xml"/><Relationship Id="rId29" Type="http://schemas.openxmlformats.org/officeDocument/2006/relationships/tags" Target="../tags/tag38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24" Type="http://schemas.openxmlformats.org/officeDocument/2006/relationships/theme" Target="../theme/theme7.xml"/><Relationship Id="rId32" Type="http://schemas.openxmlformats.org/officeDocument/2006/relationships/image" Target="../media/image5.emf"/><Relationship Id="rId5" Type="http://schemas.openxmlformats.org/officeDocument/2006/relationships/slideLayout" Target="../slideLayouts/slideLayout127.xml"/><Relationship Id="rId15" Type="http://schemas.openxmlformats.org/officeDocument/2006/relationships/slideLayout" Target="../slideLayouts/slideLayout137.xml"/><Relationship Id="rId23" Type="http://schemas.openxmlformats.org/officeDocument/2006/relationships/slideLayout" Target="../slideLayouts/slideLayout145.xml"/><Relationship Id="rId28" Type="http://schemas.openxmlformats.org/officeDocument/2006/relationships/tags" Target="../tags/tag37.xml"/><Relationship Id="rId10" Type="http://schemas.openxmlformats.org/officeDocument/2006/relationships/slideLayout" Target="../slideLayouts/slideLayout132.xml"/><Relationship Id="rId19" Type="http://schemas.openxmlformats.org/officeDocument/2006/relationships/slideLayout" Target="../slideLayouts/slideLayout141.xml"/><Relationship Id="rId31" Type="http://schemas.openxmlformats.org/officeDocument/2006/relationships/oleObject" Target="../embeddings/oleObject9.bin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6.xml"/><Relationship Id="rId22" Type="http://schemas.openxmlformats.org/officeDocument/2006/relationships/slideLayout" Target="../slideLayouts/slideLayout144.xml"/><Relationship Id="rId27" Type="http://schemas.openxmlformats.org/officeDocument/2006/relationships/tags" Target="../tags/tag36.xml"/><Relationship Id="rId30" Type="http://schemas.openxmlformats.org/officeDocument/2006/relationships/tags" Target="../tags/tag3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slideLayout" Target="../slideLayouts/slideLayout158.xml"/><Relationship Id="rId18" Type="http://schemas.openxmlformats.org/officeDocument/2006/relationships/slideLayout" Target="../slideLayouts/slideLayout163.xml"/><Relationship Id="rId26" Type="http://schemas.openxmlformats.org/officeDocument/2006/relationships/tags" Target="../tags/tag41.xml"/><Relationship Id="rId3" Type="http://schemas.openxmlformats.org/officeDocument/2006/relationships/slideLayout" Target="../slideLayouts/slideLayout148.xml"/><Relationship Id="rId21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7.xml"/><Relationship Id="rId17" Type="http://schemas.openxmlformats.org/officeDocument/2006/relationships/slideLayout" Target="../slideLayouts/slideLayout162.xml"/><Relationship Id="rId25" Type="http://schemas.openxmlformats.org/officeDocument/2006/relationships/vmlDrawing" Target="../drawings/vmlDrawing10.vml"/><Relationship Id="rId2" Type="http://schemas.openxmlformats.org/officeDocument/2006/relationships/slideLayout" Target="../slideLayouts/slideLayout147.xml"/><Relationship Id="rId16" Type="http://schemas.openxmlformats.org/officeDocument/2006/relationships/slideLayout" Target="../slideLayouts/slideLayout161.xml"/><Relationship Id="rId20" Type="http://schemas.openxmlformats.org/officeDocument/2006/relationships/slideLayout" Target="../slideLayouts/slideLayout165.xml"/><Relationship Id="rId29" Type="http://schemas.openxmlformats.org/officeDocument/2006/relationships/tags" Target="../tags/tag44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24" Type="http://schemas.openxmlformats.org/officeDocument/2006/relationships/theme" Target="../theme/theme8.xml"/><Relationship Id="rId32" Type="http://schemas.openxmlformats.org/officeDocument/2006/relationships/image" Target="../media/image5.emf"/><Relationship Id="rId5" Type="http://schemas.openxmlformats.org/officeDocument/2006/relationships/slideLayout" Target="../slideLayouts/slideLayout150.xml"/><Relationship Id="rId15" Type="http://schemas.openxmlformats.org/officeDocument/2006/relationships/slideLayout" Target="../slideLayouts/slideLayout160.xml"/><Relationship Id="rId23" Type="http://schemas.openxmlformats.org/officeDocument/2006/relationships/slideLayout" Target="../slideLayouts/slideLayout168.xml"/><Relationship Id="rId28" Type="http://schemas.openxmlformats.org/officeDocument/2006/relationships/tags" Target="../tags/tag43.xml"/><Relationship Id="rId10" Type="http://schemas.openxmlformats.org/officeDocument/2006/relationships/slideLayout" Target="../slideLayouts/slideLayout155.xml"/><Relationship Id="rId19" Type="http://schemas.openxmlformats.org/officeDocument/2006/relationships/slideLayout" Target="../slideLayouts/slideLayout164.xml"/><Relationship Id="rId31" Type="http://schemas.openxmlformats.org/officeDocument/2006/relationships/oleObject" Target="../embeddings/oleObject10.bin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4" Type="http://schemas.openxmlformats.org/officeDocument/2006/relationships/slideLayout" Target="../slideLayouts/slideLayout159.xml"/><Relationship Id="rId22" Type="http://schemas.openxmlformats.org/officeDocument/2006/relationships/slideLayout" Target="../slideLayouts/slideLayout167.xml"/><Relationship Id="rId27" Type="http://schemas.openxmlformats.org/officeDocument/2006/relationships/tags" Target="../tags/tag42.xml"/><Relationship Id="rId30" Type="http://schemas.openxmlformats.org/officeDocument/2006/relationships/tags" Target="../tags/tag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slideLayout" Target="../slideLayouts/slideLayout181.xml"/><Relationship Id="rId18" Type="http://schemas.openxmlformats.org/officeDocument/2006/relationships/slideLayout" Target="../slideLayouts/slideLayout186.xml"/><Relationship Id="rId26" Type="http://schemas.openxmlformats.org/officeDocument/2006/relationships/tags" Target="../tags/tag47.xml"/><Relationship Id="rId3" Type="http://schemas.openxmlformats.org/officeDocument/2006/relationships/slideLayout" Target="../slideLayouts/slideLayout171.xml"/><Relationship Id="rId21" Type="http://schemas.openxmlformats.org/officeDocument/2006/relationships/slideLayout" Target="../slideLayouts/slideLayout189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17" Type="http://schemas.openxmlformats.org/officeDocument/2006/relationships/slideLayout" Target="../slideLayouts/slideLayout185.xml"/><Relationship Id="rId25" Type="http://schemas.openxmlformats.org/officeDocument/2006/relationships/vmlDrawing" Target="../drawings/vmlDrawing11.vml"/><Relationship Id="rId2" Type="http://schemas.openxmlformats.org/officeDocument/2006/relationships/slideLayout" Target="../slideLayouts/slideLayout170.xml"/><Relationship Id="rId16" Type="http://schemas.openxmlformats.org/officeDocument/2006/relationships/slideLayout" Target="../slideLayouts/slideLayout184.xml"/><Relationship Id="rId20" Type="http://schemas.openxmlformats.org/officeDocument/2006/relationships/slideLayout" Target="../slideLayouts/slideLayout188.xml"/><Relationship Id="rId29" Type="http://schemas.openxmlformats.org/officeDocument/2006/relationships/tags" Target="../tags/tag5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24" Type="http://schemas.openxmlformats.org/officeDocument/2006/relationships/theme" Target="../theme/theme9.xml"/><Relationship Id="rId32" Type="http://schemas.openxmlformats.org/officeDocument/2006/relationships/image" Target="../media/image5.emf"/><Relationship Id="rId5" Type="http://schemas.openxmlformats.org/officeDocument/2006/relationships/slideLayout" Target="../slideLayouts/slideLayout173.xml"/><Relationship Id="rId15" Type="http://schemas.openxmlformats.org/officeDocument/2006/relationships/slideLayout" Target="../slideLayouts/slideLayout183.xml"/><Relationship Id="rId23" Type="http://schemas.openxmlformats.org/officeDocument/2006/relationships/slideLayout" Target="../slideLayouts/slideLayout191.xml"/><Relationship Id="rId28" Type="http://schemas.openxmlformats.org/officeDocument/2006/relationships/tags" Target="../tags/tag49.xml"/><Relationship Id="rId10" Type="http://schemas.openxmlformats.org/officeDocument/2006/relationships/slideLayout" Target="../slideLayouts/slideLayout178.xml"/><Relationship Id="rId19" Type="http://schemas.openxmlformats.org/officeDocument/2006/relationships/slideLayout" Target="../slideLayouts/slideLayout187.xml"/><Relationship Id="rId31" Type="http://schemas.openxmlformats.org/officeDocument/2006/relationships/oleObject" Target="../embeddings/oleObject11.bin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slideLayout" Target="../slideLayouts/slideLayout182.xml"/><Relationship Id="rId22" Type="http://schemas.openxmlformats.org/officeDocument/2006/relationships/slideLayout" Target="../slideLayouts/slideLayout190.xml"/><Relationship Id="rId27" Type="http://schemas.openxmlformats.org/officeDocument/2006/relationships/tags" Target="../tags/tag48.xml"/><Relationship Id="rId30" Type="http://schemas.openxmlformats.org/officeDocument/2006/relationships/tags" Target="../tags/tag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735082473"/>
              </p:ext>
            </p:extLst>
          </p:nvPr>
        </p:nvGraphicFramePr>
        <p:xfrm>
          <a:off x="1677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7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C:\Users\daniel.casanova\Desktop\Slide Mestre 02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447764" y="404038"/>
            <a:ext cx="8270875" cy="7761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pt-BR" dirty="0" smtClean="0"/>
              <a:t>Clique para adicionar um título</a:t>
            </a:r>
            <a:endParaRPr lang="pt-BR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446566" y="1406529"/>
            <a:ext cx="8271984" cy="44084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9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9" r:id="rId2"/>
    <p:sldLayoutId id="2147483670" r:id="rId3"/>
    <p:sldLayoutId id="2147483673" r:id="rId4"/>
    <p:sldLayoutId id="2147483674" r:id="rId5"/>
    <p:sldLayoutId id="2147483675" r:id="rId6"/>
    <p:sldLayoutId id="2147483671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69863" indent="-169863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6827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08000" indent="-1682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16827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0425" indent="-168275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1886279094"/>
              </p:ext>
            </p:extLst>
          </p:nvPr>
        </p:nvGraphicFramePr>
        <p:xfrm>
          <a:off x="1558" y="1592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1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58" y="1592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"/>
          <p:cNvSpPr>
            <a:spLocks noGrp="1" noChangeArrowheads="1"/>
          </p:cNvSpPr>
          <p:nvPr>
            <p:ph type="title"/>
            <p:custDataLst>
              <p:tags r:id="rId27"/>
            </p:custDataLst>
          </p:nvPr>
        </p:nvSpPr>
        <p:spPr bwMode="gray">
          <a:xfrm>
            <a:off x="433845" y="382593"/>
            <a:ext cx="82717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 smtClean="0"/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28"/>
            </p:custDataLst>
          </p:nvPr>
        </p:nvSpPr>
        <p:spPr bwMode="gray">
          <a:xfrm>
            <a:off x="430824" y="1406529"/>
            <a:ext cx="8274798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gray">
          <a:xfrm>
            <a:off x="455054" y="6534150"/>
            <a:ext cx="2758769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7C848A"/>
                </a:solidFill>
                <a:sym typeface="Arial"/>
              </a:rPr>
              <a:t>© OLI </a:t>
            </a:r>
            <a:r>
              <a:rPr lang="pt-BR" sz="700" dirty="0" err="1" smtClean="0">
                <a:solidFill>
                  <a:srgbClr val="7C848A"/>
                </a:solidFill>
                <a:sym typeface="Arial"/>
              </a:rPr>
              <a:t>Scenario</a:t>
            </a:r>
            <a:r>
              <a:rPr lang="pt-BR" sz="700" dirty="0" smtClean="0">
                <a:solidFill>
                  <a:srgbClr val="7C848A"/>
                </a:solidFill>
                <a:sym typeface="Arial"/>
              </a:rPr>
              <a:t> 386</a:t>
            </a:r>
            <a:endParaRPr lang="pt-BR" sz="700" dirty="0">
              <a:solidFill>
                <a:srgbClr val="7C848A"/>
              </a:solidFill>
              <a:sym typeface="Arial"/>
            </a:endParaRP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30"/>
            </p:custDataLst>
          </p:nvPr>
        </p:nvSpPr>
        <p:spPr bwMode="gray">
          <a:xfrm>
            <a:off x="4058795" y="6532791"/>
            <a:ext cx="102792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/>
            <a:fld id="{78DCCF3D-6F53-4BF5-8CEB-A9CBE917FDF8}" type="datetime4">
              <a:rPr lang="pt-BR" smtClean="0"/>
              <a:pPr algn="ctr"/>
              <a:t>4 de maio de 2015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48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  <p:sldLayoutId id="2147483887" r:id="rId19"/>
    <p:sldLayoutId id="2147483888" r:id="rId20"/>
    <p:sldLayoutId id="2147483889" r:id="rId21"/>
    <p:sldLayoutId id="2147483890" r:id="rId22"/>
    <p:sldLayoutId id="2147483891" r:id="rId2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174625" indent="-174625" algn="l" rtl="0" eaLnBrk="1" fontAlgn="base" hangingPunct="1">
        <a:spcBef>
          <a:spcPct val="6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342900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  <a:sym typeface="Arial"/>
        </a:defRPr>
      </a:lvl2pPr>
      <a:lvl3pPr marL="515938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3pPr>
      <a:lvl4pPr marL="684213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4pPr>
      <a:lvl5pPr marL="8588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3861464404"/>
              </p:ext>
            </p:extLst>
          </p:nvPr>
        </p:nvGraphicFramePr>
        <p:xfrm>
          <a:off x="1548" y="1592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6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48" y="1592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"/>
          <p:cNvSpPr>
            <a:spLocks noGrp="1" noChangeArrowheads="1"/>
          </p:cNvSpPr>
          <p:nvPr>
            <p:ph type="title"/>
            <p:custDataLst>
              <p:tags r:id="rId27"/>
            </p:custDataLst>
          </p:nvPr>
        </p:nvSpPr>
        <p:spPr bwMode="gray">
          <a:xfrm>
            <a:off x="433845" y="382593"/>
            <a:ext cx="82717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 smtClean="0"/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28"/>
            </p:custDataLst>
          </p:nvPr>
        </p:nvSpPr>
        <p:spPr bwMode="gray">
          <a:xfrm>
            <a:off x="430824" y="1406529"/>
            <a:ext cx="8274798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gray">
          <a:xfrm>
            <a:off x="455044" y="6534150"/>
            <a:ext cx="2758769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7C848A"/>
                </a:solidFill>
                <a:sym typeface="Arial"/>
              </a:rPr>
              <a:t>© OLI </a:t>
            </a:r>
            <a:r>
              <a:rPr lang="pt-BR" sz="700" dirty="0" err="1" smtClean="0">
                <a:solidFill>
                  <a:srgbClr val="7C848A"/>
                </a:solidFill>
                <a:sym typeface="Arial"/>
              </a:rPr>
              <a:t>Scenario</a:t>
            </a:r>
            <a:r>
              <a:rPr lang="pt-BR" sz="700" dirty="0" smtClean="0">
                <a:solidFill>
                  <a:srgbClr val="7C848A"/>
                </a:solidFill>
                <a:sym typeface="Arial"/>
              </a:rPr>
              <a:t> 386</a:t>
            </a:r>
            <a:endParaRPr lang="pt-BR" sz="700" dirty="0">
              <a:solidFill>
                <a:srgbClr val="7C848A"/>
              </a:solidFill>
              <a:sym typeface="Arial"/>
            </a:endParaRP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30"/>
            </p:custDataLst>
          </p:nvPr>
        </p:nvSpPr>
        <p:spPr bwMode="gray">
          <a:xfrm>
            <a:off x="4058795" y="6532791"/>
            <a:ext cx="102792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/>
            <a:fld id="{78DCCF3D-6F53-4BF5-8CEB-A9CBE917FDF8}" type="datetime4">
              <a:rPr lang="pt-BR" smtClean="0"/>
              <a:pPr algn="ctr"/>
              <a:t>4 de maio de 2015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4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  <p:sldLayoutId id="2147483912" r:id="rId20"/>
    <p:sldLayoutId id="2147483913" r:id="rId21"/>
    <p:sldLayoutId id="2147483914" r:id="rId22"/>
    <p:sldLayoutId id="2147483915" r:id="rId2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174625" indent="-174625" algn="l" rtl="0" eaLnBrk="1" fontAlgn="base" hangingPunct="1">
        <a:spcBef>
          <a:spcPct val="6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342900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  <a:sym typeface="Arial"/>
        </a:defRPr>
      </a:lvl2pPr>
      <a:lvl3pPr marL="515938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3pPr>
      <a:lvl4pPr marL="684213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4pPr>
      <a:lvl5pPr marL="8588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1390692978"/>
              </p:ext>
            </p:extLst>
          </p:nvPr>
        </p:nvGraphicFramePr>
        <p:xfrm>
          <a:off x="1537" y="1592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0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37" y="1592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"/>
          <p:cNvSpPr>
            <a:spLocks noGrp="1" noChangeArrowheads="1"/>
          </p:cNvSpPr>
          <p:nvPr>
            <p:ph type="title"/>
            <p:custDataLst>
              <p:tags r:id="rId27"/>
            </p:custDataLst>
          </p:nvPr>
        </p:nvSpPr>
        <p:spPr bwMode="gray">
          <a:xfrm>
            <a:off x="433845" y="382593"/>
            <a:ext cx="82717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 smtClean="0"/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28"/>
            </p:custDataLst>
          </p:nvPr>
        </p:nvSpPr>
        <p:spPr bwMode="gray">
          <a:xfrm>
            <a:off x="430824" y="1406529"/>
            <a:ext cx="8274798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gray">
          <a:xfrm>
            <a:off x="455033" y="6534150"/>
            <a:ext cx="2758769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7C848A"/>
                </a:solidFill>
                <a:sym typeface="Arial"/>
              </a:rPr>
              <a:t>© OLI </a:t>
            </a:r>
            <a:r>
              <a:rPr lang="pt-BR" sz="700" dirty="0" err="1" smtClean="0">
                <a:solidFill>
                  <a:srgbClr val="7C848A"/>
                </a:solidFill>
                <a:sym typeface="Arial"/>
              </a:rPr>
              <a:t>Scenario</a:t>
            </a:r>
            <a:r>
              <a:rPr lang="pt-BR" sz="700" dirty="0" smtClean="0">
                <a:solidFill>
                  <a:srgbClr val="7C848A"/>
                </a:solidFill>
                <a:sym typeface="Arial"/>
              </a:rPr>
              <a:t> 386</a:t>
            </a:r>
            <a:endParaRPr lang="pt-BR" sz="700" dirty="0">
              <a:solidFill>
                <a:srgbClr val="7C848A"/>
              </a:solidFill>
              <a:sym typeface="Arial"/>
            </a:endParaRP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30"/>
            </p:custDataLst>
          </p:nvPr>
        </p:nvSpPr>
        <p:spPr bwMode="gray">
          <a:xfrm>
            <a:off x="4058795" y="6532791"/>
            <a:ext cx="102792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/>
            <a:fld id="{78DCCF3D-6F53-4BF5-8CEB-A9CBE917FDF8}" type="datetime4">
              <a:rPr lang="pt-BR" smtClean="0"/>
              <a:pPr algn="ctr"/>
              <a:t>4 de maio de 2015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2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  <p:sldLayoutId id="2147483936" r:id="rId20"/>
    <p:sldLayoutId id="2147483937" r:id="rId21"/>
    <p:sldLayoutId id="2147483938" r:id="rId22"/>
    <p:sldLayoutId id="2147483939" r:id="rId2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174625" indent="-174625" algn="l" rtl="0" eaLnBrk="1" fontAlgn="base" hangingPunct="1">
        <a:spcBef>
          <a:spcPct val="6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342900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  <a:sym typeface="Arial"/>
        </a:defRPr>
      </a:lvl2pPr>
      <a:lvl3pPr marL="515938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3pPr>
      <a:lvl4pPr marL="684213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4pPr>
      <a:lvl5pPr marL="8588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2498403750"/>
              </p:ext>
            </p:extLst>
          </p:nvPr>
        </p:nvGraphicFramePr>
        <p:xfrm>
          <a:off x="1525" y="1592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1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25" y="1592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"/>
          <p:cNvSpPr>
            <a:spLocks noGrp="1" noChangeArrowheads="1"/>
          </p:cNvSpPr>
          <p:nvPr>
            <p:ph type="title"/>
            <p:custDataLst>
              <p:tags r:id="rId27"/>
            </p:custDataLst>
          </p:nvPr>
        </p:nvSpPr>
        <p:spPr bwMode="gray">
          <a:xfrm>
            <a:off x="433845" y="382593"/>
            <a:ext cx="82717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 smtClean="0"/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28"/>
            </p:custDataLst>
          </p:nvPr>
        </p:nvSpPr>
        <p:spPr bwMode="gray">
          <a:xfrm>
            <a:off x="430824" y="1406529"/>
            <a:ext cx="8274798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gray">
          <a:xfrm>
            <a:off x="455021" y="6534150"/>
            <a:ext cx="2758769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7C848A"/>
                </a:solidFill>
                <a:sym typeface="Arial"/>
              </a:rPr>
              <a:t>© OLI </a:t>
            </a:r>
            <a:r>
              <a:rPr lang="pt-BR" sz="700" dirty="0" err="1" smtClean="0">
                <a:solidFill>
                  <a:srgbClr val="7C848A"/>
                </a:solidFill>
                <a:sym typeface="Arial"/>
              </a:rPr>
              <a:t>Scenario</a:t>
            </a:r>
            <a:r>
              <a:rPr lang="pt-BR" sz="700" dirty="0" smtClean="0">
                <a:solidFill>
                  <a:srgbClr val="7C848A"/>
                </a:solidFill>
                <a:sym typeface="Arial"/>
              </a:rPr>
              <a:t> 386</a:t>
            </a:r>
            <a:endParaRPr lang="pt-BR" sz="700" dirty="0">
              <a:solidFill>
                <a:srgbClr val="7C848A"/>
              </a:solidFill>
              <a:sym typeface="Arial"/>
            </a:endParaRP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30"/>
            </p:custDataLst>
          </p:nvPr>
        </p:nvSpPr>
        <p:spPr bwMode="gray">
          <a:xfrm>
            <a:off x="4058795" y="6532791"/>
            <a:ext cx="102792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/>
            <a:fld id="{78DCCF3D-6F53-4BF5-8CEB-A9CBE917FDF8}" type="datetime4">
              <a:rPr lang="pt-BR" smtClean="0"/>
              <a:pPr algn="ctr"/>
              <a:t>4 de maio de 2015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111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  <p:sldLayoutId id="2147483958" r:id="rId18"/>
    <p:sldLayoutId id="2147483959" r:id="rId19"/>
    <p:sldLayoutId id="2147483960" r:id="rId20"/>
    <p:sldLayoutId id="2147483961" r:id="rId21"/>
    <p:sldLayoutId id="2147483962" r:id="rId22"/>
    <p:sldLayoutId id="2147483963" r:id="rId2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174625" indent="-174625" algn="l" rtl="0" eaLnBrk="1" fontAlgn="base" hangingPunct="1">
        <a:spcBef>
          <a:spcPct val="6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342900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  <a:sym typeface="Arial"/>
        </a:defRPr>
      </a:lvl2pPr>
      <a:lvl3pPr marL="515938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3pPr>
      <a:lvl4pPr marL="684213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4pPr>
      <a:lvl5pPr marL="8588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1594562886"/>
              </p:ext>
            </p:extLst>
          </p:nvPr>
        </p:nvGraphicFramePr>
        <p:xfrm>
          <a:off x="1513" y="1589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7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13" y="1589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"/>
          <p:cNvSpPr>
            <a:spLocks noGrp="1" noChangeArrowheads="1"/>
          </p:cNvSpPr>
          <p:nvPr>
            <p:ph type="title"/>
            <p:custDataLst>
              <p:tags r:id="rId27"/>
            </p:custDataLst>
          </p:nvPr>
        </p:nvSpPr>
        <p:spPr bwMode="gray">
          <a:xfrm>
            <a:off x="433845" y="382589"/>
            <a:ext cx="82717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 smtClean="0"/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28"/>
            </p:custDataLst>
          </p:nvPr>
        </p:nvSpPr>
        <p:spPr bwMode="gray">
          <a:xfrm>
            <a:off x="430822" y="1406525"/>
            <a:ext cx="8274798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gray">
          <a:xfrm>
            <a:off x="455009" y="6534150"/>
            <a:ext cx="2758769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7C848A"/>
                </a:solidFill>
                <a:sym typeface="Arial"/>
              </a:rPr>
              <a:t>© OLI </a:t>
            </a:r>
            <a:r>
              <a:rPr lang="pt-BR" sz="700" dirty="0" err="1" smtClean="0">
                <a:solidFill>
                  <a:srgbClr val="7C848A"/>
                </a:solidFill>
                <a:sym typeface="Arial"/>
              </a:rPr>
              <a:t>Scenario</a:t>
            </a:r>
            <a:r>
              <a:rPr lang="pt-BR" sz="700" dirty="0" smtClean="0">
                <a:solidFill>
                  <a:srgbClr val="7C848A"/>
                </a:solidFill>
                <a:sym typeface="Arial"/>
              </a:rPr>
              <a:t> 386</a:t>
            </a:r>
            <a:endParaRPr lang="pt-BR" sz="700" dirty="0">
              <a:solidFill>
                <a:srgbClr val="7C848A"/>
              </a:solidFill>
              <a:sym typeface="Arial"/>
            </a:endParaRP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30"/>
            </p:custDataLst>
          </p:nvPr>
        </p:nvSpPr>
        <p:spPr bwMode="gray">
          <a:xfrm>
            <a:off x="4058794" y="6532791"/>
            <a:ext cx="102792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/>
            <a:fld id="{78DCCF3D-6F53-4BF5-8CEB-A9CBE917FDF8}" type="datetime4">
              <a:rPr lang="pt-BR" smtClean="0"/>
              <a:pPr algn="ctr"/>
              <a:t>4 de maio de 2015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60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  <p:sldLayoutId id="2147483983" r:id="rId18"/>
    <p:sldLayoutId id="2147483984" r:id="rId19"/>
    <p:sldLayoutId id="2147483985" r:id="rId20"/>
    <p:sldLayoutId id="2147483986" r:id="rId21"/>
    <p:sldLayoutId id="2147483987" r:id="rId22"/>
    <p:sldLayoutId id="2147483988" r:id="rId2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174625" indent="-174625" algn="l" rtl="0" eaLnBrk="1" fontAlgn="base" hangingPunct="1">
        <a:spcBef>
          <a:spcPct val="6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342900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  <a:sym typeface="Arial"/>
        </a:defRPr>
      </a:lvl2pPr>
      <a:lvl3pPr marL="515938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3pPr>
      <a:lvl4pPr marL="684213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4pPr>
      <a:lvl5pPr marL="8588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3123491289"/>
              </p:ext>
            </p:extLst>
          </p:nvPr>
        </p:nvGraphicFramePr>
        <p:xfrm>
          <a:off x="1602" y="1592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9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602" y="1592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"/>
          <p:cNvSpPr>
            <a:spLocks noGrp="1" noChangeArrowheads="1"/>
          </p:cNvSpPr>
          <p:nvPr>
            <p:ph type="title"/>
            <p:custDataLst>
              <p:tags r:id="rId27"/>
            </p:custDataLst>
          </p:nvPr>
        </p:nvSpPr>
        <p:spPr bwMode="gray">
          <a:xfrm>
            <a:off x="433845" y="382593"/>
            <a:ext cx="82717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 smtClean="0"/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28"/>
            </p:custDataLst>
          </p:nvPr>
        </p:nvSpPr>
        <p:spPr bwMode="gray">
          <a:xfrm>
            <a:off x="430824" y="1406529"/>
            <a:ext cx="8274798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gray">
          <a:xfrm>
            <a:off x="455098" y="6534150"/>
            <a:ext cx="2758769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7C848A"/>
                </a:solidFill>
                <a:sym typeface="Arial"/>
              </a:rPr>
              <a:t>© OLI </a:t>
            </a:r>
            <a:r>
              <a:rPr lang="pt-BR" sz="700" dirty="0" err="1" smtClean="0">
                <a:solidFill>
                  <a:srgbClr val="7C848A"/>
                </a:solidFill>
                <a:sym typeface="Arial"/>
              </a:rPr>
              <a:t>Scenario</a:t>
            </a:r>
            <a:r>
              <a:rPr lang="pt-BR" sz="700" dirty="0" smtClean="0">
                <a:solidFill>
                  <a:srgbClr val="7C848A"/>
                </a:solidFill>
                <a:sym typeface="Arial"/>
              </a:rPr>
              <a:t> 386</a:t>
            </a:r>
            <a:endParaRPr lang="pt-BR" sz="700" dirty="0">
              <a:solidFill>
                <a:srgbClr val="7C848A"/>
              </a:solidFill>
              <a:sym typeface="Arial"/>
            </a:endParaRP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30"/>
            </p:custDataLst>
          </p:nvPr>
        </p:nvSpPr>
        <p:spPr bwMode="gray">
          <a:xfrm>
            <a:off x="4058795" y="6532791"/>
            <a:ext cx="102792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/>
            <a:fld id="{78DCCF3D-6F53-4BF5-8CEB-A9CBE917FDF8}" type="datetime4">
              <a:rPr lang="pt-BR" smtClean="0"/>
              <a:pPr algn="ctr"/>
              <a:t>4 de maio de 2015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535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174625" indent="-174625" algn="l" rtl="0" eaLnBrk="1" fontAlgn="base" hangingPunct="1">
        <a:spcBef>
          <a:spcPct val="6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342900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  <a:sym typeface="Arial"/>
        </a:defRPr>
      </a:lvl2pPr>
      <a:lvl3pPr marL="515938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3pPr>
      <a:lvl4pPr marL="684213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4pPr>
      <a:lvl5pPr marL="8588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956668444"/>
              </p:ext>
            </p:extLst>
          </p:nvPr>
        </p:nvGraphicFramePr>
        <p:xfrm>
          <a:off x="1600" y="1592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3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600" y="1592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"/>
          <p:cNvSpPr>
            <a:spLocks noGrp="1" noChangeArrowheads="1"/>
          </p:cNvSpPr>
          <p:nvPr>
            <p:ph type="title"/>
            <p:custDataLst>
              <p:tags r:id="rId27"/>
            </p:custDataLst>
          </p:nvPr>
        </p:nvSpPr>
        <p:spPr bwMode="gray">
          <a:xfrm>
            <a:off x="433845" y="382593"/>
            <a:ext cx="82717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 smtClean="0"/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28"/>
            </p:custDataLst>
          </p:nvPr>
        </p:nvSpPr>
        <p:spPr bwMode="gray">
          <a:xfrm>
            <a:off x="430824" y="1406529"/>
            <a:ext cx="8274798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gray">
          <a:xfrm>
            <a:off x="455096" y="6534150"/>
            <a:ext cx="2758769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7C848A"/>
                </a:solidFill>
                <a:sym typeface="Arial"/>
              </a:rPr>
              <a:t>© OLI </a:t>
            </a:r>
            <a:r>
              <a:rPr lang="pt-BR" sz="700" dirty="0" err="1" smtClean="0">
                <a:solidFill>
                  <a:srgbClr val="7C848A"/>
                </a:solidFill>
                <a:sym typeface="Arial"/>
              </a:rPr>
              <a:t>Scenario</a:t>
            </a:r>
            <a:r>
              <a:rPr lang="pt-BR" sz="700" dirty="0" smtClean="0">
                <a:solidFill>
                  <a:srgbClr val="7C848A"/>
                </a:solidFill>
                <a:sym typeface="Arial"/>
              </a:rPr>
              <a:t> 386</a:t>
            </a:r>
            <a:endParaRPr lang="pt-BR" sz="700" dirty="0">
              <a:solidFill>
                <a:srgbClr val="7C848A"/>
              </a:solidFill>
              <a:sym typeface="Arial"/>
            </a:endParaRP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30"/>
            </p:custDataLst>
          </p:nvPr>
        </p:nvSpPr>
        <p:spPr bwMode="gray">
          <a:xfrm>
            <a:off x="4058795" y="6532791"/>
            <a:ext cx="102792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/>
            <a:fld id="{78DCCF3D-6F53-4BF5-8CEB-A9CBE917FDF8}" type="datetime4">
              <a:rPr lang="pt-BR" smtClean="0"/>
              <a:pPr algn="ctr"/>
              <a:t>4 de maio de 2015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8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174625" indent="-174625" algn="l" rtl="0" eaLnBrk="1" fontAlgn="base" hangingPunct="1">
        <a:spcBef>
          <a:spcPct val="6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342900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  <a:sym typeface="Arial"/>
        </a:defRPr>
      </a:lvl2pPr>
      <a:lvl3pPr marL="515938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3pPr>
      <a:lvl4pPr marL="684213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4pPr>
      <a:lvl5pPr marL="8588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4204287193"/>
              </p:ext>
            </p:extLst>
          </p:nvPr>
        </p:nvGraphicFramePr>
        <p:xfrm>
          <a:off x="1597" y="1592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4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97" y="1592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"/>
          <p:cNvSpPr>
            <a:spLocks noGrp="1" noChangeArrowheads="1"/>
          </p:cNvSpPr>
          <p:nvPr>
            <p:ph type="title"/>
            <p:custDataLst>
              <p:tags r:id="rId27"/>
            </p:custDataLst>
          </p:nvPr>
        </p:nvSpPr>
        <p:spPr bwMode="gray">
          <a:xfrm>
            <a:off x="433845" y="382593"/>
            <a:ext cx="82717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 smtClean="0"/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28"/>
            </p:custDataLst>
          </p:nvPr>
        </p:nvSpPr>
        <p:spPr bwMode="gray">
          <a:xfrm>
            <a:off x="430824" y="1406529"/>
            <a:ext cx="8274798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gray">
          <a:xfrm>
            <a:off x="455093" y="6534150"/>
            <a:ext cx="2758769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7C848A"/>
                </a:solidFill>
                <a:sym typeface="Arial"/>
              </a:rPr>
              <a:t>© OLI </a:t>
            </a:r>
            <a:r>
              <a:rPr lang="pt-BR" sz="700" dirty="0" err="1" smtClean="0">
                <a:solidFill>
                  <a:srgbClr val="7C848A"/>
                </a:solidFill>
                <a:sym typeface="Arial"/>
              </a:rPr>
              <a:t>Scenario</a:t>
            </a:r>
            <a:r>
              <a:rPr lang="pt-BR" sz="700" dirty="0" smtClean="0">
                <a:solidFill>
                  <a:srgbClr val="7C848A"/>
                </a:solidFill>
                <a:sym typeface="Arial"/>
              </a:rPr>
              <a:t> 386</a:t>
            </a:r>
            <a:endParaRPr lang="pt-BR" sz="700" dirty="0">
              <a:solidFill>
                <a:srgbClr val="7C848A"/>
              </a:solidFill>
              <a:sym typeface="Arial"/>
            </a:endParaRP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30"/>
            </p:custDataLst>
          </p:nvPr>
        </p:nvSpPr>
        <p:spPr bwMode="gray">
          <a:xfrm>
            <a:off x="4058795" y="6532791"/>
            <a:ext cx="102792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/>
            <a:fld id="{78DCCF3D-6F53-4BF5-8CEB-A9CBE917FDF8}" type="datetime4">
              <a:rPr lang="pt-BR" smtClean="0"/>
              <a:pPr algn="ctr"/>
              <a:t>4 de maio de 2015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46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174625" indent="-174625" algn="l" rtl="0" eaLnBrk="1" fontAlgn="base" hangingPunct="1">
        <a:spcBef>
          <a:spcPct val="6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342900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  <a:sym typeface="Arial"/>
        </a:defRPr>
      </a:lvl2pPr>
      <a:lvl3pPr marL="515938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3pPr>
      <a:lvl4pPr marL="684213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4pPr>
      <a:lvl5pPr marL="8588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3283355087"/>
              </p:ext>
            </p:extLst>
          </p:nvPr>
        </p:nvGraphicFramePr>
        <p:xfrm>
          <a:off x="1593" y="1592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8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93" y="1592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"/>
          <p:cNvSpPr>
            <a:spLocks noGrp="1" noChangeArrowheads="1"/>
          </p:cNvSpPr>
          <p:nvPr>
            <p:ph type="title"/>
            <p:custDataLst>
              <p:tags r:id="rId27"/>
            </p:custDataLst>
          </p:nvPr>
        </p:nvSpPr>
        <p:spPr bwMode="gray">
          <a:xfrm>
            <a:off x="433845" y="382593"/>
            <a:ext cx="82717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 smtClean="0"/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28"/>
            </p:custDataLst>
          </p:nvPr>
        </p:nvSpPr>
        <p:spPr bwMode="gray">
          <a:xfrm>
            <a:off x="430824" y="1406529"/>
            <a:ext cx="8274798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gray">
          <a:xfrm>
            <a:off x="455089" y="6534150"/>
            <a:ext cx="2758769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7C848A"/>
                </a:solidFill>
                <a:sym typeface="Arial"/>
              </a:rPr>
              <a:t>© OLI </a:t>
            </a:r>
            <a:r>
              <a:rPr lang="pt-BR" sz="700" dirty="0" err="1" smtClean="0">
                <a:solidFill>
                  <a:srgbClr val="7C848A"/>
                </a:solidFill>
                <a:sym typeface="Arial"/>
              </a:rPr>
              <a:t>Scenario</a:t>
            </a:r>
            <a:r>
              <a:rPr lang="pt-BR" sz="700" dirty="0" smtClean="0">
                <a:solidFill>
                  <a:srgbClr val="7C848A"/>
                </a:solidFill>
                <a:sym typeface="Arial"/>
              </a:rPr>
              <a:t> 386</a:t>
            </a:r>
            <a:endParaRPr lang="pt-BR" sz="700" dirty="0">
              <a:solidFill>
                <a:srgbClr val="7C848A"/>
              </a:solidFill>
              <a:sym typeface="Arial"/>
            </a:endParaRP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30"/>
            </p:custDataLst>
          </p:nvPr>
        </p:nvSpPr>
        <p:spPr bwMode="gray">
          <a:xfrm>
            <a:off x="4058795" y="6532791"/>
            <a:ext cx="102792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/>
            <a:fld id="{78DCCF3D-6F53-4BF5-8CEB-A9CBE917FDF8}" type="datetime4">
              <a:rPr lang="pt-BR" smtClean="0"/>
              <a:pPr algn="ctr"/>
              <a:t>4 de maio de 2015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174625" indent="-174625" algn="l" rtl="0" eaLnBrk="1" fontAlgn="base" hangingPunct="1">
        <a:spcBef>
          <a:spcPct val="6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342900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  <a:sym typeface="Arial"/>
        </a:defRPr>
      </a:lvl2pPr>
      <a:lvl3pPr marL="515938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3pPr>
      <a:lvl4pPr marL="684213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4pPr>
      <a:lvl5pPr marL="8588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3560429365"/>
              </p:ext>
            </p:extLst>
          </p:nvPr>
        </p:nvGraphicFramePr>
        <p:xfrm>
          <a:off x="1588" y="1592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2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92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"/>
          <p:cNvSpPr>
            <a:spLocks noGrp="1" noChangeArrowheads="1"/>
          </p:cNvSpPr>
          <p:nvPr>
            <p:ph type="title"/>
            <p:custDataLst>
              <p:tags r:id="rId27"/>
            </p:custDataLst>
          </p:nvPr>
        </p:nvSpPr>
        <p:spPr bwMode="gray">
          <a:xfrm>
            <a:off x="433845" y="382593"/>
            <a:ext cx="82717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 smtClean="0"/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28"/>
            </p:custDataLst>
          </p:nvPr>
        </p:nvSpPr>
        <p:spPr bwMode="gray">
          <a:xfrm>
            <a:off x="430824" y="1406529"/>
            <a:ext cx="8274798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gray">
          <a:xfrm>
            <a:off x="455084" y="6534150"/>
            <a:ext cx="2758769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7C848A"/>
                </a:solidFill>
                <a:sym typeface="Arial"/>
              </a:rPr>
              <a:t>© OLI </a:t>
            </a:r>
            <a:r>
              <a:rPr lang="pt-BR" sz="700" dirty="0" err="1" smtClean="0">
                <a:solidFill>
                  <a:srgbClr val="7C848A"/>
                </a:solidFill>
                <a:sym typeface="Arial"/>
              </a:rPr>
              <a:t>Scenario</a:t>
            </a:r>
            <a:r>
              <a:rPr lang="pt-BR" sz="700" dirty="0" smtClean="0">
                <a:solidFill>
                  <a:srgbClr val="7C848A"/>
                </a:solidFill>
                <a:sym typeface="Arial"/>
              </a:rPr>
              <a:t> 386</a:t>
            </a:r>
            <a:endParaRPr lang="pt-BR" sz="700" dirty="0">
              <a:solidFill>
                <a:srgbClr val="7C848A"/>
              </a:solidFill>
              <a:sym typeface="Arial"/>
            </a:endParaRP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30"/>
            </p:custDataLst>
          </p:nvPr>
        </p:nvSpPr>
        <p:spPr bwMode="gray">
          <a:xfrm>
            <a:off x="4058795" y="6532791"/>
            <a:ext cx="102792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/>
            <a:fld id="{78DCCF3D-6F53-4BF5-8CEB-A9CBE917FDF8}" type="datetime4">
              <a:rPr lang="pt-BR" smtClean="0"/>
              <a:pPr algn="ctr"/>
              <a:t>4 de maio de 2015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88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792" r:id="rId20"/>
    <p:sldLayoutId id="2147483793" r:id="rId21"/>
    <p:sldLayoutId id="2147483794" r:id="rId22"/>
    <p:sldLayoutId id="2147483795" r:id="rId2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174625" indent="-174625" algn="l" rtl="0" eaLnBrk="1" fontAlgn="base" hangingPunct="1">
        <a:spcBef>
          <a:spcPct val="6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342900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  <a:sym typeface="Arial"/>
        </a:defRPr>
      </a:lvl2pPr>
      <a:lvl3pPr marL="515938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3pPr>
      <a:lvl4pPr marL="684213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4pPr>
      <a:lvl5pPr marL="8588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1029912753"/>
              </p:ext>
            </p:extLst>
          </p:nvPr>
        </p:nvGraphicFramePr>
        <p:xfrm>
          <a:off x="1582" y="1592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6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2" y="1592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"/>
          <p:cNvSpPr>
            <a:spLocks noGrp="1" noChangeArrowheads="1"/>
          </p:cNvSpPr>
          <p:nvPr>
            <p:ph type="title"/>
            <p:custDataLst>
              <p:tags r:id="rId27"/>
            </p:custDataLst>
          </p:nvPr>
        </p:nvSpPr>
        <p:spPr bwMode="gray">
          <a:xfrm>
            <a:off x="433845" y="382593"/>
            <a:ext cx="82717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 smtClean="0"/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28"/>
            </p:custDataLst>
          </p:nvPr>
        </p:nvSpPr>
        <p:spPr bwMode="gray">
          <a:xfrm>
            <a:off x="430824" y="1406529"/>
            <a:ext cx="8274798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gray">
          <a:xfrm>
            <a:off x="455078" y="6534150"/>
            <a:ext cx="2758769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7C848A"/>
                </a:solidFill>
                <a:sym typeface="Arial"/>
              </a:rPr>
              <a:t>© OLI </a:t>
            </a:r>
            <a:r>
              <a:rPr lang="pt-BR" sz="700" dirty="0" err="1" smtClean="0">
                <a:solidFill>
                  <a:srgbClr val="7C848A"/>
                </a:solidFill>
                <a:sym typeface="Arial"/>
              </a:rPr>
              <a:t>Scenario</a:t>
            </a:r>
            <a:r>
              <a:rPr lang="pt-BR" sz="700" dirty="0" smtClean="0">
                <a:solidFill>
                  <a:srgbClr val="7C848A"/>
                </a:solidFill>
                <a:sym typeface="Arial"/>
              </a:rPr>
              <a:t> 386</a:t>
            </a:r>
            <a:endParaRPr lang="pt-BR" sz="700" dirty="0">
              <a:solidFill>
                <a:srgbClr val="7C848A"/>
              </a:solidFill>
              <a:sym typeface="Arial"/>
            </a:endParaRP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30"/>
            </p:custDataLst>
          </p:nvPr>
        </p:nvSpPr>
        <p:spPr bwMode="gray">
          <a:xfrm>
            <a:off x="4058795" y="6532791"/>
            <a:ext cx="102792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/>
            <a:fld id="{78DCCF3D-6F53-4BF5-8CEB-A9CBE917FDF8}" type="datetime4">
              <a:rPr lang="pt-BR" smtClean="0"/>
              <a:pPr algn="ctr"/>
              <a:t>4 de maio de 2015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16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  <p:sldLayoutId id="2147483819" r:id="rId2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174625" indent="-174625" algn="l" rtl="0" eaLnBrk="1" fontAlgn="base" hangingPunct="1">
        <a:spcBef>
          <a:spcPct val="6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342900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  <a:sym typeface="Arial"/>
        </a:defRPr>
      </a:lvl2pPr>
      <a:lvl3pPr marL="515938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3pPr>
      <a:lvl4pPr marL="684213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4pPr>
      <a:lvl5pPr marL="8588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3416395448"/>
              </p:ext>
            </p:extLst>
          </p:nvPr>
        </p:nvGraphicFramePr>
        <p:xfrm>
          <a:off x="1575" y="1592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0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75" y="1592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"/>
          <p:cNvSpPr>
            <a:spLocks noGrp="1" noChangeArrowheads="1"/>
          </p:cNvSpPr>
          <p:nvPr>
            <p:ph type="title"/>
            <p:custDataLst>
              <p:tags r:id="rId27"/>
            </p:custDataLst>
          </p:nvPr>
        </p:nvSpPr>
        <p:spPr bwMode="gray">
          <a:xfrm>
            <a:off x="433845" y="382593"/>
            <a:ext cx="82717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 smtClean="0"/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28"/>
            </p:custDataLst>
          </p:nvPr>
        </p:nvSpPr>
        <p:spPr bwMode="gray">
          <a:xfrm>
            <a:off x="430824" y="1406529"/>
            <a:ext cx="8274798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gray">
          <a:xfrm>
            <a:off x="455071" y="6534150"/>
            <a:ext cx="2758769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7C848A"/>
                </a:solidFill>
                <a:sym typeface="Arial"/>
              </a:rPr>
              <a:t>© OLI </a:t>
            </a:r>
            <a:r>
              <a:rPr lang="pt-BR" sz="700" dirty="0" err="1" smtClean="0">
                <a:solidFill>
                  <a:srgbClr val="7C848A"/>
                </a:solidFill>
                <a:sym typeface="Arial"/>
              </a:rPr>
              <a:t>Scenario</a:t>
            </a:r>
            <a:r>
              <a:rPr lang="pt-BR" sz="700" dirty="0" smtClean="0">
                <a:solidFill>
                  <a:srgbClr val="7C848A"/>
                </a:solidFill>
                <a:sym typeface="Arial"/>
              </a:rPr>
              <a:t> 386</a:t>
            </a:r>
            <a:endParaRPr lang="pt-BR" sz="700" dirty="0">
              <a:solidFill>
                <a:srgbClr val="7C848A"/>
              </a:solidFill>
              <a:sym typeface="Arial"/>
            </a:endParaRP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30"/>
            </p:custDataLst>
          </p:nvPr>
        </p:nvSpPr>
        <p:spPr bwMode="gray">
          <a:xfrm>
            <a:off x="4058795" y="6532791"/>
            <a:ext cx="102792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/>
            <a:fld id="{78DCCF3D-6F53-4BF5-8CEB-A9CBE917FDF8}" type="datetime4">
              <a:rPr lang="pt-BR" smtClean="0"/>
              <a:pPr algn="ctr"/>
              <a:t>4 de maio de 2015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39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174625" indent="-174625" algn="l" rtl="0" eaLnBrk="1" fontAlgn="base" hangingPunct="1">
        <a:spcBef>
          <a:spcPct val="6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342900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  <a:sym typeface="Arial"/>
        </a:defRPr>
      </a:lvl2pPr>
      <a:lvl3pPr marL="515938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3pPr>
      <a:lvl4pPr marL="684213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4pPr>
      <a:lvl5pPr marL="8588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939016799"/>
              </p:ext>
            </p:extLst>
          </p:nvPr>
        </p:nvGraphicFramePr>
        <p:xfrm>
          <a:off x="1567" y="1592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7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67" y="1592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"/>
          <p:cNvSpPr>
            <a:spLocks noGrp="1" noChangeArrowheads="1"/>
          </p:cNvSpPr>
          <p:nvPr>
            <p:ph type="title"/>
            <p:custDataLst>
              <p:tags r:id="rId27"/>
            </p:custDataLst>
          </p:nvPr>
        </p:nvSpPr>
        <p:spPr bwMode="gray">
          <a:xfrm>
            <a:off x="433845" y="382593"/>
            <a:ext cx="82717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 smtClean="0"/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28"/>
            </p:custDataLst>
          </p:nvPr>
        </p:nvSpPr>
        <p:spPr bwMode="gray">
          <a:xfrm>
            <a:off x="430824" y="1406529"/>
            <a:ext cx="8274798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gray">
          <a:xfrm>
            <a:off x="455063" y="6534150"/>
            <a:ext cx="2758769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>
              <a:spcBef>
                <a:spcPct val="50000"/>
              </a:spcBef>
            </a:pPr>
            <a:r>
              <a:rPr lang="pt-BR" sz="700" dirty="0" smtClean="0">
                <a:solidFill>
                  <a:srgbClr val="7C848A"/>
                </a:solidFill>
                <a:sym typeface="Arial"/>
              </a:rPr>
              <a:t>© OLI </a:t>
            </a:r>
            <a:r>
              <a:rPr lang="pt-BR" sz="700" dirty="0" err="1" smtClean="0">
                <a:solidFill>
                  <a:srgbClr val="7C848A"/>
                </a:solidFill>
                <a:sym typeface="Arial"/>
              </a:rPr>
              <a:t>Scenario</a:t>
            </a:r>
            <a:r>
              <a:rPr lang="pt-BR" sz="700" dirty="0" smtClean="0">
                <a:solidFill>
                  <a:srgbClr val="7C848A"/>
                </a:solidFill>
                <a:sym typeface="Arial"/>
              </a:rPr>
              <a:t> 386</a:t>
            </a:r>
            <a:endParaRPr lang="pt-BR" sz="700" dirty="0">
              <a:solidFill>
                <a:srgbClr val="7C848A"/>
              </a:solidFill>
              <a:sym typeface="Arial"/>
            </a:endParaRP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30"/>
            </p:custDataLst>
          </p:nvPr>
        </p:nvSpPr>
        <p:spPr bwMode="gray">
          <a:xfrm>
            <a:off x="4058795" y="6532791"/>
            <a:ext cx="102792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/>
            <a:fld id="{78DCCF3D-6F53-4BF5-8CEB-A9CBE917FDF8}" type="datetime4">
              <a:rPr lang="pt-BR" smtClean="0"/>
              <a:pPr algn="ctr"/>
              <a:t>4 de maio de 2015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8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5" r:id="rId21"/>
    <p:sldLayoutId id="2147483866" r:id="rId22"/>
    <p:sldLayoutId id="2147483867" r:id="rId2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174625" indent="-174625" algn="l" rtl="0" eaLnBrk="1" fontAlgn="base" hangingPunct="1">
        <a:spcBef>
          <a:spcPct val="6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342900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  <a:sym typeface="Arial"/>
        </a:defRPr>
      </a:lvl2pPr>
      <a:lvl3pPr marL="515938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3pPr>
      <a:lvl4pPr marL="684213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4pPr>
      <a:lvl5pPr marL="8588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2792" y="1414846"/>
            <a:ext cx="8267700" cy="4408485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1800"/>
              </a:spcBef>
              <a:buFont typeface="+mj-lt"/>
              <a:buAutoNum type="arabicPeriod"/>
            </a:pPr>
            <a:r>
              <a:rPr lang="pt-BR" sz="2400" dirty="0" smtClean="0"/>
              <a:t>Perfil do Portal de Documentos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pt-BR" sz="2400" dirty="0"/>
              <a:t>Registro </a:t>
            </a:r>
            <a:r>
              <a:rPr lang="pt-BR" sz="2400" dirty="0" smtClean="0"/>
              <a:t>Eletrônico Imobiliário</a:t>
            </a:r>
            <a:endParaRPr lang="pt-B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Agenda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9308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Perfil do Portal de Documentos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Seção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10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Portal de Documentos foi fundado com o objetivo de melhorar a eficácia de interação com cartórios… </a:t>
            </a:r>
            <a:endParaRPr lang="pt-BR" sz="25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5155" y="1365160"/>
            <a:ext cx="83197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Sócios: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Equity</a:t>
            </a:r>
            <a:r>
              <a:rPr lang="pt-BR" dirty="0" smtClean="0"/>
              <a:t> </a:t>
            </a:r>
            <a:r>
              <a:rPr lang="pt-BR" dirty="0" err="1" smtClean="0"/>
              <a:t>Partners</a:t>
            </a:r>
            <a:r>
              <a:rPr lang="pt-BR" dirty="0" smtClean="0"/>
              <a:t> (</a:t>
            </a:r>
            <a:r>
              <a:rPr lang="pt-BR" dirty="0" err="1" smtClean="0"/>
              <a:t>JPMorgan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João Bosco </a:t>
            </a:r>
            <a:r>
              <a:rPr lang="pt-BR" dirty="0" err="1" smtClean="0"/>
              <a:t>Ardisson</a:t>
            </a:r>
            <a:r>
              <a:rPr lang="pt-BR" dirty="0"/>
              <a:t> </a:t>
            </a:r>
            <a:r>
              <a:rPr lang="pt-BR" dirty="0" smtClean="0"/>
              <a:t>– Fundador e CEO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Marisa </a:t>
            </a:r>
            <a:r>
              <a:rPr lang="pt-BR" dirty="0" err="1" smtClean="0"/>
              <a:t>Shizue</a:t>
            </a:r>
            <a:r>
              <a:rPr lang="pt-BR" smtClean="0"/>
              <a:t> Nagami</a:t>
            </a:r>
            <a:r>
              <a:rPr lang="pt-BR" dirty="0" smtClean="0"/>
              <a:t> – CFO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Alberto </a:t>
            </a:r>
            <a:r>
              <a:rPr lang="pt-BR" dirty="0" err="1" smtClean="0"/>
              <a:t>Tamer</a:t>
            </a:r>
            <a:r>
              <a:rPr lang="pt-BR" dirty="0" smtClean="0"/>
              <a:t> Filho – Conselho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João Bosco </a:t>
            </a:r>
            <a:r>
              <a:rPr lang="pt-BR" dirty="0" err="1" smtClean="0"/>
              <a:t>Ardisson</a:t>
            </a:r>
            <a:r>
              <a:rPr lang="pt-BR" dirty="0" smtClean="0"/>
              <a:t> – BIO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Engenheiro de formação (POLI)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Cartorário / Interventor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Fundou a primeira empresa do Brasil de tecnologia para cartórios – CARTOON – Cartório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Line</a:t>
            </a:r>
            <a:r>
              <a:rPr lang="pt-BR" dirty="0" smtClean="0"/>
              <a:t> em 1976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Inovação e pioneirismo em documentos eletrônicos com validade jurídica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1</a:t>
            </a:r>
            <a:r>
              <a:rPr lang="pt-BR" sz="1400" dirty="0"/>
              <a:t>⁰ Registro Eletrônico </a:t>
            </a:r>
            <a:r>
              <a:rPr lang="pt-BR" sz="1400" dirty="0" smtClean="0"/>
              <a:t>do Brasil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1</a:t>
            </a:r>
            <a:r>
              <a:rPr lang="pt-BR" sz="1400" dirty="0"/>
              <a:t>⁰ Kit de </a:t>
            </a:r>
            <a:r>
              <a:rPr lang="pt-BR" sz="1400" dirty="0" smtClean="0"/>
              <a:t>Ajuizamento Eletrônico do Brasil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1</a:t>
            </a:r>
            <a:r>
              <a:rPr lang="pt-BR" sz="1400" dirty="0"/>
              <a:t>⁰ Registro de Livro </a:t>
            </a:r>
            <a:r>
              <a:rPr lang="pt-BR" sz="1400" dirty="0" smtClean="0"/>
              <a:t>Eletrônico do Brasil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1⁰ Notificação Eletrônica do Brasil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1</a:t>
            </a:r>
            <a:r>
              <a:rPr lang="pt-BR" sz="1400" dirty="0"/>
              <a:t>⁰ Procuração </a:t>
            </a:r>
            <a:r>
              <a:rPr lang="pt-BR" sz="1400" dirty="0" smtClean="0"/>
              <a:t>Eletrônica do Brasil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1</a:t>
            </a:r>
            <a:r>
              <a:rPr lang="pt-BR" sz="1400" dirty="0"/>
              <a:t>⁰ Escritura e Registro </a:t>
            </a:r>
            <a:r>
              <a:rPr lang="pt-BR" sz="1400" dirty="0" smtClean="0"/>
              <a:t>de matrícula eletrônica do Brasil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1º Registro Eletrônico Imobiliário do Brasil</a:t>
            </a:r>
            <a:endParaRPr lang="pt-B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2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Registro Eletrônico Imobiliário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Seção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75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esperado que a nova legislação para digitalização do processo o torne mais rápido e fácil</a:t>
            </a:r>
            <a:endParaRPr lang="pt-BR" sz="2200" dirty="0">
              <a:solidFill>
                <a:schemeClr val="bg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4999042" y="2551561"/>
            <a:ext cx="3708400" cy="830997"/>
          </a:xfrm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pt-BR" sz="1400" b="1" dirty="0" smtClean="0">
                <a:latin typeface="+mj-lt"/>
                <a:cs typeface="Arial" panose="020B0604020202020204" pitchFamily="34" charset="0"/>
              </a:rPr>
              <a:t>Aumento de eficiência </a:t>
            </a:r>
            <a:r>
              <a:rPr lang="pt-BR" sz="1400" dirty="0" smtClean="0">
                <a:latin typeface="+mj-lt"/>
                <a:cs typeface="Arial" panose="020B0604020202020204" pitchFamily="34" charset="0"/>
              </a:rPr>
              <a:t>do processo</a:t>
            </a:r>
          </a:p>
          <a:p>
            <a:pPr>
              <a:spcBef>
                <a:spcPts val="600"/>
              </a:spcBef>
            </a:pPr>
            <a:r>
              <a:rPr lang="pt-BR" sz="1400" dirty="0" smtClean="0">
                <a:latin typeface="+mj-lt"/>
                <a:cs typeface="Arial" panose="020B0604020202020204" pitchFamily="34" charset="0"/>
              </a:rPr>
              <a:t>Contrato </a:t>
            </a:r>
            <a:r>
              <a:rPr lang="pt-BR" sz="1400" b="1" dirty="0" smtClean="0">
                <a:latin typeface="+mj-lt"/>
                <a:cs typeface="Arial" panose="020B0604020202020204" pitchFamily="34" charset="0"/>
              </a:rPr>
              <a:t>digital</a:t>
            </a:r>
            <a:r>
              <a:rPr lang="pt-BR" sz="1400" dirty="0" smtClean="0">
                <a:latin typeface="+mj-lt"/>
                <a:cs typeface="Arial" panose="020B0604020202020204" pitchFamily="34" charset="0"/>
              </a:rPr>
              <a:t> com preservação do </a:t>
            </a:r>
            <a:r>
              <a:rPr lang="pt-BR" sz="1400" b="1" dirty="0" smtClean="0">
                <a:latin typeface="+mj-lt"/>
                <a:cs typeface="Arial" panose="020B0604020202020204" pitchFamily="34" charset="0"/>
              </a:rPr>
              <a:t>valor legal</a:t>
            </a:r>
          </a:p>
          <a:p>
            <a:pPr>
              <a:spcBef>
                <a:spcPts val="600"/>
              </a:spcBef>
            </a:pPr>
            <a:r>
              <a:rPr lang="pt-BR" sz="1400" b="1" dirty="0" smtClean="0">
                <a:latin typeface="+mj-lt"/>
                <a:cs typeface="Arial" panose="020B0604020202020204" pitchFamily="34" charset="0"/>
              </a:rPr>
              <a:t>Absorção das tarefas do cliente </a:t>
            </a:r>
            <a:r>
              <a:rPr lang="pt-BR" sz="1400" dirty="0" smtClean="0">
                <a:latin typeface="+mj-lt"/>
                <a:cs typeface="Arial" panose="020B0604020202020204" pitchFamily="34" charset="0"/>
              </a:rPr>
              <a:t>no processo</a:t>
            </a:r>
            <a:endParaRPr lang="pt-BR" sz="1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4999042" y="4003471"/>
            <a:ext cx="37084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pt-BR"/>
            </a:defPPr>
            <a:lvl1pPr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999042" y="4318830"/>
            <a:ext cx="3708400" cy="43088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69863" indent="-169863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7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8000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04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400" dirty="0" smtClean="0">
                <a:latin typeface="+mj-lt"/>
                <a:cs typeface="Arial" panose="020B0604020202020204" pitchFamily="34" charset="0"/>
              </a:rPr>
              <a:t>Prazo esperado para </a:t>
            </a:r>
            <a:r>
              <a:rPr lang="pt-BR" sz="1400" b="1" dirty="0" err="1" smtClean="0">
                <a:latin typeface="+mj-lt"/>
                <a:cs typeface="Arial" panose="020B0604020202020204" pitchFamily="34" charset="0"/>
              </a:rPr>
              <a:t>compliance</a:t>
            </a:r>
            <a:r>
              <a:rPr lang="pt-BR" sz="1400" dirty="0" smtClean="0">
                <a:latin typeface="+mj-lt"/>
                <a:cs typeface="Arial" panose="020B0604020202020204" pitchFamily="34" charset="0"/>
              </a:rPr>
              <a:t> dos cartórios </a:t>
            </a:r>
            <a:r>
              <a:rPr lang="pt-BR" sz="1400" b="1" dirty="0" smtClean="0">
                <a:latin typeface="+mj-lt"/>
                <a:cs typeface="Arial" panose="020B0604020202020204" pitchFamily="34" charset="0"/>
              </a:rPr>
              <a:t>não é claro</a:t>
            </a:r>
            <a:endParaRPr lang="pt-BR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675" y="2153853"/>
            <a:ext cx="3698875" cy="328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190500" lvl="1" indent="-190500"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pt-BR" sz="16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Lei 11.977</a:t>
            </a:r>
            <a:r>
              <a:rPr lang="pt-BR" sz="16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(“Minha Casa, Minha Vida” - 2009) estabelece que </a:t>
            </a:r>
            <a:r>
              <a:rPr lang="pt-BR" sz="16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todo cartório deve digitalizar e armazenar eletronicamente todos os títulos de imóveis </a:t>
            </a:r>
            <a:r>
              <a:rPr lang="pt-BR" sz="16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 permitir o acesso eletrônico aos mesmos a partir de Julho/2014</a:t>
            </a:r>
          </a:p>
          <a:p>
            <a:pPr marL="190500" lvl="1" indent="-190500"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pt-BR" sz="16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 implementação pelos cartórios </a:t>
            </a:r>
            <a:r>
              <a:rPr lang="pt-BR" sz="16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deve seguir um conjunto de regras de TI</a:t>
            </a:r>
            <a:r>
              <a:rPr lang="pt-BR" sz="16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definidos pelo governo (padrões </a:t>
            </a:r>
            <a:r>
              <a:rPr lang="pt-BR" sz="16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ICP</a:t>
            </a:r>
            <a:r>
              <a:rPr lang="pt-BR" sz="16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e </a:t>
            </a:r>
            <a:r>
              <a:rPr lang="pt-BR" sz="16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e-PING</a:t>
            </a:r>
            <a:r>
              <a:rPr lang="pt-BR" sz="16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 que determinam  requisitos operacionais e de segurança</a:t>
            </a:r>
            <a:endParaRPr lang="pt-BR" sz="16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2438" y="1406524"/>
            <a:ext cx="3687762" cy="492443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b="1" dirty="0" smtClean="0">
                <a:solidFill>
                  <a:schemeClr val="accent1"/>
                </a:solidFill>
                <a:latin typeface="+mj-lt"/>
              </a:rPr>
              <a:t>Regulação para digitalização de títulos de imóveis</a:t>
            </a:r>
            <a:endParaRPr lang="pt-BR" sz="16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03912" y="1412875"/>
            <a:ext cx="337768" cy="4402138"/>
            <a:chOff x="4403912" y="1412875"/>
            <a:chExt cx="337768" cy="4402138"/>
          </a:xfrm>
        </p:grpSpPr>
        <p:sp>
          <p:nvSpPr>
            <p:cNvPr id="4" name="Freeform 3"/>
            <p:cNvSpPr/>
            <p:nvPr/>
          </p:nvSpPr>
          <p:spPr>
            <a:xfrm>
              <a:off x="4457516" y="3344069"/>
              <a:ext cx="284164" cy="539751"/>
            </a:xfrm>
            <a:custGeom>
              <a:avLst/>
              <a:gdLst/>
              <a:ahLst/>
              <a:cxnLst/>
              <a:rect l="0" t="0" r="0" b="0"/>
              <a:pathLst>
                <a:path w="284164" h="539751">
                  <a:moveTo>
                    <a:pt x="0" y="0"/>
                  </a:moveTo>
                  <a:lnTo>
                    <a:pt x="0" y="133350"/>
                  </a:lnTo>
                  <a:lnTo>
                    <a:pt x="138113" y="269875"/>
                  </a:lnTo>
                  <a:lnTo>
                    <a:pt x="0" y="412750"/>
                  </a:lnTo>
                  <a:lnTo>
                    <a:pt x="0" y="539750"/>
                  </a:lnTo>
                  <a:lnTo>
                    <a:pt x="284163" y="269875"/>
                  </a:lnTo>
                  <a:close/>
                </a:path>
              </a:pathLst>
            </a:cu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3912" y="1412875"/>
              <a:ext cx="0" cy="4402138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999042" y="2153853"/>
            <a:ext cx="37084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pt-BR"/>
            </a:defPPr>
            <a:lvl1pPr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dirty="0" smtClean="0"/>
              <a:t>Melhorias potenciais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0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4478" y="404664"/>
            <a:ext cx="8417133" cy="778098"/>
          </a:xfrm>
        </p:spPr>
        <p:txBody>
          <a:bodyPr>
            <a:noAutofit/>
          </a:bodyPr>
          <a:lstStyle/>
          <a:p>
            <a:r>
              <a:rPr lang="pt-BR" dirty="0" smtClean="0"/>
              <a:t>Um processo totalmente padronizado e centralizado tem probabilidade de </a:t>
            </a:r>
            <a:r>
              <a:rPr lang="pt-BR" dirty="0"/>
              <a:t>falhar </a:t>
            </a:r>
            <a:r>
              <a:rPr lang="pt-BR" dirty="0" smtClean="0"/>
              <a:t>dada a independência </a:t>
            </a:r>
            <a:r>
              <a:rPr lang="pt-BR" dirty="0"/>
              <a:t>dos </a:t>
            </a:r>
            <a:r>
              <a:rPr lang="pt-BR" dirty="0" smtClean="0"/>
              <a:t>cartórios 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Freeform 19"/>
          <p:cNvSpPr>
            <a:spLocks noChangeAspect="1" noEditPoints="1"/>
          </p:cNvSpPr>
          <p:nvPr/>
        </p:nvSpPr>
        <p:spPr bwMode="gray">
          <a:xfrm>
            <a:off x="447675" y="3092531"/>
            <a:ext cx="260350" cy="240506"/>
          </a:xfrm>
          <a:custGeom>
            <a:avLst/>
            <a:gdLst>
              <a:gd name="T0" fmla="*/ 1170583 w 355"/>
              <a:gd name="T1" fmla="*/ 1645900 h 329"/>
              <a:gd name="T2" fmla="*/ 1170583 w 355"/>
              <a:gd name="T3" fmla="*/ 2913131 h 329"/>
              <a:gd name="T4" fmla="*/ 0 w 355"/>
              <a:gd name="T5" fmla="*/ 2913131 h 329"/>
              <a:gd name="T6" fmla="*/ 0 w 355"/>
              <a:gd name="T7" fmla="*/ 1912094 h 329"/>
              <a:gd name="T8" fmla="*/ 195097 w 355"/>
              <a:gd name="T9" fmla="*/ 734844 h 329"/>
              <a:gd name="T10" fmla="*/ 1001749 w 355"/>
              <a:gd name="T11" fmla="*/ 0 h 329"/>
              <a:gd name="T12" fmla="*/ 1268131 w 355"/>
              <a:gd name="T13" fmla="*/ 423660 h 329"/>
              <a:gd name="T14" fmla="*/ 772885 w 355"/>
              <a:gd name="T15" fmla="*/ 839822 h 329"/>
              <a:gd name="T16" fmla="*/ 592795 w 355"/>
              <a:gd name="T17" fmla="*/ 1645900 h 329"/>
              <a:gd name="T18" fmla="*/ 1170583 w 355"/>
              <a:gd name="T19" fmla="*/ 1645900 h 329"/>
              <a:gd name="T20" fmla="*/ 3050268 w 355"/>
              <a:gd name="T21" fmla="*/ 1645900 h 329"/>
              <a:gd name="T22" fmla="*/ 3050268 w 355"/>
              <a:gd name="T23" fmla="*/ 2913131 h 329"/>
              <a:gd name="T24" fmla="*/ 1879686 w 355"/>
              <a:gd name="T25" fmla="*/ 2913131 h 329"/>
              <a:gd name="T26" fmla="*/ 1879686 w 355"/>
              <a:gd name="T27" fmla="*/ 1912094 h 329"/>
              <a:gd name="T28" fmla="*/ 2074783 w 355"/>
              <a:gd name="T29" fmla="*/ 734844 h 329"/>
              <a:gd name="T30" fmla="*/ 2873931 w 355"/>
              <a:gd name="T31" fmla="*/ 0 h 329"/>
              <a:gd name="T32" fmla="*/ 3147817 w 355"/>
              <a:gd name="T33" fmla="*/ 423660 h 329"/>
              <a:gd name="T34" fmla="*/ 2652570 w 355"/>
              <a:gd name="T35" fmla="*/ 839822 h 329"/>
              <a:gd name="T36" fmla="*/ 2472481 w 355"/>
              <a:gd name="T37" fmla="*/ 1645900 h 329"/>
              <a:gd name="T38" fmla="*/ 3050268 w 355"/>
              <a:gd name="T39" fmla="*/ 1645900 h 3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55" h="329">
                <a:moveTo>
                  <a:pt x="132" y="186"/>
                </a:moveTo>
                <a:cubicBezTo>
                  <a:pt x="132" y="329"/>
                  <a:pt x="132" y="329"/>
                  <a:pt x="132" y="329"/>
                </a:cubicBezTo>
                <a:cubicBezTo>
                  <a:pt x="0" y="329"/>
                  <a:pt x="0" y="329"/>
                  <a:pt x="0" y="329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155"/>
                  <a:pt x="7" y="110"/>
                  <a:pt x="22" y="83"/>
                </a:cubicBezTo>
                <a:cubicBezTo>
                  <a:pt x="41" y="47"/>
                  <a:pt x="71" y="19"/>
                  <a:pt x="113" y="0"/>
                </a:cubicBezTo>
                <a:cubicBezTo>
                  <a:pt x="143" y="48"/>
                  <a:pt x="143" y="48"/>
                  <a:pt x="143" y="48"/>
                </a:cubicBezTo>
                <a:cubicBezTo>
                  <a:pt x="118" y="59"/>
                  <a:pt x="99" y="74"/>
                  <a:pt x="87" y="95"/>
                </a:cubicBezTo>
                <a:cubicBezTo>
                  <a:pt x="75" y="116"/>
                  <a:pt x="69" y="146"/>
                  <a:pt x="67" y="186"/>
                </a:cubicBezTo>
                <a:lnTo>
                  <a:pt x="132" y="186"/>
                </a:lnTo>
                <a:close/>
                <a:moveTo>
                  <a:pt x="344" y="186"/>
                </a:moveTo>
                <a:cubicBezTo>
                  <a:pt x="344" y="329"/>
                  <a:pt x="344" y="329"/>
                  <a:pt x="344" y="329"/>
                </a:cubicBezTo>
                <a:cubicBezTo>
                  <a:pt x="212" y="329"/>
                  <a:pt x="212" y="329"/>
                  <a:pt x="212" y="329"/>
                </a:cubicBezTo>
                <a:cubicBezTo>
                  <a:pt x="212" y="216"/>
                  <a:pt x="212" y="216"/>
                  <a:pt x="212" y="216"/>
                </a:cubicBezTo>
                <a:cubicBezTo>
                  <a:pt x="212" y="155"/>
                  <a:pt x="219" y="110"/>
                  <a:pt x="234" y="83"/>
                </a:cubicBezTo>
                <a:cubicBezTo>
                  <a:pt x="253" y="47"/>
                  <a:pt x="283" y="19"/>
                  <a:pt x="324" y="0"/>
                </a:cubicBezTo>
                <a:cubicBezTo>
                  <a:pt x="355" y="48"/>
                  <a:pt x="355" y="48"/>
                  <a:pt x="355" y="48"/>
                </a:cubicBezTo>
                <a:cubicBezTo>
                  <a:pt x="329" y="59"/>
                  <a:pt x="311" y="74"/>
                  <a:pt x="299" y="95"/>
                </a:cubicBezTo>
                <a:cubicBezTo>
                  <a:pt x="287" y="116"/>
                  <a:pt x="281" y="146"/>
                  <a:pt x="279" y="186"/>
                </a:cubicBezTo>
                <a:lnTo>
                  <a:pt x="344" y="186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 sz="1400" dirty="0">
              <a:latin typeface="+mj-lt"/>
            </a:endParaRP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gray">
          <a:xfrm>
            <a:off x="822541" y="3109749"/>
            <a:ext cx="2942793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39800" eaLnBrk="0" hangingPunct="0"/>
            <a:r>
              <a:rPr lang="pt-BR" sz="1600" i="1" dirty="0">
                <a:solidFill>
                  <a:schemeClr val="accent1"/>
                </a:solidFill>
                <a:latin typeface="+mj-lt"/>
              </a:rPr>
              <a:t>Os </a:t>
            </a:r>
            <a:r>
              <a:rPr lang="pt-BR" sz="1600" b="1" i="1" dirty="0">
                <a:solidFill>
                  <a:schemeClr val="accent1"/>
                </a:solidFill>
                <a:latin typeface="+mj-lt"/>
              </a:rPr>
              <a:t>notários</a:t>
            </a:r>
            <a:r>
              <a:rPr lang="pt-BR" sz="1600" i="1" dirty="0">
                <a:solidFill>
                  <a:schemeClr val="accent1"/>
                </a:solidFill>
                <a:latin typeface="+mj-lt"/>
              </a:rPr>
              <a:t> e oficiais de registro gozam de </a:t>
            </a:r>
            <a:r>
              <a:rPr lang="pt-BR" sz="1600" b="1" i="1" dirty="0">
                <a:solidFill>
                  <a:schemeClr val="accent1"/>
                </a:solidFill>
                <a:latin typeface="+mj-lt"/>
              </a:rPr>
              <a:t>independência</a:t>
            </a:r>
            <a:r>
              <a:rPr lang="pt-BR" sz="1600" i="1" dirty="0">
                <a:solidFill>
                  <a:schemeClr val="accent1"/>
                </a:solidFill>
                <a:latin typeface="+mj-lt"/>
              </a:rPr>
              <a:t> no exercício de suas atribuições, têm direito à percepção dos emolumentos integrais pelos atos praticados na serventia e só perderão a delegação nas hipóteses previstas em lei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gray">
          <a:xfrm>
            <a:off x="1228890" y="5360287"/>
            <a:ext cx="29113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pt-BR" sz="1400" dirty="0" smtClean="0">
                <a:solidFill>
                  <a:schemeClr val="folHlink"/>
                </a:solidFill>
                <a:latin typeface="+mj-lt"/>
              </a:rPr>
              <a:t>– Artigo 28, Lei dos Cartórios (8.935/94)</a:t>
            </a:r>
            <a:endParaRPr lang="pt-BR" sz="1400" dirty="0">
              <a:solidFill>
                <a:schemeClr val="folHlink"/>
              </a:solidFill>
              <a:latin typeface="+mj-lt"/>
            </a:endParaRPr>
          </a:p>
        </p:txBody>
      </p:sp>
      <p:sp>
        <p:nvSpPr>
          <p:cNvPr id="11" name="Freeform 19"/>
          <p:cNvSpPr>
            <a:spLocks noChangeAspect="1" noEditPoints="1"/>
          </p:cNvSpPr>
          <p:nvPr/>
        </p:nvSpPr>
        <p:spPr bwMode="gray">
          <a:xfrm rot="10800000">
            <a:off x="3879850" y="4822817"/>
            <a:ext cx="260350" cy="240506"/>
          </a:xfrm>
          <a:custGeom>
            <a:avLst/>
            <a:gdLst>
              <a:gd name="T0" fmla="*/ 1170583 w 355"/>
              <a:gd name="T1" fmla="*/ 1645900 h 329"/>
              <a:gd name="T2" fmla="*/ 1170583 w 355"/>
              <a:gd name="T3" fmla="*/ 2913131 h 329"/>
              <a:gd name="T4" fmla="*/ 0 w 355"/>
              <a:gd name="T5" fmla="*/ 2913131 h 329"/>
              <a:gd name="T6" fmla="*/ 0 w 355"/>
              <a:gd name="T7" fmla="*/ 1912094 h 329"/>
              <a:gd name="T8" fmla="*/ 195097 w 355"/>
              <a:gd name="T9" fmla="*/ 734844 h 329"/>
              <a:gd name="T10" fmla="*/ 1001749 w 355"/>
              <a:gd name="T11" fmla="*/ 0 h 329"/>
              <a:gd name="T12" fmla="*/ 1268131 w 355"/>
              <a:gd name="T13" fmla="*/ 423660 h 329"/>
              <a:gd name="T14" fmla="*/ 772885 w 355"/>
              <a:gd name="T15" fmla="*/ 839822 h 329"/>
              <a:gd name="T16" fmla="*/ 592795 w 355"/>
              <a:gd name="T17" fmla="*/ 1645900 h 329"/>
              <a:gd name="T18" fmla="*/ 1170583 w 355"/>
              <a:gd name="T19" fmla="*/ 1645900 h 329"/>
              <a:gd name="T20" fmla="*/ 3050268 w 355"/>
              <a:gd name="T21" fmla="*/ 1645900 h 329"/>
              <a:gd name="T22" fmla="*/ 3050268 w 355"/>
              <a:gd name="T23" fmla="*/ 2913131 h 329"/>
              <a:gd name="T24" fmla="*/ 1879686 w 355"/>
              <a:gd name="T25" fmla="*/ 2913131 h 329"/>
              <a:gd name="T26" fmla="*/ 1879686 w 355"/>
              <a:gd name="T27" fmla="*/ 1912094 h 329"/>
              <a:gd name="T28" fmla="*/ 2074783 w 355"/>
              <a:gd name="T29" fmla="*/ 734844 h 329"/>
              <a:gd name="T30" fmla="*/ 2873931 w 355"/>
              <a:gd name="T31" fmla="*/ 0 h 329"/>
              <a:gd name="T32" fmla="*/ 3147817 w 355"/>
              <a:gd name="T33" fmla="*/ 423660 h 329"/>
              <a:gd name="T34" fmla="*/ 2652570 w 355"/>
              <a:gd name="T35" fmla="*/ 839822 h 329"/>
              <a:gd name="T36" fmla="*/ 2472481 w 355"/>
              <a:gd name="T37" fmla="*/ 1645900 h 329"/>
              <a:gd name="T38" fmla="*/ 3050268 w 355"/>
              <a:gd name="T39" fmla="*/ 1645900 h 3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55" h="329">
                <a:moveTo>
                  <a:pt x="132" y="186"/>
                </a:moveTo>
                <a:cubicBezTo>
                  <a:pt x="132" y="329"/>
                  <a:pt x="132" y="329"/>
                  <a:pt x="132" y="329"/>
                </a:cubicBezTo>
                <a:cubicBezTo>
                  <a:pt x="0" y="329"/>
                  <a:pt x="0" y="329"/>
                  <a:pt x="0" y="329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155"/>
                  <a:pt x="7" y="110"/>
                  <a:pt x="22" y="83"/>
                </a:cubicBezTo>
                <a:cubicBezTo>
                  <a:pt x="41" y="47"/>
                  <a:pt x="71" y="19"/>
                  <a:pt x="113" y="0"/>
                </a:cubicBezTo>
                <a:cubicBezTo>
                  <a:pt x="143" y="48"/>
                  <a:pt x="143" y="48"/>
                  <a:pt x="143" y="48"/>
                </a:cubicBezTo>
                <a:cubicBezTo>
                  <a:pt x="118" y="59"/>
                  <a:pt x="99" y="74"/>
                  <a:pt x="87" y="95"/>
                </a:cubicBezTo>
                <a:cubicBezTo>
                  <a:pt x="75" y="116"/>
                  <a:pt x="69" y="146"/>
                  <a:pt x="67" y="186"/>
                </a:cubicBezTo>
                <a:lnTo>
                  <a:pt x="132" y="186"/>
                </a:lnTo>
                <a:close/>
                <a:moveTo>
                  <a:pt x="344" y="186"/>
                </a:moveTo>
                <a:cubicBezTo>
                  <a:pt x="344" y="329"/>
                  <a:pt x="344" y="329"/>
                  <a:pt x="344" y="329"/>
                </a:cubicBezTo>
                <a:cubicBezTo>
                  <a:pt x="212" y="329"/>
                  <a:pt x="212" y="329"/>
                  <a:pt x="212" y="329"/>
                </a:cubicBezTo>
                <a:cubicBezTo>
                  <a:pt x="212" y="216"/>
                  <a:pt x="212" y="216"/>
                  <a:pt x="212" y="216"/>
                </a:cubicBezTo>
                <a:cubicBezTo>
                  <a:pt x="212" y="155"/>
                  <a:pt x="219" y="110"/>
                  <a:pt x="234" y="83"/>
                </a:cubicBezTo>
                <a:cubicBezTo>
                  <a:pt x="253" y="47"/>
                  <a:pt x="283" y="19"/>
                  <a:pt x="324" y="0"/>
                </a:cubicBezTo>
                <a:cubicBezTo>
                  <a:pt x="355" y="48"/>
                  <a:pt x="355" y="48"/>
                  <a:pt x="355" y="48"/>
                </a:cubicBezTo>
                <a:cubicBezTo>
                  <a:pt x="329" y="59"/>
                  <a:pt x="311" y="74"/>
                  <a:pt x="299" y="95"/>
                </a:cubicBezTo>
                <a:cubicBezTo>
                  <a:pt x="287" y="116"/>
                  <a:pt x="281" y="146"/>
                  <a:pt x="279" y="186"/>
                </a:cubicBezTo>
                <a:lnTo>
                  <a:pt x="344" y="186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 sz="1400" dirty="0">
              <a:latin typeface="+mj-lt"/>
            </a:endParaRPr>
          </a:p>
        </p:txBody>
      </p:sp>
      <p:pic>
        <p:nvPicPr>
          <p:cNvPr id="27" name="Picture 6" descr="http://www.cartorio5df.com.br/imagens/brasa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43157"/>
            <a:ext cx="932089" cy="93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03799" y="2086477"/>
            <a:ext cx="3708400" cy="31854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lvl="0" indent="-171450" defTabSz="881063"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Necessário </a:t>
            </a:r>
            <a:r>
              <a:rPr lang="pt-BR" sz="1400" b="1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apoio dos cartórios </a:t>
            </a:r>
            <a:r>
              <a:rPr lang="pt-BR" sz="1400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para garantir que um contrato padronizado seja aceito para registro</a:t>
            </a:r>
          </a:p>
          <a:p>
            <a:pPr marL="171450" lvl="0" indent="-171450" defTabSz="881063"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Informação padronizada e centralizada de registros representa uma potencial </a:t>
            </a:r>
            <a:r>
              <a:rPr lang="pt-BR" sz="1400" b="1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ameaça aos cartórios</a:t>
            </a:r>
            <a:r>
              <a:rPr lang="pt-BR" sz="1400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 (e.g. caso da GRV para veículos) </a:t>
            </a:r>
          </a:p>
          <a:p>
            <a:pPr marL="171450" lvl="0" indent="-171450" defTabSz="881063"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Vulnerabilidade do sistema através de uma solução centralizada </a:t>
            </a:r>
            <a:r>
              <a:rPr lang="pt-BR" sz="1400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(e.g. CDT paralisou o sistema através de uma interrupção no serviço)</a:t>
            </a:r>
          </a:p>
          <a:p>
            <a:pPr marL="171450" lvl="0" indent="-171450" defTabSz="881063"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Cartórios de Imóveis geram </a:t>
            </a:r>
            <a:r>
              <a:rPr lang="pt-BR" sz="1400" b="1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receita para os estados</a:t>
            </a:r>
            <a:endParaRPr lang="pt-BR" sz="1400" dirty="0">
              <a:solidFill>
                <a:schemeClr val="accent5"/>
              </a:solidFill>
              <a:latin typeface="+mj-lt"/>
              <a:ea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438" y="1406523"/>
            <a:ext cx="3687762" cy="21544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b="1" dirty="0" smtClean="0">
                <a:solidFill>
                  <a:schemeClr val="accent1"/>
                </a:solidFill>
                <a:latin typeface="+mj-lt"/>
              </a:rPr>
              <a:t>Trecho da regulação</a:t>
            </a:r>
            <a:endParaRPr lang="pt-BR" sz="1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3799" y="1406523"/>
            <a:ext cx="3708400" cy="43088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b="1" dirty="0" smtClean="0">
                <a:solidFill>
                  <a:schemeClr val="accent1"/>
                </a:solidFill>
                <a:latin typeface="+mj-lt"/>
              </a:rPr>
              <a:t>Principais desafios para uma solução totalmente padronizada e centralizada</a:t>
            </a:r>
            <a:endParaRPr lang="pt-BR" sz="14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03912" y="1412875"/>
            <a:ext cx="337768" cy="4402138"/>
            <a:chOff x="4403912" y="1412875"/>
            <a:chExt cx="337768" cy="4402138"/>
          </a:xfrm>
        </p:grpSpPr>
        <p:sp>
          <p:nvSpPr>
            <p:cNvPr id="15" name="Freeform 14"/>
            <p:cNvSpPr/>
            <p:nvPr/>
          </p:nvSpPr>
          <p:spPr>
            <a:xfrm>
              <a:off x="4457516" y="3344069"/>
              <a:ext cx="284164" cy="539751"/>
            </a:xfrm>
            <a:custGeom>
              <a:avLst/>
              <a:gdLst/>
              <a:ahLst/>
              <a:cxnLst/>
              <a:rect l="0" t="0" r="0" b="0"/>
              <a:pathLst>
                <a:path w="284164" h="539751">
                  <a:moveTo>
                    <a:pt x="0" y="0"/>
                  </a:moveTo>
                  <a:lnTo>
                    <a:pt x="0" y="133350"/>
                  </a:lnTo>
                  <a:lnTo>
                    <a:pt x="138113" y="269875"/>
                  </a:lnTo>
                  <a:lnTo>
                    <a:pt x="0" y="412750"/>
                  </a:lnTo>
                  <a:lnTo>
                    <a:pt x="0" y="539750"/>
                  </a:lnTo>
                  <a:lnTo>
                    <a:pt x="284163" y="269875"/>
                  </a:lnTo>
                  <a:close/>
                </a:path>
              </a:pathLst>
            </a:cu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403912" y="1412875"/>
              <a:ext cx="0" cy="4402138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27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5"/>
          <p:cNvSpPr>
            <a:spLocks noGrp="1"/>
          </p:cNvSpPr>
          <p:nvPr>
            <p:ph idx="4294967295"/>
          </p:nvPr>
        </p:nvSpPr>
        <p:spPr>
          <a:xfrm>
            <a:off x="260118" y="2687766"/>
            <a:ext cx="1663700" cy="215444"/>
          </a:xfrm>
        </p:spPr>
        <p:txBody>
          <a:bodyPr lIns="0" tIns="0" rIns="0" bIns="0" anchor="ctr"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pt-BR" sz="1400" dirty="0" smtClean="0">
                <a:latin typeface="+mj-lt"/>
              </a:rPr>
              <a:t>Interface</a:t>
            </a:r>
            <a:r>
              <a:rPr lang="pt-BR" sz="1400" b="1" dirty="0" smtClean="0">
                <a:latin typeface="+mj-lt"/>
              </a:rPr>
              <a:t> padronizada</a:t>
            </a:r>
            <a:endParaRPr lang="pt-BR" sz="1400" dirty="0" smtClean="0">
              <a:latin typeface="+mj-lt"/>
            </a:endParaRPr>
          </a:p>
        </p:txBody>
      </p:sp>
      <p:sp>
        <p:nvSpPr>
          <p:cNvPr id="22" name="Content Placeholder 5"/>
          <p:cNvSpPr>
            <a:spLocks noGrp="1"/>
          </p:cNvSpPr>
          <p:nvPr>
            <p:ph idx="4294967295"/>
          </p:nvPr>
        </p:nvSpPr>
        <p:spPr>
          <a:xfrm>
            <a:off x="2395817" y="3463996"/>
            <a:ext cx="2189629" cy="861774"/>
          </a:xfrm>
        </p:spPr>
        <p:txBody>
          <a:bodyPr lIns="0" tIns="0" rIns="0" bIns="0" anchor="ctr"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pt-BR" sz="1400" dirty="0" smtClean="0">
                <a:latin typeface="+mj-lt"/>
              </a:rPr>
              <a:t>Interface</a:t>
            </a:r>
            <a:r>
              <a:rPr lang="pt-BR" sz="1400" b="1" dirty="0" smtClean="0">
                <a:latin typeface="+mj-lt"/>
              </a:rPr>
              <a:t> customizada </a:t>
            </a:r>
            <a:r>
              <a:rPr lang="pt-BR" sz="1400" dirty="0" smtClean="0">
                <a:latin typeface="+mj-lt"/>
              </a:rPr>
              <a:t>para atender aos requisitos individuais de cada cartório</a:t>
            </a:r>
            <a:endParaRPr lang="pt-BR" sz="1400" dirty="0">
              <a:latin typeface="+mj-lt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2269753" y="1624672"/>
            <a:ext cx="1193662" cy="928027"/>
            <a:chOff x="7395368" y="3761358"/>
            <a:chExt cx="1801786" cy="1364251"/>
          </a:xfrm>
        </p:grpSpPr>
        <p:pic>
          <p:nvPicPr>
            <p:cNvPr id="29" name="Picture 12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1205" y="3826291"/>
              <a:ext cx="1295949" cy="1037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2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5368" y="3761358"/>
              <a:ext cx="1295949" cy="1037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2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293" y="4087817"/>
              <a:ext cx="1295949" cy="1037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103" descr="http://rrbimoveis.files.wordpress.com/2013/04/registr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15" y="4439225"/>
            <a:ext cx="815725" cy="59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3" descr="http://rrbimoveis.files.wordpress.com/2013/04/registr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65" y="4439225"/>
            <a:ext cx="815725" cy="59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3" descr="http://rrbimoveis.files.wordpress.com/2013/04/registr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031" y="4439225"/>
            <a:ext cx="815725" cy="59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35059" y="4397950"/>
            <a:ext cx="77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5"/>
                </a:solidFill>
                <a:latin typeface="+mj-lt"/>
              </a:rPr>
              <a:t>…</a:t>
            </a:r>
            <a:endParaRPr lang="pt-BR" sz="24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31279" y="1456005"/>
            <a:ext cx="3984925" cy="3524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lvl="0" indent="-171450" defTabSz="881063">
              <a:spcBef>
                <a:spcPts val="12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400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Legislação força a aceitação de </a:t>
            </a:r>
            <a:r>
              <a:rPr lang="pt-BR" sz="1400" b="1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registros digitais através de qualquer canal</a:t>
            </a:r>
          </a:p>
          <a:p>
            <a:pPr marL="171450" lvl="0" indent="-171450" defTabSz="881063">
              <a:spcBef>
                <a:spcPts val="12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400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Solução eletrônica </a:t>
            </a:r>
            <a:r>
              <a:rPr lang="pt-BR" sz="1400" b="1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respeita os requisitos individuais dos cartórios</a:t>
            </a:r>
          </a:p>
          <a:p>
            <a:pPr marL="171450" lvl="0" indent="-171450" defTabSz="881063">
              <a:spcBef>
                <a:spcPts val="12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400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Experiência em gerenciar </a:t>
            </a:r>
            <a:r>
              <a:rPr lang="pt-BR" sz="1400" b="1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requisitos dos cartórios</a:t>
            </a:r>
          </a:p>
          <a:p>
            <a:pPr marL="171450" lvl="0" indent="-171450" defTabSz="881063">
              <a:spcBef>
                <a:spcPts val="12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400" b="1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Boa reputação</a:t>
            </a:r>
            <a:r>
              <a:rPr lang="pt-BR" sz="1400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 em conduzir interações com cartórios</a:t>
            </a:r>
          </a:p>
          <a:p>
            <a:pPr marL="171450" lvl="0" indent="-171450" defTabSz="881063">
              <a:spcBef>
                <a:spcPts val="12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400" b="1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Habilidade de realizar o registro de qualquer contrato</a:t>
            </a:r>
            <a:r>
              <a:rPr lang="pt-BR" sz="1400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, tanto fisicamente quanto eletronicamente</a:t>
            </a:r>
          </a:p>
          <a:p>
            <a:pPr marL="171450" lvl="0" indent="-171450" defTabSz="881063">
              <a:spcBef>
                <a:spcPts val="12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400" b="1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Atualização do responsável pelo IPTU </a:t>
            </a:r>
            <a:r>
              <a:rPr lang="pt-BR" sz="1400" dirty="0" smtClean="0">
                <a:solidFill>
                  <a:schemeClr val="accent5"/>
                </a:solidFill>
                <a:latin typeface="+mj-lt"/>
                <a:ea typeface="Arial Unicode MS" pitchFamily="34" charset="-128"/>
              </a:rPr>
              <a:t>no ato do registro, evitando futuros problemas</a:t>
            </a:r>
            <a:endParaRPr lang="pt-BR" sz="1400" b="1" dirty="0">
              <a:solidFill>
                <a:schemeClr val="accent5"/>
              </a:solidFill>
              <a:latin typeface="+mj-lt"/>
              <a:ea typeface="Arial Unicode MS" pitchFamily="34" charset="-128"/>
            </a:endParaRPr>
          </a:p>
        </p:txBody>
      </p:sp>
      <p:cxnSp>
        <p:nvCxnSpPr>
          <p:cNvPr id="18" name="Elbow Connector 17"/>
          <p:cNvCxnSpPr>
            <a:stCxn id="36" idx="2"/>
            <a:endCxn id="32" idx="0"/>
          </p:cNvCxnSpPr>
          <p:nvPr/>
        </p:nvCxnSpPr>
        <p:spPr>
          <a:xfrm rot="5400000">
            <a:off x="1228137" y="3468774"/>
            <a:ext cx="866792" cy="1074110"/>
          </a:xfrm>
          <a:prstGeom prst="bentConnector3">
            <a:avLst>
              <a:gd name="adj1" fmla="val 77924"/>
            </a:avLst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6" idx="2"/>
            <a:endCxn id="34" idx="0"/>
          </p:cNvCxnSpPr>
          <p:nvPr/>
        </p:nvCxnSpPr>
        <p:spPr>
          <a:xfrm rot="16200000" flipH="1">
            <a:off x="2125345" y="3645676"/>
            <a:ext cx="866792" cy="720306"/>
          </a:xfrm>
          <a:prstGeom prst="bentConnector3">
            <a:avLst>
              <a:gd name="adj1" fmla="val 77924"/>
            </a:avLst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6" idx="2"/>
            <a:endCxn id="33" idx="0"/>
          </p:cNvCxnSpPr>
          <p:nvPr/>
        </p:nvCxnSpPr>
        <p:spPr>
          <a:xfrm rot="16200000" flipH="1">
            <a:off x="2669712" y="3101309"/>
            <a:ext cx="866792" cy="1809040"/>
          </a:xfrm>
          <a:prstGeom prst="bentConnector3">
            <a:avLst>
              <a:gd name="adj1" fmla="val 77924"/>
            </a:avLst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237630" y="2552699"/>
            <a:ext cx="8310" cy="38714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2438" y="1406524"/>
            <a:ext cx="3687762" cy="21544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b="1" dirty="0" smtClean="0">
                <a:solidFill>
                  <a:schemeClr val="accent1"/>
                </a:solidFill>
                <a:latin typeface="+mj-lt"/>
              </a:rPr>
              <a:t>Solução eletrônica do Portal de Documentos</a:t>
            </a:r>
            <a:endParaRPr lang="pt-BR" sz="1400" b="1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26" name="CONCLUTION_SHAP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12388"/>
              </p:ext>
            </p:extLst>
          </p:nvPr>
        </p:nvGraphicFramePr>
        <p:xfrm>
          <a:off x="447675" y="5174933"/>
          <a:ext cx="827087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0875"/>
              </a:tblGrid>
              <a:tr h="225816">
                <a:tc>
                  <a:txBody>
                    <a:bodyPr/>
                    <a:lstStyle/>
                    <a:p>
                      <a:r>
                        <a:rPr kumimoji="0" lang="pt-BR" sz="1800" b="0" i="0" u="none" baseline="0" dirty="0" smtClean="0">
                          <a:solidFill>
                            <a:schemeClr val="accent5"/>
                          </a:solidFill>
                          <a:latin typeface="Arial"/>
                          <a:cs typeface="Arial"/>
                          <a:sym typeface="Arial"/>
                        </a:rPr>
                        <a:t>O Portal vai fornecer suporte contínuo aos cartórios para facilitar a migração do processo manual para o digital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4531659" y="1412875"/>
            <a:ext cx="0" cy="35877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isso, o Portal desenvolveu uma solução flexível para </a:t>
            </a:r>
            <a:r>
              <a:rPr lang="pt-BR" dirty="0"/>
              <a:t>fazer </a:t>
            </a:r>
            <a:r>
              <a:rPr lang="pt-BR" dirty="0" smtClean="0"/>
              <a:t>registros, </a:t>
            </a:r>
            <a:r>
              <a:rPr lang="pt-BR" dirty="0"/>
              <a:t>baseada </a:t>
            </a:r>
            <a:r>
              <a:rPr lang="pt-BR" dirty="0" smtClean="0"/>
              <a:t>numa interface padronizada...</a:t>
            </a:r>
            <a:endParaRPr lang="pt-BR" dirty="0"/>
          </a:p>
        </p:txBody>
      </p:sp>
      <p:sp>
        <p:nvSpPr>
          <p:cNvPr id="27" name="TextBox 26"/>
          <p:cNvSpPr txBox="1"/>
          <p:nvPr/>
        </p:nvSpPr>
        <p:spPr>
          <a:xfrm>
            <a:off x="306479" y="3967062"/>
            <a:ext cx="820271" cy="21544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b="1" dirty="0" smtClean="0">
                <a:solidFill>
                  <a:schemeClr val="accent1"/>
                </a:solidFill>
                <a:latin typeface="+mj-lt"/>
              </a:rPr>
              <a:t>Cartórios</a:t>
            </a:r>
            <a:endParaRPr lang="pt-BR" sz="1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1401" y="2289397"/>
            <a:ext cx="1216058" cy="21544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b="1" dirty="0" smtClean="0">
                <a:solidFill>
                  <a:schemeClr val="accent1"/>
                </a:solidFill>
                <a:latin typeface="+mj-lt"/>
              </a:rPr>
              <a:t>Incorporadoras</a:t>
            </a:r>
            <a:endParaRPr lang="pt-BR" sz="14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6" name="Picture 2" descr="http://www.portaldedocumentos.com.br/layout/images/layout_03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9" r="16679"/>
          <a:stretch/>
        </p:blipFill>
        <p:spPr bwMode="auto">
          <a:xfrm>
            <a:off x="1500253" y="2915622"/>
            <a:ext cx="1396669" cy="65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http://www.saocarloscorretora.com.br/icone_predio.png?v=61o7u84af7yzsqh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385" y="1643526"/>
            <a:ext cx="987383" cy="98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34"/>
          <p:cNvSpPr txBox="1"/>
          <p:nvPr/>
        </p:nvSpPr>
        <p:spPr>
          <a:xfrm>
            <a:off x="3415828" y="1966676"/>
            <a:ext cx="750825" cy="21544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b="1" dirty="0" smtClean="0">
                <a:solidFill>
                  <a:schemeClr val="accent1"/>
                </a:solidFill>
                <a:latin typeface="+mj-lt"/>
              </a:rPr>
              <a:t>Bancos</a:t>
            </a:r>
            <a:endParaRPr lang="pt-BR" sz="14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20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17345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68177"/>
              </p:ext>
            </p:extLst>
          </p:nvPr>
        </p:nvGraphicFramePr>
        <p:xfrm>
          <a:off x="3486150" y="1409700"/>
          <a:ext cx="5232399" cy="4435900"/>
        </p:xfrm>
        <a:graphic>
          <a:graphicData uri="http://schemas.openxmlformats.org/drawingml/2006/table">
            <a:tbl>
              <a:tblPr/>
              <a:tblGrid>
                <a:gridCol w="5232399"/>
              </a:tblGrid>
              <a:tr h="274214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Impacto no processo de registro</a:t>
                      </a:r>
                      <a:endParaRPr lang="pt-BR" sz="1400" b="0" i="0" u="none" strike="noStrike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2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Profundo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conhecimento dos requerimentos individuais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de cada cartório </a:t>
                      </a:r>
                      <a:r>
                        <a:rPr lang="pt-BR" sz="14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aumenta significativamente a velocidade do processo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2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Cobertura completa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tanto do processo de registro manual como do digital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220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Reduzida taxa de erro 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através da implementação de uma abordagem de </a:t>
                      </a:r>
                      <a:r>
                        <a:rPr lang="pt-BR" sz="1400" b="0" i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testar</a:t>
                      </a:r>
                      <a:r>
                        <a:rPr lang="pt-BR" sz="1400" b="0" i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&amp; aprender</a:t>
                      </a:r>
                      <a:r>
                        <a:rPr lang="pt-BR" sz="14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combinada com um claro processo de governança</a:t>
                      </a:r>
                      <a:endParaRPr lang="pt-B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220">
                <a:tc>
                  <a:txBody>
                    <a:bodyPr/>
                    <a:lstStyle/>
                    <a:p>
                      <a:pPr rtl="0"/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Capacidade para </a:t>
                      </a: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atingir &gt; 80% de todos os registros imobiliários </a:t>
                      </a: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através de uma rede local de advogados, com capacidade para</a:t>
                      </a:r>
                      <a:r>
                        <a:rPr lang="pt-BR" sz="14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realizar registros manuais</a:t>
                      </a:r>
                      <a:r>
                        <a:rPr lang="pt-BR" sz="1400" b="1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pt-BR" sz="14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220">
                <a:tc>
                  <a:txBody>
                    <a:bodyPr/>
                    <a:lstStyle/>
                    <a:p>
                      <a:pPr rtl="0"/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Robusta plataforma online permite ao Portal e seus clientes </a:t>
                      </a: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monitorar efetivamente, gerenciar e controlar </a:t>
                      </a: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todo o processo de registo</a:t>
                      </a:r>
                      <a:endParaRPr lang="pt-BR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03019" y="1928567"/>
            <a:ext cx="15621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  <a:latin typeface="+mj-lt"/>
              </a:rPr>
              <a:t>Conhecimento notarial</a:t>
            </a:r>
            <a:endParaRPr lang="pt-BR" sz="1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03019" y="4505687"/>
            <a:ext cx="15621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  <a:latin typeface="+mj-lt"/>
              </a:rPr>
              <a:t>Rede local</a:t>
            </a:r>
            <a:endParaRPr lang="pt-BR" sz="1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03019" y="5262451"/>
            <a:ext cx="15621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  <a:latin typeface="+mj-lt"/>
              </a:rPr>
              <a:t>Plataforma online em tempo real</a:t>
            </a:r>
            <a:endParaRPr lang="pt-BR" sz="1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03019" y="3668030"/>
            <a:ext cx="15621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sz="1400" b="1" dirty="0" err="1" smtClean="0">
                <a:solidFill>
                  <a:schemeClr val="accent1"/>
                </a:solidFill>
                <a:latin typeface="+mj-lt"/>
              </a:rPr>
              <a:t>First</a:t>
            </a:r>
            <a:r>
              <a:rPr lang="pt-BR" sz="1400" b="1" dirty="0" smtClean="0">
                <a:solidFill>
                  <a:schemeClr val="accent1"/>
                </a:solidFill>
                <a:latin typeface="+mj-lt"/>
              </a:rPr>
              <a:t>-time-</a:t>
            </a:r>
            <a:r>
              <a:rPr lang="pt-BR" sz="1400" b="1" dirty="0" err="1" smtClean="0">
                <a:solidFill>
                  <a:schemeClr val="accent1"/>
                </a:solidFill>
                <a:latin typeface="+mj-lt"/>
              </a:rPr>
              <a:t>right</a:t>
            </a:r>
            <a:r>
              <a:rPr lang="pt-BR" sz="1400" b="1" dirty="0" smtClean="0">
                <a:solidFill>
                  <a:schemeClr val="accent1"/>
                </a:solidFill>
                <a:latin typeface="+mj-lt"/>
              </a:rPr>
              <a:t> </a:t>
            </a:r>
            <a:endParaRPr lang="pt-BR" sz="1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03019" y="2824607"/>
            <a:ext cx="15621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  <a:latin typeface="+mj-lt"/>
              </a:rPr>
              <a:t>Duplo processo</a:t>
            </a:r>
            <a:endParaRPr lang="pt-BR" sz="1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9682" y="404664"/>
            <a:ext cx="8542497" cy="778098"/>
          </a:xfrm>
        </p:spPr>
        <p:txBody>
          <a:bodyPr>
            <a:normAutofit/>
          </a:bodyPr>
          <a:lstStyle/>
          <a:p>
            <a:r>
              <a:rPr lang="pt-BR" dirty="0" smtClean="0"/>
              <a:t>... que permite ao Portal apoiar de forma abrangente os bancos e incorporadoras no processo de registro </a:t>
            </a:r>
            <a:r>
              <a:rPr lang="pt-BR" dirty="0" err="1" smtClean="0"/>
              <a:t>end-to-end</a:t>
            </a:r>
            <a:endParaRPr lang="pt-BR" dirty="0"/>
          </a:p>
        </p:txBody>
      </p:sp>
      <p:sp>
        <p:nvSpPr>
          <p:cNvPr id="6" name="Freeform 5"/>
          <p:cNvSpPr/>
          <p:nvPr/>
        </p:nvSpPr>
        <p:spPr>
          <a:xfrm>
            <a:off x="3086100" y="2009072"/>
            <a:ext cx="142082" cy="269876"/>
          </a:xfrm>
          <a:custGeom>
            <a:avLst/>
            <a:gdLst/>
            <a:ahLst/>
            <a:cxnLst/>
            <a:rect l="0" t="0" r="0" b="0"/>
            <a:pathLst>
              <a:path w="142082" h="269876">
                <a:moveTo>
                  <a:pt x="0" y="0"/>
                </a:moveTo>
                <a:lnTo>
                  <a:pt x="0" y="66675"/>
                </a:lnTo>
                <a:lnTo>
                  <a:pt x="69056" y="134938"/>
                </a:lnTo>
                <a:lnTo>
                  <a:pt x="0" y="206375"/>
                </a:lnTo>
                <a:lnTo>
                  <a:pt x="0" y="269875"/>
                </a:lnTo>
                <a:lnTo>
                  <a:pt x="142081" y="134938"/>
                </a:lnTo>
                <a:close/>
              </a:path>
            </a:pathLst>
          </a:cu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47675" y="2578418"/>
            <a:ext cx="827087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7675" y="3385186"/>
            <a:ext cx="827087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7675" y="4191954"/>
            <a:ext cx="827087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7675" y="4998722"/>
            <a:ext cx="827087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7675" y="1771650"/>
            <a:ext cx="827087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7675" y="5805488"/>
            <a:ext cx="827087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3086100" y="2790122"/>
            <a:ext cx="142082" cy="269876"/>
          </a:xfrm>
          <a:custGeom>
            <a:avLst/>
            <a:gdLst/>
            <a:ahLst/>
            <a:cxnLst/>
            <a:rect l="0" t="0" r="0" b="0"/>
            <a:pathLst>
              <a:path w="142082" h="269876">
                <a:moveTo>
                  <a:pt x="0" y="0"/>
                </a:moveTo>
                <a:lnTo>
                  <a:pt x="0" y="66675"/>
                </a:lnTo>
                <a:lnTo>
                  <a:pt x="69056" y="134938"/>
                </a:lnTo>
                <a:lnTo>
                  <a:pt x="0" y="206375"/>
                </a:lnTo>
                <a:lnTo>
                  <a:pt x="0" y="269875"/>
                </a:lnTo>
                <a:lnTo>
                  <a:pt x="142081" y="134938"/>
                </a:lnTo>
                <a:close/>
              </a:path>
            </a:pathLst>
          </a:cu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Freeform 32"/>
          <p:cNvSpPr/>
          <p:nvPr/>
        </p:nvSpPr>
        <p:spPr>
          <a:xfrm>
            <a:off x="3086100" y="3599747"/>
            <a:ext cx="142082" cy="269876"/>
          </a:xfrm>
          <a:custGeom>
            <a:avLst/>
            <a:gdLst/>
            <a:ahLst/>
            <a:cxnLst/>
            <a:rect l="0" t="0" r="0" b="0"/>
            <a:pathLst>
              <a:path w="142082" h="269876">
                <a:moveTo>
                  <a:pt x="0" y="0"/>
                </a:moveTo>
                <a:lnTo>
                  <a:pt x="0" y="66675"/>
                </a:lnTo>
                <a:lnTo>
                  <a:pt x="69056" y="134938"/>
                </a:lnTo>
                <a:lnTo>
                  <a:pt x="0" y="206375"/>
                </a:lnTo>
                <a:lnTo>
                  <a:pt x="0" y="269875"/>
                </a:lnTo>
                <a:lnTo>
                  <a:pt x="142081" y="134938"/>
                </a:lnTo>
                <a:close/>
              </a:path>
            </a:pathLst>
          </a:cu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Freeform 33"/>
          <p:cNvSpPr/>
          <p:nvPr/>
        </p:nvSpPr>
        <p:spPr>
          <a:xfrm>
            <a:off x="3086100" y="5285672"/>
            <a:ext cx="142082" cy="269876"/>
          </a:xfrm>
          <a:custGeom>
            <a:avLst/>
            <a:gdLst/>
            <a:ahLst/>
            <a:cxnLst/>
            <a:rect l="0" t="0" r="0" b="0"/>
            <a:pathLst>
              <a:path w="142082" h="269876">
                <a:moveTo>
                  <a:pt x="0" y="0"/>
                </a:moveTo>
                <a:lnTo>
                  <a:pt x="0" y="66675"/>
                </a:lnTo>
                <a:lnTo>
                  <a:pt x="69056" y="134938"/>
                </a:lnTo>
                <a:lnTo>
                  <a:pt x="0" y="206375"/>
                </a:lnTo>
                <a:lnTo>
                  <a:pt x="0" y="269875"/>
                </a:lnTo>
                <a:lnTo>
                  <a:pt x="142081" y="134938"/>
                </a:lnTo>
                <a:close/>
              </a:path>
            </a:pathLst>
          </a:cu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" name="Group 4"/>
          <p:cNvGrpSpPr/>
          <p:nvPr/>
        </p:nvGrpSpPr>
        <p:grpSpPr>
          <a:xfrm>
            <a:off x="447676" y="1931479"/>
            <a:ext cx="487110" cy="487110"/>
            <a:chOff x="447676" y="1931479"/>
            <a:chExt cx="487110" cy="487110"/>
          </a:xfrm>
        </p:grpSpPr>
        <p:sp>
          <p:nvSpPr>
            <p:cNvPr id="2" name="Rounded Rectangle 1"/>
            <p:cNvSpPr/>
            <p:nvPr/>
          </p:nvSpPr>
          <p:spPr>
            <a:xfrm>
              <a:off x="447676" y="1931479"/>
              <a:ext cx="487110" cy="4871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ounded Rectangle 10"/>
            <p:cNvSpPr/>
            <p:nvPr/>
          </p:nvSpPr>
          <p:spPr>
            <a:xfrm>
              <a:off x="556428" y="2008989"/>
              <a:ext cx="269607" cy="332090"/>
            </a:xfrm>
            <a:custGeom>
              <a:avLst/>
              <a:gdLst/>
              <a:ahLst/>
              <a:cxnLst/>
              <a:rect l="l" t="t" r="r" b="b"/>
              <a:pathLst>
                <a:path w="721396" h="888584">
                  <a:moveTo>
                    <a:pt x="396357" y="100013"/>
                  </a:moveTo>
                  <a:cubicBezTo>
                    <a:pt x="293997" y="100013"/>
                    <a:pt x="207945" y="164550"/>
                    <a:pt x="184040" y="252234"/>
                  </a:cubicBezTo>
                  <a:lnTo>
                    <a:pt x="185616" y="264319"/>
                  </a:lnTo>
                  <a:lnTo>
                    <a:pt x="190378" y="280988"/>
                  </a:lnTo>
                  <a:lnTo>
                    <a:pt x="195141" y="297656"/>
                  </a:lnTo>
                  <a:lnTo>
                    <a:pt x="202284" y="309563"/>
                  </a:lnTo>
                  <a:lnTo>
                    <a:pt x="209428" y="321469"/>
                  </a:lnTo>
                  <a:lnTo>
                    <a:pt x="230859" y="342900"/>
                  </a:lnTo>
                  <a:lnTo>
                    <a:pt x="247528" y="342900"/>
                  </a:lnTo>
                  <a:lnTo>
                    <a:pt x="283247" y="333375"/>
                  </a:lnTo>
                  <a:lnTo>
                    <a:pt x="292772" y="352425"/>
                  </a:lnTo>
                  <a:lnTo>
                    <a:pt x="299916" y="366713"/>
                  </a:lnTo>
                  <a:lnTo>
                    <a:pt x="314203" y="381000"/>
                  </a:lnTo>
                  <a:lnTo>
                    <a:pt x="335634" y="388144"/>
                  </a:lnTo>
                  <a:lnTo>
                    <a:pt x="359447" y="381000"/>
                  </a:lnTo>
                  <a:lnTo>
                    <a:pt x="385641" y="369094"/>
                  </a:lnTo>
                  <a:lnTo>
                    <a:pt x="399928" y="366713"/>
                  </a:lnTo>
                  <a:lnTo>
                    <a:pt x="402309" y="385763"/>
                  </a:lnTo>
                  <a:lnTo>
                    <a:pt x="411834" y="400050"/>
                  </a:lnTo>
                  <a:lnTo>
                    <a:pt x="430884" y="414338"/>
                  </a:lnTo>
                  <a:lnTo>
                    <a:pt x="445172" y="447675"/>
                  </a:lnTo>
                  <a:lnTo>
                    <a:pt x="468984" y="485775"/>
                  </a:lnTo>
                  <a:lnTo>
                    <a:pt x="473390" y="493705"/>
                  </a:lnTo>
                  <a:cubicBezTo>
                    <a:pt x="485146" y="490340"/>
                    <a:pt x="496225" y="485476"/>
                    <a:pt x="505148" y="476841"/>
                  </a:cubicBezTo>
                  <a:lnTo>
                    <a:pt x="499941" y="464344"/>
                  </a:lnTo>
                  <a:lnTo>
                    <a:pt x="490416" y="447675"/>
                  </a:lnTo>
                  <a:lnTo>
                    <a:pt x="485653" y="419100"/>
                  </a:lnTo>
                  <a:lnTo>
                    <a:pt x="476128" y="404813"/>
                  </a:lnTo>
                  <a:lnTo>
                    <a:pt x="499941" y="421481"/>
                  </a:lnTo>
                  <a:lnTo>
                    <a:pt x="526134" y="428625"/>
                  </a:lnTo>
                  <a:lnTo>
                    <a:pt x="545184" y="419100"/>
                  </a:lnTo>
                  <a:lnTo>
                    <a:pt x="585666" y="385763"/>
                  </a:lnTo>
                  <a:lnTo>
                    <a:pt x="603369" y="370783"/>
                  </a:lnTo>
                  <a:cubicBezTo>
                    <a:pt x="612257" y="349987"/>
                    <a:pt x="616623" y="327270"/>
                    <a:pt x="616623" y="303610"/>
                  </a:cubicBezTo>
                  <a:cubicBezTo>
                    <a:pt x="616623" y="191166"/>
                    <a:pt x="518007" y="100013"/>
                    <a:pt x="396357" y="100013"/>
                  </a:cubicBezTo>
                  <a:close/>
                  <a:moveTo>
                    <a:pt x="396355" y="0"/>
                  </a:moveTo>
                  <a:cubicBezTo>
                    <a:pt x="575870" y="0"/>
                    <a:pt x="721396" y="145526"/>
                    <a:pt x="721396" y="325041"/>
                  </a:cubicBezTo>
                  <a:cubicBezTo>
                    <a:pt x="721396" y="442723"/>
                    <a:pt x="658856" y="545798"/>
                    <a:pt x="564615" y="601884"/>
                  </a:cubicBezTo>
                  <a:cubicBezTo>
                    <a:pt x="566222" y="604935"/>
                    <a:pt x="566615" y="608317"/>
                    <a:pt x="566615" y="611792"/>
                  </a:cubicBezTo>
                  <a:lnTo>
                    <a:pt x="566615" y="757919"/>
                  </a:lnTo>
                  <a:lnTo>
                    <a:pt x="552328" y="769144"/>
                  </a:lnTo>
                  <a:lnTo>
                    <a:pt x="259585" y="888584"/>
                  </a:lnTo>
                  <a:cubicBezTo>
                    <a:pt x="247767" y="881061"/>
                    <a:pt x="240384" y="867732"/>
                    <a:pt x="240384" y="852678"/>
                  </a:cubicBezTo>
                  <a:lnTo>
                    <a:pt x="240384" y="678656"/>
                  </a:lnTo>
                  <a:lnTo>
                    <a:pt x="110606" y="678656"/>
                  </a:lnTo>
                  <a:cubicBezTo>
                    <a:pt x="91536" y="678656"/>
                    <a:pt x="76077" y="663197"/>
                    <a:pt x="76077" y="644127"/>
                  </a:cubicBezTo>
                  <a:lnTo>
                    <a:pt x="76077" y="503978"/>
                  </a:lnTo>
                  <a:lnTo>
                    <a:pt x="17206" y="469821"/>
                  </a:lnTo>
                  <a:cubicBezTo>
                    <a:pt x="711" y="460251"/>
                    <a:pt x="-4902" y="439122"/>
                    <a:pt x="4668" y="422627"/>
                  </a:cubicBezTo>
                  <a:lnTo>
                    <a:pt x="73422" y="304125"/>
                  </a:lnTo>
                  <a:cubicBezTo>
                    <a:pt x="82809" y="134308"/>
                    <a:pt x="223897" y="0"/>
                    <a:pt x="39635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pt-BR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7675" y="2738247"/>
            <a:ext cx="487110" cy="487110"/>
            <a:chOff x="447675" y="2738247"/>
            <a:chExt cx="487110" cy="487110"/>
          </a:xfrm>
        </p:grpSpPr>
        <p:sp>
          <p:nvSpPr>
            <p:cNvPr id="35" name="Rounded Rectangle 34"/>
            <p:cNvSpPr/>
            <p:nvPr/>
          </p:nvSpPr>
          <p:spPr>
            <a:xfrm>
              <a:off x="447675" y="2738247"/>
              <a:ext cx="487110" cy="4871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64500" y="2747238"/>
              <a:ext cx="453461" cy="469129"/>
              <a:chOff x="576263" y="1401763"/>
              <a:chExt cx="781050" cy="808037"/>
            </a:xfrm>
            <a:solidFill>
              <a:schemeClr val="bg1"/>
            </a:solidFill>
          </p:grpSpPr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 rot="2834306">
                <a:off x="852511" y="1414807"/>
                <a:ext cx="228554" cy="781050"/>
              </a:xfrm>
              <a:custGeom>
                <a:avLst/>
                <a:gdLst>
                  <a:gd name="T0" fmla="*/ 149 w 518"/>
                  <a:gd name="T1" fmla="*/ 303 h 1652"/>
                  <a:gd name="T2" fmla="*/ 380 w 518"/>
                  <a:gd name="T3" fmla="*/ 304 h 1652"/>
                  <a:gd name="T4" fmla="*/ 360 w 518"/>
                  <a:gd name="T5" fmla="*/ 68 h 1652"/>
                  <a:gd name="T6" fmla="*/ 516 w 518"/>
                  <a:gd name="T7" fmla="*/ 306 h 1652"/>
                  <a:gd name="T8" fmla="*/ 360 w 518"/>
                  <a:gd name="T9" fmla="*/ 476 h 1652"/>
                  <a:gd name="T10" fmla="*/ 365 w 518"/>
                  <a:gd name="T11" fmla="*/ 1191 h 1652"/>
                  <a:gd name="T12" fmla="*/ 512 w 518"/>
                  <a:gd name="T13" fmla="*/ 1390 h 1652"/>
                  <a:gd name="T14" fmla="*/ 366 w 518"/>
                  <a:gd name="T15" fmla="*/ 1602 h 1652"/>
                  <a:gd name="T16" fmla="*/ 380 w 518"/>
                  <a:gd name="T17" fmla="*/ 1386 h 1652"/>
                  <a:gd name="T18" fmla="*/ 144 w 518"/>
                  <a:gd name="T19" fmla="*/ 1388 h 1652"/>
                  <a:gd name="T20" fmla="*/ 164 w 518"/>
                  <a:gd name="T21" fmla="*/ 1606 h 1652"/>
                  <a:gd name="T22" fmla="*/ 20 w 518"/>
                  <a:gd name="T23" fmla="*/ 1394 h 1652"/>
                  <a:gd name="T24" fmla="*/ 168 w 518"/>
                  <a:gd name="T25" fmla="*/ 1181 h 1652"/>
                  <a:gd name="T26" fmla="*/ 163 w 518"/>
                  <a:gd name="T27" fmla="*/ 461 h 1652"/>
                  <a:gd name="T28" fmla="*/ 0 w 518"/>
                  <a:gd name="T29" fmla="*/ 293 h 1652"/>
                  <a:gd name="T30" fmla="*/ 158 w 518"/>
                  <a:gd name="T31" fmla="*/ 64 h 1652"/>
                  <a:gd name="T32" fmla="*/ 149 w 518"/>
                  <a:gd name="T33" fmla="*/ 303 h 1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8" h="1652">
                    <a:moveTo>
                      <a:pt x="149" y="303"/>
                    </a:moveTo>
                    <a:cubicBezTo>
                      <a:pt x="149" y="303"/>
                      <a:pt x="258" y="424"/>
                      <a:pt x="380" y="304"/>
                    </a:cubicBezTo>
                    <a:cubicBezTo>
                      <a:pt x="370" y="186"/>
                      <a:pt x="360" y="68"/>
                      <a:pt x="360" y="68"/>
                    </a:cubicBezTo>
                    <a:cubicBezTo>
                      <a:pt x="360" y="68"/>
                      <a:pt x="518" y="0"/>
                      <a:pt x="516" y="306"/>
                    </a:cubicBezTo>
                    <a:cubicBezTo>
                      <a:pt x="476" y="490"/>
                      <a:pt x="360" y="476"/>
                      <a:pt x="360" y="476"/>
                    </a:cubicBezTo>
                    <a:lnTo>
                      <a:pt x="365" y="1191"/>
                    </a:lnTo>
                    <a:cubicBezTo>
                      <a:pt x="365" y="1191"/>
                      <a:pt x="478" y="1220"/>
                      <a:pt x="512" y="1390"/>
                    </a:cubicBezTo>
                    <a:cubicBezTo>
                      <a:pt x="508" y="1652"/>
                      <a:pt x="366" y="1602"/>
                      <a:pt x="366" y="1602"/>
                    </a:cubicBezTo>
                    <a:lnTo>
                      <a:pt x="380" y="1386"/>
                    </a:lnTo>
                    <a:cubicBezTo>
                      <a:pt x="343" y="1350"/>
                      <a:pt x="206" y="1322"/>
                      <a:pt x="144" y="1388"/>
                    </a:cubicBezTo>
                    <a:cubicBezTo>
                      <a:pt x="154" y="1497"/>
                      <a:pt x="164" y="1606"/>
                      <a:pt x="164" y="1606"/>
                    </a:cubicBezTo>
                    <a:cubicBezTo>
                      <a:pt x="164" y="1606"/>
                      <a:pt x="12" y="1598"/>
                      <a:pt x="20" y="1394"/>
                    </a:cubicBezTo>
                    <a:cubicBezTo>
                      <a:pt x="18" y="1224"/>
                      <a:pt x="168" y="1181"/>
                      <a:pt x="168" y="1181"/>
                    </a:cubicBezTo>
                    <a:lnTo>
                      <a:pt x="163" y="461"/>
                    </a:lnTo>
                    <a:cubicBezTo>
                      <a:pt x="163" y="461"/>
                      <a:pt x="20" y="446"/>
                      <a:pt x="0" y="293"/>
                    </a:cubicBezTo>
                    <a:cubicBezTo>
                      <a:pt x="4" y="30"/>
                      <a:pt x="158" y="64"/>
                      <a:pt x="158" y="64"/>
                    </a:cubicBezTo>
                    <a:lnTo>
                      <a:pt x="149" y="303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  <a:effectLst/>
              <a:extLst/>
            </p:spPr>
            <p:txBody>
              <a:bodyPr wrap="none" lIns="0" tIns="0" rIns="0" bIns="0" anchor="ctr"/>
              <a:lstStyle/>
              <a:p>
                <a:endParaRPr lang="pt-BR" dirty="0"/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 rot="19096168">
                <a:off x="886796" y="1401763"/>
                <a:ext cx="159536" cy="808037"/>
              </a:xfrm>
              <a:custGeom>
                <a:avLst/>
                <a:gdLst>
                  <a:gd name="T0" fmla="*/ 151 w 355"/>
                  <a:gd name="T1" fmla="*/ 0 h 1796"/>
                  <a:gd name="T2" fmla="*/ 230 w 355"/>
                  <a:gd name="T3" fmla="*/ 9 h 1796"/>
                  <a:gd name="T4" fmla="*/ 300 w 355"/>
                  <a:gd name="T5" fmla="*/ 306 h 1796"/>
                  <a:gd name="T6" fmla="*/ 242 w 355"/>
                  <a:gd name="T7" fmla="*/ 497 h 1796"/>
                  <a:gd name="T8" fmla="*/ 247 w 355"/>
                  <a:gd name="T9" fmla="*/ 1256 h 1796"/>
                  <a:gd name="T10" fmla="*/ 338 w 355"/>
                  <a:gd name="T11" fmla="*/ 1259 h 1796"/>
                  <a:gd name="T12" fmla="*/ 355 w 355"/>
                  <a:gd name="T13" fmla="*/ 1309 h 1796"/>
                  <a:gd name="T14" fmla="*/ 294 w 355"/>
                  <a:gd name="T15" fmla="*/ 1376 h 1796"/>
                  <a:gd name="T16" fmla="*/ 306 w 355"/>
                  <a:gd name="T17" fmla="*/ 1754 h 1796"/>
                  <a:gd name="T18" fmla="*/ 279 w 355"/>
                  <a:gd name="T19" fmla="*/ 1796 h 1796"/>
                  <a:gd name="T20" fmla="*/ 210 w 355"/>
                  <a:gd name="T21" fmla="*/ 1793 h 1796"/>
                  <a:gd name="T22" fmla="*/ 177 w 355"/>
                  <a:gd name="T23" fmla="*/ 1760 h 1796"/>
                  <a:gd name="T24" fmla="*/ 153 w 355"/>
                  <a:gd name="T25" fmla="*/ 1790 h 1796"/>
                  <a:gd name="T26" fmla="*/ 81 w 355"/>
                  <a:gd name="T27" fmla="*/ 1790 h 1796"/>
                  <a:gd name="T28" fmla="*/ 51 w 355"/>
                  <a:gd name="T29" fmla="*/ 1763 h 1796"/>
                  <a:gd name="T30" fmla="*/ 72 w 355"/>
                  <a:gd name="T31" fmla="*/ 1385 h 1796"/>
                  <a:gd name="T32" fmla="*/ 0 w 355"/>
                  <a:gd name="T33" fmla="*/ 1331 h 1796"/>
                  <a:gd name="T34" fmla="*/ 12 w 355"/>
                  <a:gd name="T35" fmla="*/ 1259 h 1796"/>
                  <a:gd name="T36" fmla="*/ 99 w 355"/>
                  <a:gd name="T37" fmla="*/ 1260 h 1796"/>
                  <a:gd name="T38" fmla="*/ 141 w 355"/>
                  <a:gd name="T39" fmla="*/ 488 h 1796"/>
                  <a:gd name="T40" fmla="*/ 82 w 355"/>
                  <a:gd name="T41" fmla="*/ 304 h 1796"/>
                  <a:gd name="T42" fmla="*/ 151 w 355"/>
                  <a:gd name="T43" fmla="*/ 0 h 1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5" h="1796">
                    <a:moveTo>
                      <a:pt x="151" y="0"/>
                    </a:moveTo>
                    <a:lnTo>
                      <a:pt x="230" y="9"/>
                    </a:lnTo>
                    <a:lnTo>
                      <a:pt x="300" y="306"/>
                    </a:lnTo>
                    <a:lnTo>
                      <a:pt x="242" y="497"/>
                    </a:lnTo>
                    <a:lnTo>
                      <a:pt x="247" y="1256"/>
                    </a:lnTo>
                    <a:lnTo>
                      <a:pt x="338" y="1259"/>
                    </a:lnTo>
                    <a:lnTo>
                      <a:pt x="355" y="1309"/>
                    </a:lnTo>
                    <a:lnTo>
                      <a:pt x="294" y="1376"/>
                    </a:lnTo>
                    <a:lnTo>
                      <a:pt x="306" y="1754"/>
                    </a:lnTo>
                    <a:lnTo>
                      <a:pt x="279" y="1796"/>
                    </a:lnTo>
                    <a:lnTo>
                      <a:pt x="210" y="1793"/>
                    </a:lnTo>
                    <a:lnTo>
                      <a:pt x="177" y="1760"/>
                    </a:lnTo>
                    <a:lnTo>
                      <a:pt x="153" y="1790"/>
                    </a:lnTo>
                    <a:lnTo>
                      <a:pt x="81" y="1790"/>
                    </a:lnTo>
                    <a:lnTo>
                      <a:pt x="51" y="1763"/>
                    </a:lnTo>
                    <a:lnTo>
                      <a:pt x="72" y="1385"/>
                    </a:lnTo>
                    <a:lnTo>
                      <a:pt x="0" y="1331"/>
                    </a:lnTo>
                    <a:lnTo>
                      <a:pt x="12" y="1259"/>
                    </a:lnTo>
                    <a:lnTo>
                      <a:pt x="99" y="1260"/>
                    </a:lnTo>
                    <a:lnTo>
                      <a:pt x="141" y="488"/>
                    </a:lnTo>
                    <a:lnTo>
                      <a:pt x="82" y="304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  <a:effectLst/>
              <a:extLst/>
            </p:spPr>
            <p:txBody>
              <a:bodyPr wrap="none" lIns="0" tIns="0" rIns="0" bIns="0" anchor="ctr"/>
              <a:lstStyle/>
              <a:p>
                <a:endParaRPr lang="pt-BR" dirty="0"/>
              </a:p>
            </p:txBody>
          </p:sp>
        </p:grpSp>
      </p:grpSp>
      <p:grpSp>
        <p:nvGrpSpPr>
          <p:cNvPr id="16385" name="Group 16384"/>
          <p:cNvGrpSpPr/>
          <p:nvPr/>
        </p:nvGrpSpPr>
        <p:grpSpPr>
          <a:xfrm>
            <a:off x="447676" y="3545015"/>
            <a:ext cx="487110" cy="487110"/>
            <a:chOff x="447676" y="3545015"/>
            <a:chExt cx="487110" cy="487110"/>
          </a:xfrm>
        </p:grpSpPr>
        <p:sp>
          <p:nvSpPr>
            <p:cNvPr id="36" name="Rounded Rectangle 35"/>
            <p:cNvSpPr/>
            <p:nvPr/>
          </p:nvSpPr>
          <p:spPr>
            <a:xfrm>
              <a:off x="447676" y="3545015"/>
              <a:ext cx="487110" cy="4871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Freeform 151"/>
            <p:cNvSpPr>
              <a:spLocks/>
            </p:cNvSpPr>
            <p:nvPr/>
          </p:nvSpPr>
          <p:spPr bwMode="auto">
            <a:xfrm>
              <a:off x="495969" y="3619201"/>
              <a:ext cx="390525" cy="338738"/>
            </a:xfrm>
            <a:custGeom>
              <a:avLst/>
              <a:gdLst/>
              <a:ahLst/>
              <a:cxnLst/>
              <a:rect l="l" t="t" r="r" b="b"/>
              <a:pathLst>
                <a:path w="730250" h="633412">
                  <a:moveTo>
                    <a:pt x="401164" y="410695"/>
                  </a:moveTo>
                  <a:cubicBezTo>
                    <a:pt x="383899" y="410695"/>
                    <a:pt x="369903" y="423990"/>
                    <a:pt x="369903" y="440391"/>
                  </a:cubicBezTo>
                  <a:cubicBezTo>
                    <a:pt x="369903" y="456792"/>
                    <a:pt x="383899" y="470087"/>
                    <a:pt x="401164" y="470087"/>
                  </a:cubicBezTo>
                  <a:cubicBezTo>
                    <a:pt x="418429" y="470087"/>
                    <a:pt x="432425" y="456792"/>
                    <a:pt x="432425" y="440391"/>
                  </a:cubicBezTo>
                  <a:cubicBezTo>
                    <a:pt x="432425" y="423990"/>
                    <a:pt x="418429" y="410695"/>
                    <a:pt x="401164" y="410695"/>
                  </a:cubicBezTo>
                  <a:close/>
                  <a:moveTo>
                    <a:pt x="392460" y="247368"/>
                  </a:moveTo>
                  <a:lnTo>
                    <a:pt x="404065" y="293235"/>
                  </a:lnTo>
                  <a:lnTo>
                    <a:pt x="448550" y="302790"/>
                  </a:lnTo>
                  <a:lnTo>
                    <a:pt x="481430" y="264568"/>
                  </a:lnTo>
                  <a:lnTo>
                    <a:pt x="522047" y="285590"/>
                  </a:lnTo>
                  <a:lnTo>
                    <a:pt x="502706" y="327635"/>
                  </a:lnTo>
                  <a:lnTo>
                    <a:pt x="531718" y="365857"/>
                  </a:lnTo>
                  <a:lnTo>
                    <a:pt x="583939" y="354390"/>
                  </a:lnTo>
                  <a:lnTo>
                    <a:pt x="597478" y="394523"/>
                  </a:lnTo>
                  <a:lnTo>
                    <a:pt x="551059" y="419368"/>
                  </a:lnTo>
                  <a:lnTo>
                    <a:pt x="551059" y="463323"/>
                  </a:lnTo>
                  <a:lnTo>
                    <a:pt x="597478" y="484346"/>
                  </a:lnTo>
                  <a:lnTo>
                    <a:pt x="580071" y="524479"/>
                  </a:lnTo>
                  <a:lnTo>
                    <a:pt x="527849" y="516834"/>
                  </a:lnTo>
                  <a:lnTo>
                    <a:pt x="502706" y="551234"/>
                  </a:lnTo>
                  <a:lnTo>
                    <a:pt x="523981" y="597101"/>
                  </a:lnTo>
                  <a:lnTo>
                    <a:pt x="487233" y="618123"/>
                  </a:lnTo>
                  <a:lnTo>
                    <a:pt x="444682" y="577990"/>
                  </a:lnTo>
                  <a:lnTo>
                    <a:pt x="405999" y="585634"/>
                  </a:lnTo>
                  <a:lnTo>
                    <a:pt x="388592" y="633412"/>
                  </a:lnTo>
                  <a:lnTo>
                    <a:pt x="346041" y="623857"/>
                  </a:lnTo>
                  <a:lnTo>
                    <a:pt x="346041" y="572257"/>
                  </a:lnTo>
                  <a:lnTo>
                    <a:pt x="309292" y="553146"/>
                  </a:lnTo>
                  <a:lnTo>
                    <a:pt x="268676" y="577990"/>
                  </a:lnTo>
                  <a:lnTo>
                    <a:pt x="235795" y="547412"/>
                  </a:lnTo>
                  <a:lnTo>
                    <a:pt x="268676" y="513012"/>
                  </a:lnTo>
                  <a:lnTo>
                    <a:pt x="253203" y="467146"/>
                  </a:lnTo>
                  <a:lnTo>
                    <a:pt x="206783" y="459501"/>
                  </a:lnTo>
                  <a:lnTo>
                    <a:pt x="204849" y="413635"/>
                  </a:lnTo>
                  <a:lnTo>
                    <a:pt x="257071" y="407901"/>
                  </a:lnTo>
                  <a:lnTo>
                    <a:pt x="270610" y="365857"/>
                  </a:lnTo>
                  <a:lnTo>
                    <a:pt x="237730" y="329546"/>
                  </a:lnTo>
                  <a:lnTo>
                    <a:pt x="266742" y="293235"/>
                  </a:lnTo>
                  <a:lnTo>
                    <a:pt x="303490" y="325724"/>
                  </a:lnTo>
                  <a:lnTo>
                    <a:pt x="347975" y="298968"/>
                  </a:lnTo>
                  <a:lnTo>
                    <a:pt x="347975" y="256924"/>
                  </a:lnTo>
                  <a:close/>
                  <a:moveTo>
                    <a:pt x="148896" y="206139"/>
                  </a:moveTo>
                  <a:cubicBezTo>
                    <a:pt x="135801" y="206139"/>
                    <a:pt x="125186" y="216207"/>
                    <a:pt x="125186" y="228627"/>
                  </a:cubicBezTo>
                  <a:cubicBezTo>
                    <a:pt x="125186" y="241047"/>
                    <a:pt x="135801" y="251115"/>
                    <a:pt x="148896" y="251115"/>
                  </a:cubicBezTo>
                  <a:cubicBezTo>
                    <a:pt x="161991" y="251115"/>
                    <a:pt x="172606" y="241047"/>
                    <a:pt x="172606" y="228627"/>
                  </a:cubicBezTo>
                  <a:cubicBezTo>
                    <a:pt x="172606" y="216207"/>
                    <a:pt x="161991" y="206139"/>
                    <a:pt x="148896" y="206139"/>
                  </a:cubicBezTo>
                  <a:close/>
                  <a:moveTo>
                    <a:pt x="573768" y="130027"/>
                  </a:moveTo>
                  <a:cubicBezTo>
                    <a:pt x="560006" y="130027"/>
                    <a:pt x="548850" y="140612"/>
                    <a:pt x="548850" y="153669"/>
                  </a:cubicBezTo>
                  <a:cubicBezTo>
                    <a:pt x="548850" y="166726"/>
                    <a:pt x="560006" y="177311"/>
                    <a:pt x="573768" y="177311"/>
                  </a:cubicBezTo>
                  <a:cubicBezTo>
                    <a:pt x="587530" y="177311"/>
                    <a:pt x="598686" y="166726"/>
                    <a:pt x="598686" y="153669"/>
                  </a:cubicBezTo>
                  <a:cubicBezTo>
                    <a:pt x="598686" y="140612"/>
                    <a:pt x="587530" y="130027"/>
                    <a:pt x="573768" y="130027"/>
                  </a:cubicBezTo>
                  <a:close/>
                  <a:moveTo>
                    <a:pt x="142294" y="82455"/>
                  </a:moveTo>
                  <a:lnTo>
                    <a:pt x="151096" y="117189"/>
                  </a:lnTo>
                  <a:lnTo>
                    <a:pt x="184836" y="124425"/>
                  </a:lnTo>
                  <a:lnTo>
                    <a:pt x="209774" y="95480"/>
                  </a:lnTo>
                  <a:lnTo>
                    <a:pt x="240580" y="111400"/>
                  </a:lnTo>
                  <a:lnTo>
                    <a:pt x="225911" y="143239"/>
                  </a:lnTo>
                  <a:lnTo>
                    <a:pt x="247915" y="172184"/>
                  </a:lnTo>
                  <a:lnTo>
                    <a:pt x="287523" y="163501"/>
                  </a:lnTo>
                  <a:lnTo>
                    <a:pt x="297791" y="193893"/>
                  </a:lnTo>
                  <a:lnTo>
                    <a:pt x="262584" y="212707"/>
                  </a:lnTo>
                  <a:lnTo>
                    <a:pt x="262584" y="245994"/>
                  </a:lnTo>
                  <a:lnTo>
                    <a:pt x="297791" y="261914"/>
                  </a:lnTo>
                  <a:lnTo>
                    <a:pt x="284589" y="292306"/>
                  </a:lnTo>
                  <a:lnTo>
                    <a:pt x="244981" y="286517"/>
                  </a:lnTo>
                  <a:lnTo>
                    <a:pt x="225911" y="312567"/>
                  </a:lnTo>
                  <a:lnTo>
                    <a:pt x="242047" y="347301"/>
                  </a:lnTo>
                  <a:lnTo>
                    <a:pt x="214175" y="363221"/>
                  </a:lnTo>
                  <a:lnTo>
                    <a:pt x="181902" y="332829"/>
                  </a:lnTo>
                  <a:lnTo>
                    <a:pt x="152563" y="338618"/>
                  </a:lnTo>
                  <a:lnTo>
                    <a:pt x="139361" y="374799"/>
                  </a:lnTo>
                  <a:lnTo>
                    <a:pt x="107088" y="367563"/>
                  </a:lnTo>
                  <a:lnTo>
                    <a:pt x="107088" y="328487"/>
                  </a:lnTo>
                  <a:lnTo>
                    <a:pt x="79216" y="314015"/>
                  </a:lnTo>
                  <a:lnTo>
                    <a:pt x="48410" y="332829"/>
                  </a:lnTo>
                  <a:lnTo>
                    <a:pt x="23471" y="309673"/>
                  </a:lnTo>
                  <a:lnTo>
                    <a:pt x="48410" y="283622"/>
                  </a:lnTo>
                  <a:lnTo>
                    <a:pt x="36674" y="248889"/>
                  </a:lnTo>
                  <a:lnTo>
                    <a:pt x="1467" y="243100"/>
                  </a:lnTo>
                  <a:lnTo>
                    <a:pt x="0" y="208366"/>
                  </a:lnTo>
                  <a:lnTo>
                    <a:pt x="39608" y="204024"/>
                  </a:lnTo>
                  <a:lnTo>
                    <a:pt x="49877" y="172184"/>
                  </a:lnTo>
                  <a:lnTo>
                    <a:pt x="24938" y="144687"/>
                  </a:lnTo>
                  <a:lnTo>
                    <a:pt x="46943" y="117189"/>
                  </a:lnTo>
                  <a:lnTo>
                    <a:pt x="74815" y="141792"/>
                  </a:lnTo>
                  <a:lnTo>
                    <a:pt x="108555" y="121531"/>
                  </a:lnTo>
                  <a:lnTo>
                    <a:pt x="108555" y="89691"/>
                  </a:lnTo>
                  <a:close/>
                  <a:moveTo>
                    <a:pt x="566831" y="0"/>
                  </a:moveTo>
                  <a:lnTo>
                    <a:pt x="576081" y="36515"/>
                  </a:lnTo>
                  <a:lnTo>
                    <a:pt x="611540" y="44123"/>
                  </a:lnTo>
                  <a:lnTo>
                    <a:pt x="637749" y="13693"/>
                  </a:lnTo>
                  <a:lnTo>
                    <a:pt x="670124" y="30429"/>
                  </a:lnTo>
                  <a:lnTo>
                    <a:pt x="654707" y="63902"/>
                  </a:lnTo>
                  <a:lnTo>
                    <a:pt x="677833" y="94331"/>
                  </a:lnTo>
                  <a:lnTo>
                    <a:pt x="719458" y="85202"/>
                  </a:lnTo>
                  <a:lnTo>
                    <a:pt x="730250" y="117153"/>
                  </a:lnTo>
                  <a:lnTo>
                    <a:pt x="693250" y="136932"/>
                  </a:lnTo>
                  <a:lnTo>
                    <a:pt x="693250" y="171926"/>
                  </a:lnTo>
                  <a:lnTo>
                    <a:pt x="730250" y="188662"/>
                  </a:lnTo>
                  <a:lnTo>
                    <a:pt x="716375" y="220613"/>
                  </a:lnTo>
                  <a:lnTo>
                    <a:pt x="674749" y="214527"/>
                  </a:lnTo>
                  <a:lnTo>
                    <a:pt x="654707" y="241913"/>
                  </a:lnTo>
                  <a:lnTo>
                    <a:pt x="671666" y="278428"/>
                  </a:lnTo>
                  <a:lnTo>
                    <a:pt x="642374" y="295164"/>
                  </a:lnTo>
                  <a:lnTo>
                    <a:pt x="608456" y="263214"/>
                  </a:lnTo>
                  <a:lnTo>
                    <a:pt x="577622" y="269299"/>
                  </a:lnTo>
                  <a:lnTo>
                    <a:pt x="563747" y="307336"/>
                  </a:lnTo>
                  <a:lnTo>
                    <a:pt x="529830" y="299729"/>
                  </a:lnTo>
                  <a:lnTo>
                    <a:pt x="529830" y="258649"/>
                  </a:lnTo>
                  <a:lnTo>
                    <a:pt x="500538" y="243435"/>
                  </a:lnTo>
                  <a:lnTo>
                    <a:pt x="468162" y="263214"/>
                  </a:lnTo>
                  <a:lnTo>
                    <a:pt x="441953" y="238870"/>
                  </a:lnTo>
                  <a:lnTo>
                    <a:pt x="468162" y="211484"/>
                  </a:lnTo>
                  <a:lnTo>
                    <a:pt x="455829" y="174969"/>
                  </a:lnTo>
                  <a:lnTo>
                    <a:pt x="418828" y="168883"/>
                  </a:lnTo>
                  <a:lnTo>
                    <a:pt x="417286" y="132368"/>
                  </a:lnTo>
                  <a:lnTo>
                    <a:pt x="458912" y="127803"/>
                  </a:lnTo>
                  <a:lnTo>
                    <a:pt x="469704" y="94331"/>
                  </a:lnTo>
                  <a:lnTo>
                    <a:pt x="443495" y="65423"/>
                  </a:lnTo>
                  <a:lnTo>
                    <a:pt x="466620" y="36515"/>
                  </a:lnTo>
                  <a:lnTo>
                    <a:pt x="495913" y="62380"/>
                  </a:lnTo>
                  <a:lnTo>
                    <a:pt x="531372" y="41080"/>
                  </a:lnTo>
                  <a:lnTo>
                    <a:pt x="531372" y="76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 anchor="ctr"/>
            <a:lstStyle/>
            <a:p>
              <a:endParaRPr lang="pt-BR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7676" y="4351783"/>
            <a:ext cx="487110" cy="487110"/>
            <a:chOff x="447676" y="4351783"/>
            <a:chExt cx="487110" cy="487110"/>
          </a:xfrm>
        </p:grpSpPr>
        <p:sp>
          <p:nvSpPr>
            <p:cNvPr id="37" name="Rounded Rectangle 36"/>
            <p:cNvSpPr/>
            <p:nvPr/>
          </p:nvSpPr>
          <p:spPr>
            <a:xfrm>
              <a:off x="447676" y="4351783"/>
              <a:ext cx="487110" cy="4871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51653" y="4396107"/>
              <a:ext cx="279156" cy="398463"/>
              <a:chOff x="-1316038" y="3078163"/>
              <a:chExt cx="765175" cy="1092200"/>
            </a:xfrm>
            <a:solidFill>
              <a:schemeClr val="bg1"/>
            </a:solidFill>
          </p:grpSpPr>
          <p:sp>
            <p:nvSpPr>
              <p:cNvPr id="18" name="Oval 8"/>
              <p:cNvSpPr>
                <a:spLocks noChangeArrowheads="1"/>
              </p:cNvSpPr>
              <p:nvPr/>
            </p:nvSpPr>
            <p:spPr bwMode="auto">
              <a:xfrm>
                <a:off x="-974726" y="3644900"/>
                <a:ext cx="82550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-1030288" y="3741738"/>
                <a:ext cx="193675" cy="428625"/>
              </a:xfrm>
              <a:custGeom>
                <a:avLst/>
                <a:gdLst>
                  <a:gd name="T0" fmla="*/ 46 w 52"/>
                  <a:gd name="T1" fmla="*/ 0 h 114"/>
                  <a:gd name="T2" fmla="*/ 33 w 52"/>
                  <a:gd name="T3" fmla="*/ 0 h 114"/>
                  <a:gd name="T4" fmla="*/ 19 w 52"/>
                  <a:gd name="T5" fmla="*/ 0 h 114"/>
                  <a:gd name="T6" fmla="*/ 6 w 52"/>
                  <a:gd name="T7" fmla="*/ 0 h 114"/>
                  <a:gd name="T8" fmla="*/ 0 w 52"/>
                  <a:gd name="T9" fmla="*/ 6 h 114"/>
                  <a:gd name="T10" fmla="*/ 0 w 52"/>
                  <a:gd name="T11" fmla="*/ 29 h 114"/>
                  <a:gd name="T12" fmla="*/ 0 w 52"/>
                  <a:gd name="T13" fmla="*/ 31 h 114"/>
                  <a:gd name="T14" fmla="*/ 0 w 52"/>
                  <a:gd name="T15" fmla="*/ 33 h 114"/>
                  <a:gd name="T16" fmla="*/ 0 w 52"/>
                  <a:gd name="T17" fmla="*/ 55 h 114"/>
                  <a:gd name="T18" fmla="*/ 4 w 52"/>
                  <a:gd name="T19" fmla="*/ 60 h 114"/>
                  <a:gd name="T20" fmla="*/ 6 w 52"/>
                  <a:gd name="T21" fmla="*/ 60 h 114"/>
                  <a:gd name="T22" fmla="*/ 10 w 52"/>
                  <a:gd name="T23" fmla="*/ 55 h 114"/>
                  <a:gd name="T24" fmla="*/ 10 w 52"/>
                  <a:gd name="T25" fmla="*/ 33 h 114"/>
                  <a:gd name="T26" fmla="*/ 10 w 52"/>
                  <a:gd name="T27" fmla="*/ 29 h 114"/>
                  <a:gd name="T28" fmla="*/ 10 w 52"/>
                  <a:gd name="T29" fmla="*/ 13 h 114"/>
                  <a:gd name="T30" fmla="*/ 11 w 52"/>
                  <a:gd name="T31" fmla="*/ 12 h 114"/>
                  <a:gd name="T32" fmla="*/ 12 w 52"/>
                  <a:gd name="T33" fmla="*/ 13 h 114"/>
                  <a:gd name="T34" fmla="*/ 12 w 52"/>
                  <a:gd name="T35" fmla="*/ 48 h 114"/>
                  <a:gd name="T36" fmla="*/ 12 w 52"/>
                  <a:gd name="T37" fmla="*/ 48 h 114"/>
                  <a:gd name="T38" fmla="*/ 12 w 52"/>
                  <a:gd name="T39" fmla="*/ 76 h 114"/>
                  <a:gd name="T40" fmla="*/ 12 w 52"/>
                  <a:gd name="T41" fmla="*/ 80 h 114"/>
                  <a:gd name="T42" fmla="*/ 12 w 52"/>
                  <a:gd name="T43" fmla="*/ 108 h 114"/>
                  <a:gd name="T44" fmla="*/ 18 w 52"/>
                  <a:gd name="T45" fmla="*/ 114 h 114"/>
                  <a:gd name="T46" fmla="*/ 19 w 52"/>
                  <a:gd name="T47" fmla="*/ 114 h 114"/>
                  <a:gd name="T48" fmla="*/ 24 w 52"/>
                  <a:gd name="T49" fmla="*/ 108 h 114"/>
                  <a:gd name="T50" fmla="*/ 24 w 52"/>
                  <a:gd name="T51" fmla="*/ 80 h 114"/>
                  <a:gd name="T52" fmla="*/ 24 w 52"/>
                  <a:gd name="T53" fmla="*/ 76 h 114"/>
                  <a:gd name="T54" fmla="*/ 24 w 52"/>
                  <a:gd name="T55" fmla="*/ 55 h 114"/>
                  <a:gd name="T56" fmla="*/ 26 w 52"/>
                  <a:gd name="T57" fmla="*/ 53 h 114"/>
                  <a:gd name="T58" fmla="*/ 28 w 52"/>
                  <a:gd name="T59" fmla="*/ 55 h 114"/>
                  <a:gd name="T60" fmla="*/ 28 w 52"/>
                  <a:gd name="T61" fmla="*/ 76 h 114"/>
                  <a:gd name="T62" fmla="*/ 28 w 52"/>
                  <a:gd name="T63" fmla="*/ 80 h 114"/>
                  <a:gd name="T64" fmla="*/ 28 w 52"/>
                  <a:gd name="T65" fmla="*/ 108 h 114"/>
                  <a:gd name="T66" fmla="*/ 33 w 52"/>
                  <a:gd name="T67" fmla="*/ 114 h 114"/>
                  <a:gd name="T68" fmla="*/ 34 w 52"/>
                  <a:gd name="T69" fmla="*/ 114 h 114"/>
                  <a:gd name="T70" fmla="*/ 40 w 52"/>
                  <a:gd name="T71" fmla="*/ 108 h 114"/>
                  <a:gd name="T72" fmla="*/ 40 w 52"/>
                  <a:gd name="T73" fmla="*/ 80 h 114"/>
                  <a:gd name="T74" fmla="*/ 40 w 52"/>
                  <a:gd name="T75" fmla="*/ 76 h 114"/>
                  <a:gd name="T76" fmla="*/ 40 w 52"/>
                  <a:gd name="T77" fmla="*/ 48 h 114"/>
                  <a:gd name="T78" fmla="*/ 40 w 52"/>
                  <a:gd name="T79" fmla="*/ 48 h 114"/>
                  <a:gd name="T80" fmla="*/ 40 w 52"/>
                  <a:gd name="T81" fmla="*/ 13 h 114"/>
                  <a:gd name="T82" fmla="*/ 41 w 52"/>
                  <a:gd name="T83" fmla="*/ 12 h 114"/>
                  <a:gd name="T84" fmla="*/ 42 w 52"/>
                  <a:gd name="T85" fmla="*/ 13 h 114"/>
                  <a:gd name="T86" fmla="*/ 42 w 52"/>
                  <a:gd name="T87" fmla="*/ 30 h 114"/>
                  <a:gd name="T88" fmla="*/ 42 w 52"/>
                  <a:gd name="T89" fmla="*/ 33 h 114"/>
                  <a:gd name="T90" fmla="*/ 42 w 52"/>
                  <a:gd name="T91" fmla="*/ 56 h 114"/>
                  <a:gd name="T92" fmla="*/ 46 w 52"/>
                  <a:gd name="T93" fmla="*/ 61 h 114"/>
                  <a:gd name="T94" fmla="*/ 48 w 52"/>
                  <a:gd name="T95" fmla="*/ 61 h 114"/>
                  <a:gd name="T96" fmla="*/ 52 w 52"/>
                  <a:gd name="T97" fmla="*/ 56 h 114"/>
                  <a:gd name="T98" fmla="*/ 52 w 52"/>
                  <a:gd name="T99" fmla="*/ 33 h 114"/>
                  <a:gd name="T100" fmla="*/ 52 w 52"/>
                  <a:gd name="T101" fmla="*/ 31 h 114"/>
                  <a:gd name="T102" fmla="*/ 52 w 52"/>
                  <a:gd name="T103" fmla="*/ 30 h 114"/>
                  <a:gd name="T104" fmla="*/ 52 w 52"/>
                  <a:gd name="T105" fmla="*/ 6 h 114"/>
                  <a:gd name="T106" fmla="*/ 46 w 52"/>
                  <a:gd name="T10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114">
                    <a:moveTo>
                      <a:pt x="46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8"/>
                      <a:pt x="2" y="60"/>
                      <a:pt x="4" y="60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8" y="60"/>
                      <a:pt x="10" y="58"/>
                      <a:pt x="10" y="5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2" y="12"/>
                      <a:pt x="12" y="13"/>
                      <a:pt x="12" y="13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11"/>
                      <a:pt x="15" y="114"/>
                      <a:pt x="18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22" y="114"/>
                      <a:pt x="24" y="111"/>
                      <a:pt x="24" y="10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54"/>
                      <a:pt x="25" y="53"/>
                      <a:pt x="26" y="53"/>
                    </a:cubicBezTo>
                    <a:cubicBezTo>
                      <a:pt x="27" y="53"/>
                      <a:pt x="28" y="54"/>
                      <a:pt x="28" y="55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8" y="111"/>
                      <a:pt x="30" y="114"/>
                      <a:pt x="33" y="11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37" y="114"/>
                      <a:pt x="40" y="111"/>
                      <a:pt x="40" y="108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0" y="12"/>
                      <a:pt x="41" y="12"/>
                    </a:cubicBezTo>
                    <a:cubicBezTo>
                      <a:pt x="41" y="12"/>
                      <a:pt x="42" y="13"/>
                      <a:pt x="42" y="1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9"/>
                      <a:pt x="44" y="61"/>
                      <a:pt x="46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50" y="61"/>
                      <a:pt x="52" y="59"/>
                      <a:pt x="52" y="5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3"/>
                      <a:pt x="49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0" name="Oval 10"/>
              <p:cNvSpPr>
                <a:spLocks noChangeArrowheads="1"/>
              </p:cNvSpPr>
              <p:nvPr/>
            </p:nvSpPr>
            <p:spPr bwMode="auto">
              <a:xfrm>
                <a:off x="-1258888" y="3644900"/>
                <a:ext cx="82550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1" name="Freeform 11"/>
              <p:cNvSpPr>
                <a:spLocks/>
              </p:cNvSpPr>
              <p:nvPr/>
            </p:nvSpPr>
            <p:spPr bwMode="auto">
              <a:xfrm>
                <a:off x="-1316038" y="3741738"/>
                <a:ext cx="195263" cy="423863"/>
              </a:xfrm>
              <a:custGeom>
                <a:avLst/>
                <a:gdLst>
                  <a:gd name="T0" fmla="*/ 46 w 52"/>
                  <a:gd name="T1" fmla="*/ 0 h 113"/>
                  <a:gd name="T2" fmla="*/ 33 w 52"/>
                  <a:gd name="T3" fmla="*/ 0 h 113"/>
                  <a:gd name="T4" fmla="*/ 18 w 52"/>
                  <a:gd name="T5" fmla="*/ 0 h 113"/>
                  <a:gd name="T6" fmla="*/ 6 w 52"/>
                  <a:gd name="T7" fmla="*/ 0 h 113"/>
                  <a:gd name="T8" fmla="*/ 0 w 52"/>
                  <a:gd name="T9" fmla="*/ 6 h 113"/>
                  <a:gd name="T10" fmla="*/ 0 w 52"/>
                  <a:gd name="T11" fmla="*/ 29 h 113"/>
                  <a:gd name="T12" fmla="*/ 0 w 52"/>
                  <a:gd name="T13" fmla="*/ 30 h 113"/>
                  <a:gd name="T14" fmla="*/ 0 w 52"/>
                  <a:gd name="T15" fmla="*/ 32 h 113"/>
                  <a:gd name="T16" fmla="*/ 0 w 52"/>
                  <a:gd name="T17" fmla="*/ 55 h 113"/>
                  <a:gd name="T18" fmla="*/ 4 w 52"/>
                  <a:gd name="T19" fmla="*/ 60 h 113"/>
                  <a:gd name="T20" fmla="*/ 5 w 52"/>
                  <a:gd name="T21" fmla="*/ 60 h 113"/>
                  <a:gd name="T22" fmla="*/ 10 w 52"/>
                  <a:gd name="T23" fmla="*/ 55 h 113"/>
                  <a:gd name="T24" fmla="*/ 10 w 52"/>
                  <a:gd name="T25" fmla="*/ 32 h 113"/>
                  <a:gd name="T26" fmla="*/ 10 w 52"/>
                  <a:gd name="T27" fmla="*/ 29 h 113"/>
                  <a:gd name="T28" fmla="*/ 10 w 52"/>
                  <a:gd name="T29" fmla="*/ 13 h 113"/>
                  <a:gd name="T30" fmla="*/ 11 w 52"/>
                  <a:gd name="T31" fmla="*/ 12 h 113"/>
                  <a:gd name="T32" fmla="*/ 12 w 52"/>
                  <a:gd name="T33" fmla="*/ 13 h 113"/>
                  <a:gd name="T34" fmla="*/ 12 w 52"/>
                  <a:gd name="T35" fmla="*/ 47 h 113"/>
                  <a:gd name="T36" fmla="*/ 12 w 52"/>
                  <a:gd name="T37" fmla="*/ 48 h 113"/>
                  <a:gd name="T38" fmla="*/ 12 w 52"/>
                  <a:gd name="T39" fmla="*/ 75 h 113"/>
                  <a:gd name="T40" fmla="*/ 12 w 52"/>
                  <a:gd name="T41" fmla="*/ 80 h 113"/>
                  <a:gd name="T42" fmla="*/ 12 w 52"/>
                  <a:gd name="T43" fmla="*/ 108 h 113"/>
                  <a:gd name="T44" fmla="*/ 17 w 52"/>
                  <a:gd name="T45" fmla="*/ 113 h 113"/>
                  <a:gd name="T46" fmla="*/ 19 w 52"/>
                  <a:gd name="T47" fmla="*/ 113 h 113"/>
                  <a:gd name="T48" fmla="*/ 24 w 52"/>
                  <a:gd name="T49" fmla="*/ 108 h 113"/>
                  <a:gd name="T50" fmla="*/ 24 w 52"/>
                  <a:gd name="T51" fmla="*/ 80 h 113"/>
                  <a:gd name="T52" fmla="*/ 24 w 52"/>
                  <a:gd name="T53" fmla="*/ 75 h 113"/>
                  <a:gd name="T54" fmla="*/ 24 w 52"/>
                  <a:gd name="T55" fmla="*/ 55 h 113"/>
                  <a:gd name="T56" fmla="*/ 26 w 52"/>
                  <a:gd name="T57" fmla="*/ 53 h 113"/>
                  <a:gd name="T58" fmla="*/ 28 w 52"/>
                  <a:gd name="T59" fmla="*/ 55 h 113"/>
                  <a:gd name="T60" fmla="*/ 28 w 52"/>
                  <a:gd name="T61" fmla="*/ 75 h 113"/>
                  <a:gd name="T62" fmla="*/ 28 w 52"/>
                  <a:gd name="T63" fmla="*/ 80 h 113"/>
                  <a:gd name="T64" fmla="*/ 28 w 52"/>
                  <a:gd name="T65" fmla="*/ 108 h 113"/>
                  <a:gd name="T66" fmla="*/ 33 w 52"/>
                  <a:gd name="T67" fmla="*/ 113 h 113"/>
                  <a:gd name="T68" fmla="*/ 34 w 52"/>
                  <a:gd name="T69" fmla="*/ 113 h 113"/>
                  <a:gd name="T70" fmla="*/ 40 w 52"/>
                  <a:gd name="T71" fmla="*/ 108 h 113"/>
                  <a:gd name="T72" fmla="*/ 40 w 52"/>
                  <a:gd name="T73" fmla="*/ 80 h 113"/>
                  <a:gd name="T74" fmla="*/ 40 w 52"/>
                  <a:gd name="T75" fmla="*/ 75 h 113"/>
                  <a:gd name="T76" fmla="*/ 40 w 52"/>
                  <a:gd name="T77" fmla="*/ 48 h 113"/>
                  <a:gd name="T78" fmla="*/ 40 w 52"/>
                  <a:gd name="T79" fmla="*/ 47 h 113"/>
                  <a:gd name="T80" fmla="*/ 40 w 52"/>
                  <a:gd name="T81" fmla="*/ 13 h 113"/>
                  <a:gd name="T82" fmla="*/ 41 w 52"/>
                  <a:gd name="T83" fmla="*/ 12 h 113"/>
                  <a:gd name="T84" fmla="*/ 42 w 52"/>
                  <a:gd name="T85" fmla="*/ 13 h 113"/>
                  <a:gd name="T86" fmla="*/ 42 w 52"/>
                  <a:gd name="T87" fmla="*/ 30 h 113"/>
                  <a:gd name="T88" fmla="*/ 42 w 52"/>
                  <a:gd name="T89" fmla="*/ 32 h 113"/>
                  <a:gd name="T90" fmla="*/ 42 w 52"/>
                  <a:gd name="T91" fmla="*/ 56 h 113"/>
                  <a:gd name="T92" fmla="*/ 46 w 52"/>
                  <a:gd name="T93" fmla="*/ 60 h 113"/>
                  <a:gd name="T94" fmla="*/ 47 w 52"/>
                  <a:gd name="T95" fmla="*/ 60 h 113"/>
                  <a:gd name="T96" fmla="*/ 52 w 52"/>
                  <a:gd name="T97" fmla="*/ 56 h 113"/>
                  <a:gd name="T98" fmla="*/ 52 w 52"/>
                  <a:gd name="T99" fmla="*/ 32 h 113"/>
                  <a:gd name="T100" fmla="*/ 52 w 52"/>
                  <a:gd name="T101" fmla="*/ 30 h 113"/>
                  <a:gd name="T102" fmla="*/ 52 w 52"/>
                  <a:gd name="T103" fmla="*/ 30 h 113"/>
                  <a:gd name="T104" fmla="*/ 52 w 52"/>
                  <a:gd name="T105" fmla="*/ 6 h 113"/>
                  <a:gd name="T106" fmla="*/ 46 w 52"/>
                  <a:gd name="T10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113">
                    <a:moveTo>
                      <a:pt x="46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7"/>
                      <a:pt x="2" y="60"/>
                      <a:pt x="4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8" y="60"/>
                      <a:pt x="10" y="57"/>
                      <a:pt x="10" y="55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1" y="12"/>
                      <a:pt x="12" y="12"/>
                      <a:pt x="12" y="13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11"/>
                      <a:pt x="14" y="113"/>
                      <a:pt x="17" y="113"/>
                    </a:cubicBezTo>
                    <a:cubicBezTo>
                      <a:pt x="19" y="113"/>
                      <a:pt x="19" y="113"/>
                      <a:pt x="19" y="113"/>
                    </a:cubicBezTo>
                    <a:cubicBezTo>
                      <a:pt x="22" y="113"/>
                      <a:pt x="24" y="111"/>
                      <a:pt x="24" y="10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54"/>
                      <a:pt x="25" y="53"/>
                      <a:pt x="26" y="53"/>
                    </a:cubicBezTo>
                    <a:cubicBezTo>
                      <a:pt x="27" y="53"/>
                      <a:pt x="28" y="54"/>
                      <a:pt x="28" y="55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8" y="111"/>
                      <a:pt x="30" y="113"/>
                      <a:pt x="33" y="113"/>
                    </a:cubicBezTo>
                    <a:cubicBezTo>
                      <a:pt x="34" y="113"/>
                      <a:pt x="34" y="113"/>
                      <a:pt x="34" y="113"/>
                    </a:cubicBezTo>
                    <a:cubicBezTo>
                      <a:pt x="37" y="113"/>
                      <a:pt x="40" y="111"/>
                      <a:pt x="40" y="108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2" y="12"/>
                      <a:pt x="42" y="1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8"/>
                      <a:pt x="44" y="60"/>
                      <a:pt x="46" y="60"/>
                    </a:cubicBezTo>
                    <a:cubicBezTo>
                      <a:pt x="47" y="60"/>
                      <a:pt x="47" y="60"/>
                      <a:pt x="47" y="60"/>
                    </a:cubicBezTo>
                    <a:cubicBezTo>
                      <a:pt x="50" y="60"/>
                      <a:pt x="52" y="58"/>
                      <a:pt x="52" y="56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2"/>
                      <a:pt x="49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3" name="Oval 12"/>
              <p:cNvSpPr>
                <a:spLocks noChangeArrowheads="1"/>
              </p:cNvSpPr>
              <p:nvPr/>
            </p:nvSpPr>
            <p:spPr bwMode="auto">
              <a:xfrm>
                <a:off x="-690563" y="3636963"/>
                <a:ext cx="82550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-746126" y="3735388"/>
                <a:ext cx="195263" cy="423863"/>
              </a:xfrm>
              <a:custGeom>
                <a:avLst/>
                <a:gdLst>
                  <a:gd name="T0" fmla="*/ 46 w 52"/>
                  <a:gd name="T1" fmla="*/ 0 h 113"/>
                  <a:gd name="T2" fmla="*/ 34 w 52"/>
                  <a:gd name="T3" fmla="*/ 0 h 113"/>
                  <a:gd name="T4" fmla="*/ 19 w 52"/>
                  <a:gd name="T5" fmla="*/ 0 h 113"/>
                  <a:gd name="T6" fmla="*/ 6 w 52"/>
                  <a:gd name="T7" fmla="*/ 0 h 113"/>
                  <a:gd name="T8" fmla="*/ 0 w 52"/>
                  <a:gd name="T9" fmla="*/ 6 h 113"/>
                  <a:gd name="T10" fmla="*/ 0 w 52"/>
                  <a:gd name="T11" fmla="*/ 29 h 113"/>
                  <a:gd name="T12" fmla="*/ 0 w 52"/>
                  <a:gd name="T13" fmla="*/ 31 h 113"/>
                  <a:gd name="T14" fmla="*/ 0 w 52"/>
                  <a:gd name="T15" fmla="*/ 32 h 113"/>
                  <a:gd name="T16" fmla="*/ 0 w 52"/>
                  <a:gd name="T17" fmla="*/ 55 h 113"/>
                  <a:gd name="T18" fmla="*/ 5 w 52"/>
                  <a:gd name="T19" fmla="*/ 60 h 113"/>
                  <a:gd name="T20" fmla="*/ 6 w 52"/>
                  <a:gd name="T21" fmla="*/ 60 h 113"/>
                  <a:gd name="T22" fmla="*/ 10 w 52"/>
                  <a:gd name="T23" fmla="*/ 55 h 113"/>
                  <a:gd name="T24" fmla="*/ 10 w 52"/>
                  <a:gd name="T25" fmla="*/ 32 h 113"/>
                  <a:gd name="T26" fmla="*/ 10 w 52"/>
                  <a:gd name="T27" fmla="*/ 29 h 113"/>
                  <a:gd name="T28" fmla="*/ 10 w 52"/>
                  <a:gd name="T29" fmla="*/ 13 h 113"/>
                  <a:gd name="T30" fmla="*/ 11 w 52"/>
                  <a:gd name="T31" fmla="*/ 12 h 113"/>
                  <a:gd name="T32" fmla="*/ 12 w 52"/>
                  <a:gd name="T33" fmla="*/ 13 h 113"/>
                  <a:gd name="T34" fmla="*/ 12 w 52"/>
                  <a:gd name="T35" fmla="*/ 47 h 113"/>
                  <a:gd name="T36" fmla="*/ 12 w 52"/>
                  <a:gd name="T37" fmla="*/ 48 h 113"/>
                  <a:gd name="T38" fmla="*/ 12 w 52"/>
                  <a:gd name="T39" fmla="*/ 75 h 113"/>
                  <a:gd name="T40" fmla="*/ 12 w 52"/>
                  <a:gd name="T41" fmla="*/ 80 h 113"/>
                  <a:gd name="T42" fmla="*/ 12 w 52"/>
                  <a:gd name="T43" fmla="*/ 108 h 113"/>
                  <a:gd name="T44" fmla="*/ 18 w 52"/>
                  <a:gd name="T45" fmla="*/ 113 h 113"/>
                  <a:gd name="T46" fmla="*/ 19 w 52"/>
                  <a:gd name="T47" fmla="*/ 113 h 113"/>
                  <a:gd name="T48" fmla="*/ 25 w 52"/>
                  <a:gd name="T49" fmla="*/ 108 h 113"/>
                  <a:gd name="T50" fmla="*/ 25 w 52"/>
                  <a:gd name="T51" fmla="*/ 80 h 113"/>
                  <a:gd name="T52" fmla="*/ 25 w 52"/>
                  <a:gd name="T53" fmla="*/ 75 h 113"/>
                  <a:gd name="T54" fmla="*/ 25 w 52"/>
                  <a:gd name="T55" fmla="*/ 55 h 113"/>
                  <a:gd name="T56" fmla="*/ 26 w 52"/>
                  <a:gd name="T57" fmla="*/ 53 h 113"/>
                  <a:gd name="T58" fmla="*/ 28 w 52"/>
                  <a:gd name="T59" fmla="*/ 55 h 113"/>
                  <a:gd name="T60" fmla="*/ 28 w 52"/>
                  <a:gd name="T61" fmla="*/ 75 h 113"/>
                  <a:gd name="T62" fmla="*/ 28 w 52"/>
                  <a:gd name="T63" fmla="*/ 80 h 113"/>
                  <a:gd name="T64" fmla="*/ 28 w 52"/>
                  <a:gd name="T65" fmla="*/ 108 h 113"/>
                  <a:gd name="T66" fmla="*/ 33 w 52"/>
                  <a:gd name="T67" fmla="*/ 113 h 113"/>
                  <a:gd name="T68" fmla="*/ 35 w 52"/>
                  <a:gd name="T69" fmla="*/ 113 h 113"/>
                  <a:gd name="T70" fmla="*/ 40 w 52"/>
                  <a:gd name="T71" fmla="*/ 108 h 113"/>
                  <a:gd name="T72" fmla="*/ 40 w 52"/>
                  <a:gd name="T73" fmla="*/ 80 h 113"/>
                  <a:gd name="T74" fmla="*/ 40 w 52"/>
                  <a:gd name="T75" fmla="*/ 75 h 113"/>
                  <a:gd name="T76" fmla="*/ 40 w 52"/>
                  <a:gd name="T77" fmla="*/ 48 h 113"/>
                  <a:gd name="T78" fmla="*/ 40 w 52"/>
                  <a:gd name="T79" fmla="*/ 47 h 113"/>
                  <a:gd name="T80" fmla="*/ 40 w 52"/>
                  <a:gd name="T81" fmla="*/ 13 h 113"/>
                  <a:gd name="T82" fmla="*/ 41 w 52"/>
                  <a:gd name="T83" fmla="*/ 12 h 113"/>
                  <a:gd name="T84" fmla="*/ 42 w 52"/>
                  <a:gd name="T85" fmla="*/ 13 h 113"/>
                  <a:gd name="T86" fmla="*/ 42 w 52"/>
                  <a:gd name="T87" fmla="*/ 30 h 113"/>
                  <a:gd name="T88" fmla="*/ 42 w 52"/>
                  <a:gd name="T89" fmla="*/ 32 h 113"/>
                  <a:gd name="T90" fmla="*/ 42 w 52"/>
                  <a:gd name="T91" fmla="*/ 56 h 113"/>
                  <a:gd name="T92" fmla="*/ 47 w 52"/>
                  <a:gd name="T93" fmla="*/ 60 h 113"/>
                  <a:gd name="T94" fmla="*/ 48 w 52"/>
                  <a:gd name="T95" fmla="*/ 60 h 113"/>
                  <a:gd name="T96" fmla="*/ 52 w 52"/>
                  <a:gd name="T97" fmla="*/ 56 h 113"/>
                  <a:gd name="T98" fmla="*/ 52 w 52"/>
                  <a:gd name="T99" fmla="*/ 32 h 113"/>
                  <a:gd name="T100" fmla="*/ 52 w 52"/>
                  <a:gd name="T101" fmla="*/ 31 h 113"/>
                  <a:gd name="T102" fmla="*/ 52 w 52"/>
                  <a:gd name="T103" fmla="*/ 30 h 113"/>
                  <a:gd name="T104" fmla="*/ 52 w 52"/>
                  <a:gd name="T105" fmla="*/ 6 h 113"/>
                  <a:gd name="T106" fmla="*/ 46 w 52"/>
                  <a:gd name="T10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113">
                    <a:moveTo>
                      <a:pt x="46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8"/>
                      <a:pt x="2" y="60"/>
                      <a:pt x="5" y="60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8" y="60"/>
                      <a:pt x="10" y="58"/>
                      <a:pt x="10" y="55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3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11"/>
                      <a:pt x="15" y="113"/>
                      <a:pt x="18" y="113"/>
                    </a:cubicBezTo>
                    <a:cubicBezTo>
                      <a:pt x="19" y="113"/>
                      <a:pt x="19" y="113"/>
                      <a:pt x="19" y="113"/>
                    </a:cubicBezTo>
                    <a:cubicBezTo>
                      <a:pt x="22" y="113"/>
                      <a:pt x="25" y="111"/>
                      <a:pt x="25" y="108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4"/>
                      <a:pt x="25" y="53"/>
                      <a:pt x="26" y="53"/>
                    </a:cubicBezTo>
                    <a:cubicBezTo>
                      <a:pt x="27" y="53"/>
                      <a:pt x="28" y="54"/>
                      <a:pt x="28" y="55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8" y="111"/>
                      <a:pt x="30" y="113"/>
                      <a:pt x="33" y="113"/>
                    </a:cubicBezTo>
                    <a:cubicBezTo>
                      <a:pt x="35" y="113"/>
                      <a:pt x="35" y="113"/>
                      <a:pt x="35" y="113"/>
                    </a:cubicBezTo>
                    <a:cubicBezTo>
                      <a:pt x="38" y="113"/>
                      <a:pt x="40" y="111"/>
                      <a:pt x="40" y="108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2"/>
                      <a:pt x="41" y="12"/>
                      <a:pt x="41" y="12"/>
                    </a:cubicBezTo>
                    <a:cubicBezTo>
                      <a:pt x="42" y="12"/>
                      <a:pt x="42" y="12"/>
                      <a:pt x="42" y="1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8"/>
                      <a:pt x="44" y="60"/>
                      <a:pt x="47" y="60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50" y="60"/>
                      <a:pt x="52" y="58"/>
                      <a:pt x="52" y="56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2"/>
                      <a:pt x="50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9" name="Oval 18"/>
              <p:cNvSpPr>
                <a:spLocks noChangeArrowheads="1"/>
              </p:cNvSpPr>
              <p:nvPr/>
            </p:nvSpPr>
            <p:spPr bwMode="auto">
              <a:xfrm>
                <a:off x="-974726" y="3086100"/>
                <a:ext cx="82550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0" name="Freeform 19"/>
              <p:cNvSpPr>
                <a:spLocks/>
              </p:cNvSpPr>
              <p:nvPr/>
            </p:nvSpPr>
            <p:spPr bwMode="auto">
              <a:xfrm>
                <a:off x="-1030288" y="3182938"/>
                <a:ext cx="193675" cy="428625"/>
              </a:xfrm>
              <a:custGeom>
                <a:avLst/>
                <a:gdLst>
                  <a:gd name="T0" fmla="*/ 46 w 52"/>
                  <a:gd name="T1" fmla="*/ 0 h 114"/>
                  <a:gd name="T2" fmla="*/ 33 w 52"/>
                  <a:gd name="T3" fmla="*/ 0 h 114"/>
                  <a:gd name="T4" fmla="*/ 19 w 52"/>
                  <a:gd name="T5" fmla="*/ 0 h 114"/>
                  <a:gd name="T6" fmla="*/ 6 w 52"/>
                  <a:gd name="T7" fmla="*/ 0 h 114"/>
                  <a:gd name="T8" fmla="*/ 0 w 52"/>
                  <a:gd name="T9" fmla="*/ 6 h 114"/>
                  <a:gd name="T10" fmla="*/ 0 w 52"/>
                  <a:gd name="T11" fmla="*/ 29 h 114"/>
                  <a:gd name="T12" fmla="*/ 0 w 52"/>
                  <a:gd name="T13" fmla="*/ 31 h 114"/>
                  <a:gd name="T14" fmla="*/ 0 w 52"/>
                  <a:gd name="T15" fmla="*/ 33 h 114"/>
                  <a:gd name="T16" fmla="*/ 0 w 52"/>
                  <a:gd name="T17" fmla="*/ 55 h 114"/>
                  <a:gd name="T18" fmla="*/ 4 w 52"/>
                  <a:gd name="T19" fmla="*/ 60 h 114"/>
                  <a:gd name="T20" fmla="*/ 6 w 52"/>
                  <a:gd name="T21" fmla="*/ 60 h 114"/>
                  <a:gd name="T22" fmla="*/ 10 w 52"/>
                  <a:gd name="T23" fmla="*/ 55 h 114"/>
                  <a:gd name="T24" fmla="*/ 10 w 52"/>
                  <a:gd name="T25" fmla="*/ 33 h 114"/>
                  <a:gd name="T26" fmla="*/ 10 w 52"/>
                  <a:gd name="T27" fmla="*/ 29 h 114"/>
                  <a:gd name="T28" fmla="*/ 10 w 52"/>
                  <a:gd name="T29" fmla="*/ 13 h 114"/>
                  <a:gd name="T30" fmla="*/ 11 w 52"/>
                  <a:gd name="T31" fmla="*/ 12 h 114"/>
                  <a:gd name="T32" fmla="*/ 12 w 52"/>
                  <a:gd name="T33" fmla="*/ 13 h 114"/>
                  <a:gd name="T34" fmla="*/ 12 w 52"/>
                  <a:gd name="T35" fmla="*/ 48 h 114"/>
                  <a:gd name="T36" fmla="*/ 12 w 52"/>
                  <a:gd name="T37" fmla="*/ 48 h 114"/>
                  <a:gd name="T38" fmla="*/ 12 w 52"/>
                  <a:gd name="T39" fmla="*/ 76 h 114"/>
                  <a:gd name="T40" fmla="*/ 12 w 52"/>
                  <a:gd name="T41" fmla="*/ 80 h 114"/>
                  <a:gd name="T42" fmla="*/ 12 w 52"/>
                  <a:gd name="T43" fmla="*/ 108 h 114"/>
                  <a:gd name="T44" fmla="*/ 18 w 52"/>
                  <a:gd name="T45" fmla="*/ 114 h 114"/>
                  <a:gd name="T46" fmla="*/ 19 w 52"/>
                  <a:gd name="T47" fmla="*/ 114 h 114"/>
                  <a:gd name="T48" fmla="*/ 24 w 52"/>
                  <a:gd name="T49" fmla="*/ 108 h 114"/>
                  <a:gd name="T50" fmla="*/ 24 w 52"/>
                  <a:gd name="T51" fmla="*/ 80 h 114"/>
                  <a:gd name="T52" fmla="*/ 24 w 52"/>
                  <a:gd name="T53" fmla="*/ 76 h 114"/>
                  <a:gd name="T54" fmla="*/ 24 w 52"/>
                  <a:gd name="T55" fmla="*/ 55 h 114"/>
                  <a:gd name="T56" fmla="*/ 26 w 52"/>
                  <a:gd name="T57" fmla="*/ 53 h 114"/>
                  <a:gd name="T58" fmla="*/ 28 w 52"/>
                  <a:gd name="T59" fmla="*/ 55 h 114"/>
                  <a:gd name="T60" fmla="*/ 28 w 52"/>
                  <a:gd name="T61" fmla="*/ 76 h 114"/>
                  <a:gd name="T62" fmla="*/ 28 w 52"/>
                  <a:gd name="T63" fmla="*/ 80 h 114"/>
                  <a:gd name="T64" fmla="*/ 28 w 52"/>
                  <a:gd name="T65" fmla="*/ 108 h 114"/>
                  <a:gd name="T66" fmla="*/ 33 w 52"/>
                  <a:gd name="T67" fmla="*/ 114 h 114"/>
                  <a:gd name="T68" fmla="*/ 34 w 52"/>
                  <a:gd name="T69" fmla="*/ 114 h 114"/>
                  <a:gd name="T70" fmla="*/ 40 w 52"/>
                  <a:gd name="T71" fmla="*/ 108 h 114"/>
                  <a:gd name="T72" fmla="*/ 40 w 52"/>
                  <a:gd name="T73" fmla="*/ 80 h 114"/>
                  <a:gd name="T74" fmla="*/ 40 w 52"/>
                  <a:gd name="T75" fmla="*/ 76 h 114"/>
                  <a:gd name="T76" fmla="*/ 40 w 52"/>
                  <a:gd name="T77" fmla="*/ 48 h 114"/>
                  <a:gd name="T78" fmla="*/ 40 w 52"/>
                  <a:gd name="T79" fmla="*/ 48 h 114"/>
                  <a:gd name="T80" fmla="*/ 40 w 52"/>
                  <a:gd name="T81" fmla="*/ 13 h 114"/>
                  <a:gd name="T82" fmla="*/ 41 w 52"/>
                  <a:gd name="T83" fmla="*/ 12 h 114"/>
                  <a:gd name="T84" fmla="*/ 42 w 52"/>
                  <a:gd name="T85" fmla="*/ 13 h 114"/>
                  <a:gd name="T86" fmla="*/ 42 w 52"/>
                  <a:gd name="T87" fmla="*/ 30 h 114"/>
                  <a:gd name="T88" fmla="*/ 42 w 52"/>
                  <a:gd name="T89" fmla="*/ 33 h 114"/>
                  <a:gd name="T90" fmla="*/ 42 w 52"/>
                  <a:gd name="T91" fmla="*/ 56 h 114"/>
                  <a:gd name="T92" fmla="*/ 46 w 52"/>
                  <a:gd name="T93" fmla="*/ 61 h 114"/>
                  <a:gd name="T94" fmla="*/ 48 w 52"/>
                  <a:gd name="T95" fmla="*/ 61 h 114"/>
                  <a:gd name="T96" fmla="*/ 52 w 52"/>
                  <a:gd name="T97" fmla="*/ 56 h 114"/>
                  <a:gd name="T98" fmla="*/ 52 w 52"/>
                  <a:gd name="T99" fmla="*/ 33 h 114"/>
                  <a:gd name="T100" fmla="*/ 52 w 52"/>
                  <a:gd name="T101" fmla="*/ 31 h 114"/>
                  <a:gd name="T102" fmla="*/ 52 w 52"/>
                  <a:gd name="T103" fmla="*/ 30 h 114"/>
                  <a:gd name="T104" fmla="*/ 52 w 52"/>
                  <a:gd name="T105" fmla="*/ 6 h 114"/>
                  <a:gd name="T106" fmla="*/ 46 w 52"/>
                  <a:gd name="T10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114">
                    <a:moveTo>
                      <a:pt x="46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8"/>
                      <a:pt x="2" y="60"/>
                      <a:pt x="4" y="60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8" y="60"/>
                      <a:pt x="10" y="58"/>
                      <a:pt x="10" y="5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2" y="12"/>
                      <a:pt x="12" y="13"/>
                      <a:pt x="12" y="13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11"/>
                      <a:pt x="15" y="114"/>
                      <a:pt x="18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22" y="114"/>
                      <a:pt x="24" y="111"/>
                      <a:pt x="24" y="10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54"/>
                      <a:pt x="25" y="53"/>
                      <a:pt x="26" y="53"/>
                    </a:cubicBezTo>
                    <a:cubicBezTo>
                      <a:pt x="27" y="53"/>
                      <a:pt x="28" y="54"/>
                      <a:pt x="28" y="55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8" y="111"/>
                      <a:pt x="30" y="114"/>
                      <a:pt x="33" y="11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37" y="114"/>
                      <a:pt x="40" y="111"/>
                      <a:pt x="40" y="108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0" y="12"/>
                      <a:pt x="41" y="12"/>
                    </a:cubicBezTo>
                    <a:cubicBezTo>
                      <a:pt x="41" y="12"/>
                      <a:pt x="42" y="13"/>
                      <a:pt x="42" y="1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9"/>
                      <a:pt x="44" y="61"/>
                      <a:pt x="46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50" y="61"/>
                      <a:pt x="52" y="59"/>
                      <a:pt x="52" y="5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3"/>
                      <a:pt x="49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1" name="Oval 20"/>
              <p:cNvSpPr>
                <a:spLocks noChangeArrowheads="1"/>
              </p:cNvSpPr>
              <p:nvPr/>
            </p:nvSpPr>
            <p:spPr bwMode="auto">
              <a:xfrm>
                <a:off x="-1258888" y="3086100"/>
                <a:ext cx="82550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2" name="Freeform 21"/>
              <p:cNvSpPr>
                <a:spLocks/>
              </p:cNvSpPr>
              <p:nvPr/>
            </p:nvSpPr>
            <p:spPr bwMode="auto">
              <a:xfrm>
                <a:off x="-1316038" y="3182938"/>
                <a:ext cx="195263" cy="423863"/>
              </a:xfrm>
              <a:custGeom>
                <a:avLst/>
                <a:gdLst>
                  <a:gd name="T0" fmla="*/ 46 w 52"/>
                  <a:gd name="T1" fmla="*/ 0 h 113"/>
                  <a:gd name="T2" fmla="*/ 33 w 52"/>
                  <a:gd name="T3" fmla="*/ 0 h 113"/>
                  <a:gd name="T4" fmla="*/ 18 w 52"/>
                  <a:gd name="T5" fmla="*/ 0 h 113"/>
                  <a:gd name="T6" fmla="*/ 6 w 52"/>
                  <a:gd name="T7" fmla="*/ 0 h 113"/>
                  <a:gd name="T8" fmla="*/ 0 w 52"/>
                  <a:gd name="T9" fmla="*/ 6 h 113"/>
                  <a:gd name="T10" fmla="*/ 0 w 52"/>
                  <a:gd name="T11" fmla="*/ 29 h 113"/>
                  <a:gd name="T12" fmla="*/ 0 w 52"/>
                  <a:gd name="T13" fmla="*/ 30 h 113"/>
                  <a:gd name="T14" fmla="*/ 0 w 52"/>
                  <a:gd name="T15" fmla="*/ 32 h 113"/>
                  <a:gd name="T16" fmla="*/ 0 w 52"/>
                  <a:gd name="T17" fmla="*/ 55 h 113"/>
                  <a:gd name="T18" fmla="*/ 4 w 52"/>
                  <a:gd name="T19" fmla="*/ 60 h 113"/>
                  <a:gd name="T20" fmla="*/ 5 w 52"/>
                  <a:gd name="T21" fmla="*/ 60 h 113"/>
                  <a:gd name="T22" fmla="*/ 10 w 52"/>
                  <a:gd name="T23" fmla="*/ 55 h 113"/>
                  <a:gd name="T24" fmla="*/ 10 w 52"/>
                  <a:gd name="T25" fmla="*/ 32 h 113"/>
                  <a:gd name="T26" fmla="*/ 10 w 52"/>
                  <a:gd name="T27" fmla="*/ 29 h 113"/>
                  <a:gd name="T28" fmla="*/ 10 w 52"/>
                  <a:gd name="T29" fmla="*/ 13 h 113"/>
                  <a:gd name="T30" fmla="*/ 11 w 52"/>
                  <a:gd name="T31" fmla="*/ 12 h 113"/>
                  <a:gd name="T32" fmla="*/ 12 w 52"/>
                  <a:gd name="T33" fmla="*/ 13 h 113"/>
                  <a:gd name="T34" fmla="*/ 12 w 52"/>
                  <a:gd name="T35" fmla="*/ 47 h 113"/>
                  <a:gd name="T36" fmla="*/ 12 w 52"/>
                  <a:gd name="T37" fmla="*/ 48 h 113"/>
                  <a:gd name="T38" fmla="*/ 12 w 52"/>
                  <a:gd name="T39" fmla="*/ 75 h 113"/>
                  <a:gd name="T40" fmla="*/ 12 w 52"/>
                  <a:gd name="T41" fmla="*/ 80 h 113"/>
                  <a:gd name="T42" fmla="*/ 12 w 52"/>
                  <a:gd name="T43" fmla="*/ 108 h 113"/>
                  <a:gd name="T44" fmla="*/ 17 w 52"/>
                  <a:gd name="T45" fmla="*/ 113 h 113"/>
                  <a:gd name="T46" fmla="*/ 19 w 52"/>
                  <a:gd name="T47" fmla="*/ 113 h 113"/>
                  <a:gd name="T48" fmla="*/ 24 w 52"/>
                  <a:gd name="T49" fmla="*/ 108 h 113"/>
                  <a:gd name="T50" fmla="*/ 24 w 52"/>
                  <a:gd name="T51" fmla="*/ 80 h 113"/>
                  <a:gd name="T52" fmla="*/ 24 w 52"/>
                  <a:gd name="T53" fmla="*/ 75 h 113"/>
                  <a:gd name="T54" fmla="*/ 24 w 52"/>
                  <a:gd name="T55" fmla="*/ 55 h 113"/>
                  <a:gd name="T56" fmla="*/ 26 w 52"/>
                  <a:gd name="T57" fmla="*/ 53 h 113"/>
                  <a:gd name="T58" fmla="*/ 28 w 52"/>
                  <a:gd name="T59" fmla="*/ 55 h 113"/>
                  <a:gd name="T60" fmla="*/ 28 w 52"/>
                  <a:gd name="T61" fmla="*/ 75 h 113"/>
                  <a:gd name="T62" fmla="*/ 28 w 52"/>
                  <a:gd name="T63" fmla="*/ 80 h 113"/>
                  <a:gd name="T64" fmla="*/ 28 w 52"/>
                  <a:gd name="T65" fmla="*/ 108 h 113"/>
                  <a:gd name="T66" fmla="*/ 33 w 52"/>
                  <a:gd name="T67" fmla="*/ 113 h 113"/>
                  <a:gd name="T68" fmla="*/ 34 w 52"/>
                  <a:gd name="T69" fmla="*/ 113 h 113"/>
                  <a:gd name="T70" fmla="*/ 40 w 52"/>
                  <a:gd name="T71" fmla="*/ 108 h 113"/>
                  <a:gd name="T72" fmla="*/ 40 w 52"/>
                  <a:gd name="T73" fmla="*/ 80 h 113"/>
                  <a:gd name="T74" fmla="*/ 40 w 52"/>
                  <a:gd name="T75" fmla="*/ 75 h 113"/>
                  <a:gd name="T76" fmla="*/ 40 w 52"/>
                  <a:gd name="T77" fmla="*/ 48 h 113"/>
                  <a:gd name="T78" fmla="*/ 40 w 52"/>
                  <a:gd name="T79" fmla="*/ 47 h 113"/>
                  <a:gd name="T80" fmla="*/ 40 w 52"/>
                  <a:gd name="T81" fmla="*/ 13 h 113"/>
                  <a:gd name="T82" fmla="*/ 41 w 52"/>
                  <a:gd name="T83" fmla="*/ 12 h 113"/>
                  <a:gd name="T84" fmla="*/ 42 w 52"/>
                  <a:gd name="T85" fmla="*/ 13 h 113"/>
                  <a:gd name="T86" fmla="*/ 42 w 52"/>
                  <a:gd name="T87" fmla="*/ 30 h 113"/>
                  <a:gd name="T88" fmla="*/ 42 w 52"/>
                  <a:gd name="T89" fmla="*/ 32 h 113"/>
                  <a:gd name="T90" fmla="*/ 42 w 52"/>
                  <a:gd name="T91" fmla="*/ 56 h 113"/>
                  <a:gd name="T92" fmla="*/ 46 w 52"/>
                  <a:gd name="T93" fmla="*/ 60 h 113"/>
                  <a:gd name="T94" fmla="*/ 47 w 52"/>
                  <a:gd name="T95" fmla="*/ 60 h 113"/>
                  <a:gd name="T96" fmla="*/ 52 w 52"/>
                  <a:gd name="T97" fmla="*/ 56 h 113"/>
                  <a:gd name="T98" fmla="*/ 52 w 52"/>
                  <a:gd name="T99" fmla="*/ 32 h 113"/>
                  <a:gd name="T100" fmla="*/ 52 w 52"/>
                  <a:gd name="T101" fmla="*/ 30 h 113"/>
                  <a:gd name="T102" fmla="*/ 52 w 52"/>
                  <a:gd name="T103" fmla="*/ 30 h 113"/>
                  <a:gd name="T104" fmla="*/ 52 w 52"/>
                  <a:gd name="T105" fmla="*/ 6 h 113"/>
                  <a:gd name="T106" fmla="*/ 46 w 52"/>
                  <a:gd name="T10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113">
                    <a:moveTo>
                      <a:pt x="46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7"/>
                      <a:pt x="2" y="60"/>
                      <a:pt x="4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8" y="60"/>
                      <a:pt x="10" y="57"/>
                      <a:pt x="10" y="55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1" y="12"/>
                      <a:pt x="12" y="12"/>
                      <a:pt x="12" y="13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11"/>
                      <a:pt x="14" y="113"/>
                      <a:pt x="17" y="113"/>
                    </a:cubicBezTo>
                    <a:cubicBezTo>
                      <a:pt x="19" y="113"/>
                      <a:pt x="19" y="113"/>
                      <a:pt x="19" y="113"/>
                    </a:cubicBezTo>
                    <a:cubicBezTo>
                      <a:pt x="22" y="113"/>
                      <a:pt x="24" y="111"/>
                      <a:pt x="24" y="10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54"/>
                      <a:pt x="25" y="53"/>
                      <a:pt x="26" y="53"/>
                    </a:cubicBezTo>
                    <a:cubicBezTo>
                      <a:pt x="27" y="53"/>
                      <a:pt x="28" y="54"/>
                      <a:pt x="28" y="55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8" y="111"/>
                      <a:pt x="30" y="113"/>
                      <a:pt x="33" y="113"/>
                    </a:cubicBezTo>
                    <a:cubicBezTo>
                      <a:pt x="34" y="113"/>
                      <a:pt x="34" y="113"/>
                      <a:pt x="34" y="113"/>
                    </a:cubicBezTo>
                    <a:cubicBezTo>
                      <a:pt x="37" y="113"/>
                      <a:pt x="40" y="111"/>
                      <a:pt x="40" y="108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2" y="12"/>
                      <a:pt x="42" y="1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8"/>
                      <a:pt x="44" y="60"/>
                      <a:pt x="46" y="60"/>
                    </a:cubicBezTo>
                    <a:cubicBezTo>
                      <a:pt x="47" y="60"/>
                      <a:pt x="47" y="60"/>
                      <a:pt x="47" y="60"/>
                    </a:cubicBezTo>
                    <a:cubicBezTo>
                      <a:pt x="50" y="60"/>
                      <a:pt x="52" y="58"/>
                      <a:pt x="52" y="56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2"/>
                      <a:pt x="49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3" name="Oval 22"/>
              <p:cNvSpPr>
                <a:spLocks noChangeArrowheads="1"/>
              </p:cNvSpPr>
              <p:nvPr/>
            </p:nvSpPr>
            <p:spPr bwMode="auto">
              <a:xfrm>
                <a:off x="-690563" y="3078163"/>
                <a:ext cx="82550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4" name="Freeform 23"/>
              <p:cNvSpPr>
                <a:spLocks/>
              </p:cNvSpPr>
              <p:nvPr/>
            </p:nvSpPr>
            <p:spPr bwMode="auto">
              <a:xfrm>
                <a:off x="-746126" y="3175000"/>
                <a:ext cx="195263" cy="423863"/>
              </a:xfrm>
              <a:custGeom>
                <a:avLst/>
                <a:gdLst>
                  <a:gd name="T0" fmla="*/ 46 w 52"/>
                  <a:gd name="T1" fmla="*/ 0 h 113"/>
                  <a:gd name="T2" fmla="*/ 34 w 52"/>
                  <a:gd name="T3" fmla="*/ 0 h 113"/>
                  <a:gd name="T4" fmla="*/ 19 w 52"/>
                  <a:gd name="T5" fmla="*/ 0 h 113"/>
                  <a:gd name="T6" fmla="*/ 6 w 52"/>
                  <a:gd name="T7" fmla="*/ 0 h 113"/>
                  <a:gd name="T8" fmla="*/ 0 w 52"/>
                  <a:gd name="T9" fmla="*/ 6 h 113"/>
                  <a:gd name="T10" fmla="*/ 0 w 52"/>
                  <a:gd name="T11" fmla="*/ 29 h 113"/>
                  <a:gd name="T12" fmla="*/ 0 w 52"/>
                  <a:gd name="T13" fmla="*/ 31 h 113"/>
                  <a:gd name="T14" fmla="*/ 0 w 52"/>
                  <a:gd name="T15" fmla="*/ 32 h 113"/>
                  <a:gd name="T16" fmla="*/ 0 w 52"/>
                  <a:gd name="T17" fmla="*/ 55 h 113"/>
                  <a:gd name="T18" fmla="*/ 5 w 52"/>
                  <a:gd name="T19" fmla="*/ 60 h 113"/>
                  <a:gd name="T20" fmla="*/ 6 w 52"/>
                  <a:gd name="T21" fmla="*/ 60 h 113"/>
                  <a:gd name="T22" fmla="*/ 10 w 52"/>
                  <a:gd name="T23" fmla="*/ 55 h 113"/>
                  <a:gd name="T24" fmla="*/ 10 w 52"/>
                  <a:gd name="T25" fmla="*/ 32 h 113"/>
                  <a:gd name="T26" fmla="*/ 10 w 52"/>
                  <a:gd name="T27" fmla="*/ 29 h 113"/>
                  <a:gd name="T28" fmla="*/ 10 w 52"/>
                  <a:gd name="T29" fmla="*/ 13 h 113"/>
                  <a:gd name="T30" fmla="*/ 11 w 52"/>
                  <a:gd name="T31" fmla="*/ 12 h 113"/>
                  <a:gd name="T32" fmla="*/ 12 w 52"/>
                  <a:gd name="T33" fmla="*/ 13 h 113"/>
                  <a:gd name="T34" fmla="*/ 12 w 52"/>
                  <a:gd name="T35" fmla="*/ 47 h 113"/>
                  <a:gd name="T36" fmla="*/ 12 w 52"/>
                  <a:gd name="T37" fmla="*/ 48 h 113"/>
                  <a:gd name="T38" fmla="*/ 12 w 52"/>
                  <a:gd name="T39" fmla="*/ 75 h 113"/>
                  <a:gd name="T40" fmla="*/ 12 w 52"/>
                  <a:gd name="T41" fmla="*/ 80 h 113"/>
                  <a:gd name="T42" fmla="*/ 12 w 52"/>
                  <a:gd name="T43" fmla="*/ 108 h 113"/>
                  <a:gd name="T44" fmla="*/ 18 w 52"/>
                  <a:gd name="T45" fmla="*/ 113 h 113"/>
                  <a:gd name="T46" fmla="*/ 19 w 52"/>
                  <a:gd name="T47" fmla="*/ 113 h 113"/>
                  <a:gd name="T48" fmla="*/ 25 w 52"/>
                  <a:gd name="T49" fmla="*/ 108 h 113"/>
                  <a:gd name="T50" fmla="*/ 25 w 52"/>
                  <a:gd name="T51" fmla="*/ 80 h 113"/>
                  <a:gd name="T52" fmla="*/ 25 w 52"/>
                  <a:gd name="T53" fmla="*/ 75 h 113"/>
                  <a:gd name="T54" fmla="*/ 25 w 52"/>
                  <a:gd name="T55" fmla="*/ 55 h 113"/>
                  <a:gd name="T56" fmla="*/ 26 w 52"/>
                  <a:gd name="T57" fmla="*/ 53 h 113"/>
                  <a:gd name="T58" fmla="*/ 28 w 52"/>
                  <a:gd name="T59" fmla="*/ 55 h 113"/>
                  <a:gd name="T60" fmla="*/ 28 w 52"/>
                  <a:gd name="T61" fmla="*/ 75 h 113"/>
                  <a:gd name="T62" fmla="*/ 28 w 52"/>
                  <a:gd name="T63" fmla="*/ 80 h 113"/>
                  <a:gd name="T64" fmla="*/ 28 w 52"/>
                  <a:gd name="T65" fmla="*/ 108 h 113"/>
                  <a:gd name="T66" fmla="*/ 33 w 52"/>
                  <a:gd name="T67" fmla="*/ 113 h 113"/>
                  <a:gd name="T68" fmla="*/ 35 w 52"/>
                  <a:gd name="T69" fmla="*/ 113 h 113"/>
                  <a:gd name="T70" fmla="*/ 40 w 52"/>
                  <a:gd name="T71" fmla="*/ 108 h 113"/>
                  <a:gd name="T72" fmla="*/ 40 w 52"/>
                  <a:gd name="T73" fmla="*/ 80 h 113"/>
                  <a:gd name="T74" fmla="*/ 40 w 52"/>
                  <a:gd name="T75" fmla="*/ 75 h 113"/>
                  <a:gd name="T76" fmla="*/ 40 w 52"/>
                  <a:gd name="T77" fmla="*/ 48 h 113"/>
                  <a:gd name="T78" fmla="*/ 40 w 52"/>
                  <a:gd name="T79" fmla="*/ 47 h 113"/>
                  <a:gd name="T80" fmla="*/ 40 w 52"/>
                  <a:gd name="T81" fmla="*/ 13 h 113"/>
                  <a:gd name="T82" fmla="*/ 41 w 52"/>
                  <a:gd name="T83" fmla="*/ 12 h 113"/>
                  <a:gd name="T84" fmla="*/ 42 w 52"/>
                  <a:gd name="T85" fmla="*/ 13 h 113"/>
                  <a:gd name="T86" fmla="*/ 42 w 52"/>
                  <a:gd name="T87" fmla="*/ 30 h 113"/>
                  <a:gd name="T88" fmla="*/ 42 w 52"/>
                  <a:gd name="T89" fmla="*/ 32 h 113"/>
                  <a:gd name="T90" fmla="*/ 42 w 52"/>
                  <a:gd name="T91" fmla="*/ 56 h 113"/>
                  <a:gd name="T92" fmla="*/ 47 w 52"/>
                  <a:gd name="T93" fmla="*/ 60 h 113"/>
                  <a:gd name="T94" fmla="*/ 48 w 52"/>
                  <a:gd name="T95" fmla="*/ 60 h 113"/>
                  <a:gd name="T96" fmla="*/ 52 w 52"/>
                  <a:gd name="T97" fmla="*/ 56 h 113"/>
                  <a:gd name="T98" fmla="*/ 52 w 52"/>
                  <a:gd name="T99" fmla="*/ 32 h 113"/>
                  <a:gd name="T100" fmla="*/ 52 w 52"/>
                  <a:gd name="T101" fmla="*/ 31 h 113"/>
                  <a:gd name="T102" fmla="*/ 52 w 52"/>
                  <a:gd name="T103" fmla="*/ 30 h 113"/>
                  <a:gd name="T104" fmla="*/ 52 w 52"/>
                  <a:gd name="T105" fmla="*/ 6 h 113"/>
                  <a:gd name="T106" fmla="*/ 46 w 52"/>
                  <a:gd name="T10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113">
                    <a:moveTo>
                      <a:pt x="46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8"/>
                      <a:pt x="2" y="60"/>
                      <a:pt x="5" y="60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8" y="60"/>
                      <a:pt x="10" y="58"/>
                      <a:pt x="10" y="55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3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11"/>
                      <a:pt x="15" y="113"/>
                      <a:pt x="18" y="113"/>
                    </a:cubicBezTo>
                    <a:cubicBezTo>
                      <a:pt x="19" y="113"/>
                      <a:pt x="19" y="113"/>
                      <a:pt x="19" y="113"/>
                    </a:cubicBezTo>
                    <a:cubicBezTo>
                      <a:pt x="22" y="113"/>
                      <a:pt x="25" y="111"/>
                      <a:pt x="25" y="108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4"/>
                      <a:pt x="25" y="53"/>
                      <a:pt x="26" y="53"/>
                    </a:cubicBezTo>
                    <a:cubicBezTo>
                      <a:pt x="27" y="53"/>
                      <a:pt x="28" y="54"/>
                      <a:pt x="28" y="55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8" y="111"/>
                      <a:pt x="30" y="113"/>
                      <a:pt x="33" y="113"/>
                    </a:cubicBezTo>
                    <a:cubicBezTo>
                      <a:pt x="35" y="113"/>
                      <a:pt x="35" y="113"/>
                      <a:pt x="35" y="113"/>
                    </a:cubicBezTo>
                    <a:cubicBezTo>
                      <a:pt x="38" y="113"/>
                      <a:pt x="40" y="111"/>
                      <a:pt x="40" y="108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2"/>
                      <a:pt x="41" y="12"/>
                      <a:pt x="41" y="12"/>
                    </a:cubicBezTo>
                    <a:cubicBezTo>
                      <a:pt x="42" y="12"/>
                      <a:pt x="42" y="12"/>
                      <a:pt x="42" y="1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8"/>
                      <a:pt x="44" y="60"/>
                      <a:pt x="47" y="60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50" y="60"/>
                      <a:pt x="52" y="58"/>
                      <a:pt x="52" y="56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2"/>
                      <a:pt x="50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</p:grpSp>
      <p:grpSp>
        <p:nvGrpSpPr>
          <p:cNvPr id="16384" name="Group 16383"/>
          <p:cNvGrpSpPr/>
          <p:nvPr/>
        </p:nvGrpSpPr>
        <p:grpSpPr>
          <a:xfrm>
            <a:off x="447676" y="5158551"/>
            <a:ext cx="487110" cy="487110"/>
            <a:chOff x="447676" y="5158551"/>
            <a:chExt cx="487110" cy="487110"/>
          </a:xfrm>
        </p:grpSpPr>
        <p:sp>
          <p:nvSpPr>
            <p:cNvPr id="38" name="Rounded Rectangle 37"/>
            <p:cNvSpPr/>
            <p:nvPr/>
          </p:nvSpPr>
          <p:spPr>
            <a:xfrm>
              <a:off x="447676" y="5158551"/>
              <a:ext cx="487110" cy="4871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88825" y="5259168"/>
              <a:ext cx="404812" cy="285876"/>
              <a:chOff x="483394" y="5206080"/>
              <a:chExt cx="404812" cy="285876"/>
            </a:xfrm>
          </p:grpSpPr>
          <p:sp>
            <p:nvSpPr>
              <p:cNvPr id="61" name="Freeform 14"/>
              <p:cNvSpPr>
                <a:spLocks/>
              </p:cNvSpPr>
              <p:nvPr/>
            </p:nvSpPr>
            <p:spPr bwMode="auto">
              <a:xfrm>
                <a:off x="483394" y="5206080"/>
                <a:ext cx="311719" cy="215232"/>
              </a:xfrm>
              <a:custGeom>
                <a:avLst/>
                <a:gdLst/>
                <a:ahLst/>
                <a:cxnLst/>
                <a:rect l="l" t="t" r="r" b="b"/>
                <a:pathLst>
                  <a:path w="311719" h="215232">
                    <a:moveTo>
                      <a:pt x="157163" y="0"/>
                    </a:moveTo>
                    <a:cubicBezTo>
                      <a:pt x="201022" y="0"/>
                      <a:pt x="236658" y="35872"/>
                      <a:pt x="236658" y="80942"/>
                    </a:cubicBezTo>
                    <a:cubicBezTo>
                      <a:pt x="240312" y="80942"/>
                      <a:pt x="243967" y="80942"/>
                      <a:pt x="247622" y="80942"/>
                    </a:cubicBezTo>
                    <a:cubicBezTo>
                      <a:pt x="279751" y="80942"/>
                      <a:pt x="306937" y="103686"/>
                      <a:pt x="311719" y="135064"/>
                    </a:cubicBezTo>
                    <a:lnTo>
                      <a:pt x="205581" y="135064"/>
                    </a:lnTo>
                    <a:cubicBezTo>
                      <a:pt x="198567" y="135064"/>
                      <a:pt x="192881" y="140750"/>
                      <a:pt x="192881" y="147764"/>
                    </a:cubicBezTo>
                    <a:lnTo>
                      <a:pt x="192881" y="215232"/>
                    </a:lnTo>
                    <a:cubicBezTo>
                      <a:pt x="166082" y="215232"/>
                      <a:pt x="126164" y="215232"/>
                      <a:pt x="66703" y="215232"/>
                    </a:cubicBezTo>
                    <a:cubicBezTo>
                      <a:pt x="30153" y="215232"/>
                      <a:pt x="0" y="184879"/>
                      <a:pt x="0" y="148087"/>
                    </a:cubicBezTo>
                    <a:cubicBezTo>
                      <a:pt x="0" y="110376"/>
                      <a:pt x="30153" y="80942"/>
                      <a:pt x="66703" y="80942"/>
                    </a:cubicBezTo>
                    <a:cubicBezTo>
                      <a:pt x="70358" y="80942"/>
                      <a:pt x="74013" y="80942"/>
                      <a:pt x="77668" y="81862"/>
                    </a:cubicBezTo>
                    <a:cubicBezTo>
                      <a:pt x="77668" y="80994"/>
                      <a:pt x="77668" y="80945"/>
                      <a:pt x="77668" y="80942"/>
                    </a:cubicBezTo>
                    <a:cubicBezTo>
                      <a:pt x="77668" y="35872"/>
                      <a:pt x="113303" y="0"/>
                      <a:pt x="1571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667544" y="5349886"/>
                <a:ext cx="220662" cy="142070"/>
                <a:chOff x="3246438" y="1638300"/>
                <a:chExt cx="463550" cy="298450"/>
              </a:xfrm>
              <a:solidFill>
                <a:schemeClr val="bg1"/>
              </a:solidFill>
            </p:grpSpPr>
            <p:sp>
              <p:nvSpPr>
                <p:cNvPr id="63" name="Freeform 80"/>
                <p:cNvSpPr>
                  <a:spLocks noEditPoints="1"/>
                </p:cNvSpPr>
                <p:nvPr/>
              </p:nvSpPr>
              <p:spPr bwMode="auto">
                <a:xfrm>
                  <a:off x="3289301" y="1638300"/>
                  <a:ext cx="377825" cy="263525"/>
                </a:xfrm>
                <a:custGeom>
                  <a:avLst/>
                  <a:gdLst>
                    <a:gd name="T0" fmla="*/ 11 w 286"/>
                    <a:gd name="T1" fmla="*/ 199 h 199"/>
                    <a:gd name="T2" fmla="*/ 275 w 286"/>
                    <a:gd name="T3" fmla="*/ 199 h 199"/>
                    <a:gd name="T4" fmla="*/ 286 w 286"/>
                    <a:gd name="T5" fmla="*/ 187 h 199"/>
                    <a:gd name="T6" fmla="*/ 286 w 286"/>
                    <a:gd name="T7" fmla="*/ 11 h 199"/>
                    <a:gd name="T8" fmla="*/ 275 w 286"/>
                    <a:gd name="T9" fmla="*/ 0 h 199"/>
                    <a:gd name="T10" fmla="*/ 11 w 286"/>
                    <a:gd name="T11" fmla="*/ 0 h 199"/>
                    <a:gd name="T12" fmla="*/ 0 w 286"/>
                    <a:gd name="T13" fmla="*/ 11 h 199"/>
                    <a:gd name="T14" fmla="*/ 0 w 286"/>
                    <a:gd name="T15" fmla="*/ 187 h 199"/>
                    <a:gd name="T16" fmla="*/ 11 w 286"/>
                    <a:gd name="T17" fmla="*/ 199 h 199"/>
                    <a:gd name="T18" fmla="*/ 143 w 286"/>
                    <a:gd name="T19" fmla="*/ 3 h 199"/>
                    <a:gd name="T20" fmla="*/ 149 w 286"/>
                    <a:gd name="T21" fmla="*/ 8 h 199"/>
                    <a:gd name="T22" fmla="*/ 143 w 286"/>
                    <a:gd name="T23" fmla="*/ 14 h 199"/>
                    <a:gd name="T24" fmla="*/ 137 w 286"/>
                    <a:gd name="T25" fmla="*/ 8 h 199"/>
                    <a:gd name="T26" fmla="*/ 143 w 286"/>
                    <a:gd name="T27" fmla="*/ 3 h 199"/>
                    <a:gd name="T28" fmla="*/ 18 w 286"/>
                    <a:gd name="T29" fmla="*/ 29 h 199"/>
                    <a:gd name="T30" fmla="*/ 30 w 286"/>
                    <a:gd name="T31" fmla="*/ 17 h 199"/>
                    <a:gd name="T32" fmla="*/ 256 w 286"/>
                    <a:gd name="T33" fmla="*/ 17 h 199"/>
                    <a:gd name="T34" fmla="*/ 268 w 286"/>
                    <a:gd name="T35" fmla="*/ 29 h 199"/>
                    <a:gd name="T36" fmla="*/ 268 w 286"/>
                    <a:gd name="T37" fmla="*/ 177 h 199"/>
                    <a:gd name="T38" fmla="*/ 256 w 286"/>
                    <a:gd name="T39" fmla="*/ 189 h 199"/>
                    <a:gd name="T40" fmla="*/ 30 w 286"/>
                    <a:gd name="T41" fmla="*/ 189 h 199"/>
                    <a:gd name="T42" fmla="*/ 18 w 286"/>
                    <a:gd name="T43" fmla="*/ 177 h 199"/>
                    <a:gd name="T44" fmla="*/ 18 w 286"/>
                    <a:gd name="T45" fmla="*/ 2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6" h="199">
                      <a:moveTo>
                        <a:pt x="11" y="199"/>
                      </a:moveTo>
                      <a:cubicBezTo>
                        <a:pt x="275" y="199"/>
                        <a:pt x="275" y="199"/>
                        <a:pt x="275" y="199"/>
                      </a:cubicBezTo>
                      <a:cubicBezTo>
                        <a:pt x="281" y="199"/>
                        <a:pt x="286" y="194"/>
                        <a:pt x="286" y="187"/>
                      </a:cubicBezTo>
                      <a:cubicBezTo>
                        <a:pt x="286" y="11"/>
                        <a:pt x="286" y="11"/>
                        <a:pt x="286" y="11"/>
                      </a:cubicBezTo>
                      <a:cubicBezTo>
                        <a:pt x="286" y="5"/>
                        <a:pt x="281" y="0"/>
                        <a:pt x="275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87"/>
                        <a:pt x="0" y="187"/>
                        <a:pt x="0" y="187"/>
                      </a:cubicBezTo>
                      <a:cubicBezTo>
                        <a:pt x="0" y="194"/>
                        <a:pt x="5" y="199"/>
                        <a:pt x="11" y="199"/>
                      </a:cubicBezTo>
                      <a:close/>
                      <a:moveTo>
                        <a:pt x="143" y="3"/>
                      </a:moveTo>
                      <a:cubicBezTo>
                        <a:pt x="146" y="3"/>
                        <a:pt x="149" y="5"/>
                        <a:pt x="149" y="8"/>
                      </a:cubicBezTo>
                      <a:cubicBezTo>
                        <a:pt x="149" y="12"/>
                        <a:pt x="146" y="14"/>
                        <a:pt x="143" y="14"/>
                      </a:cubicBezTo>
                      <a:cubicBezTo>
                        <a:pt x="140" y="14"/>
                        <a:pt x="137" y="12"/>
                        <a:pt x="137" y="8"/>
                      </a:cubicBezTo>
                      <a:cubicBezTo>
                        <a:pt x="137" y="5"/>
                        <a:pt x="140" y="3"/>
                        <a:pt x="143" y="3"/>
                      </a:cubicBezTo>
                      <a:close/>
                      <a:moveTo>
                        <a:pt x="18" y="29"/>
                      </a:moveTo>
                      <a:cubicBezTo>
                        <a:pt x="18" y="22"/>
                        <a:pt x="23" y="17"/>
                        <a:pt x="30" y="17"/>
                      </a:cubicBezTo>
                      <a:cubicBezTo>
                        <a:pt x="256" y="17"/>
                        <a:pt x="256" y="17"/>
                        <a:pt x="256" y="17"/>
                      </a:cubicBezTo>
                      <a:cubicBezTo>
                        <a:pt x="263" y="17"/>
                        <a:pt x="268" y="22"/>
                        <a:pt x="268" y="29"/>
                      </a:cubicBezTo>
                      <a:cubicBezTo>
                        <a:pt x="268" y="177"/>
                        <a:pt x="268" y="177"/>
                        <a:pt x="268" y="177"/>
                      </a:cubicBezTo>
                      <a:cubicBezTo>
                        <a:pt x="268" y="184"/>
                        <a:pt x="263" y="189"/>
                        <a:pt x="256" y="189"/>
                      </a:cubicBezTo>
                      <a:cubicBezTo>
                        <a:pt x="30" y="189"/>
                        <a:pt x="30" y="189"/>
                        <a:pt x="30" y="189"/>
                      </a:cubicBezTo>
                      <a:cubicBezTo>
                        <a:pt x="23" y="189"/>
                        <a:pt x="18" y="184"/>
                        <a:pt x="18" y="177"/>
                      </a:cubicBezTo>
                      <a:lnTo>
                        <a:pt x="18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64" name="Freeform 81"/>
                <p:cNvSpPr>
                  <a:spLocks/>
                </p:cNvSpPr>
                <p:nvPr/>
              </p:nvSpPr>
              <p:spPr bwMode="auto">
                <a:xfrm>
                  <a:off x="3246438" y="1914525"/>
                  <a:ext cx="463550" cy="22225"/>
                </a:xfrm>
                <a:custGeom>
                  <a:avLst/>
                  <a:gdLst>
                    <a:gd name="T0" fmla="*/ 207 w 350"/>
                    <a:gd name="T1" fmla="*/ 0 h 17"/>
                    <a:gd name="T2" fmla="*/ 198 w 350"/>
                    <a:gd name="T3" fmla="*/ 8 h 17"/>
                    <a:gd name="T4" fmla="*/ 152 w 350"/>
                    <a:gd name="T5" fmla="*/ 8 h 17"/>
                    <a:gd name="T6" fmla="*/ 143 w 350"/>
                    <a:gd name="T7" fmla="*/ 0 h 17"/>
                    <a:gd name="T8" fmla="*/ 0 w 350"/>
                    <a:gd name="T9" fmla="*/ 0 h 17"/>
                    <a:gd name="T10" fmla="*/ 18 w 350"/>
                    <a:gd name="T11" fmla="*/ 17 h 17"/>
                    <a:gd name="T12" fmla="*/ 332 w 350"/>
                    <a:gd name="T13" fmla="*/ 17 h 17"/>
                    <a:gd name="T14" fmla="*/ 350 w 350"/>
                    <a:gd name="T15" fmla="*/ 0 h 17"/>
                    <a:gd name="T16" fmla="*/ 207 w 350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0" h="17">
                      <a:moveTo>
                        <a:pt x="207" y="0"/>
                      </a:moveTo>
                      <a:cubicBezTo>
                        <a:pt x="207" y="4"/>
                        <a:pt x="203" y="8"/>
                        <a:pt x="198" y="8"/>
                      </a:cubicBezTo>
                      <a:cubicBezTo>
                        <a:pt x="152" y="8"/>
                        <a:pt x="152" y="8"/>
                        <a:pt x="152" y="8"/>
                      </a:cubicBezTo>
                      <a:cubicBezTo>
                        <a:pt x="147" y="8"/>
                        <a:pt x="143" y="4"/>
                        <a:pt x="14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0"/>
                        <a:pt x="9" y="17"/>
                        <a:pt x="18" y="17"/>
                      </a:cubicBezTo>
                      <a:cubicBezTo>
                        <a:pt x="332" y="17"/>
                        <a:pt x="332" y="17"/>
                        <a:pt x="332" y="17"/>
                      </a:cubicBezTo>
                      <a:cubicBezTo>
                        <a:pt x="341" y="17"/>
                        <a:pt x="349" y="10"/>
                        <a:pt x="350" y="0"/>
                      </a:cubicBezTo>
                      <a:lnTo>
                        <a:pt x="20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/>
                </a:p>
              </p:txBody>
            </p:sp>
          </p:grpSp>
        </p:grpSp>
      </p:grpSp>
      <p:sp>
        <p:nvSpPr>
          <p:cNvPr id="55" name="Freeform 54"/>
          <p:cNvSpPr/>
          <p:nvPr/>
        </p:nvSpPr>
        <p:spPr>
          <a:xfrm>
            <a:off x="3086100" y="4482987"/>
            <a:ext cx="142082" cy="269876"/>
          </a:xfrm>
          <a:custGeom>
            <a:avLst/>
            <a:gdLst/>
            <a:ahLst/>
            <a:cxnLst/>
            <a:rect l="0" t="0" r="0" b="0"/>
            <a:pathLst>
              <a:path w="142082" h="269876">
                <a:moveTo>
                  <a:pt x="0" y="0"/>
                </a:moveTo>
                <a:lnTo>
                  <a:pt x="0" y="66675"/>
                </a:lnTo>
                <a:lnTo>
                  <a:pt x="69056" y="134938"/>
                </a:lnTo>
                <a:lnTo>
                  <a:pt x="0" y="206375"/>
                </a:lnTo>
                <a:lnTo>
                  <a:pt x="0" y="269875"/>
                </a:lnTo>
                <a:lnTo>
                  <a:pt x="142081" y="134938"/>
                </a:lnTo>
                <a:close/>
              </a:path>
            </a:pathLst>
          </a:cu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8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COVERDESIGN" val="&lt;?xml version=&quot;1.0&quot; encoding=&quot;utf-16&quot;?&gt;&#10;&lt;ImageControl xmlns:xsi=&quot;http://www.w3.org/2001/XMLSchema-instance&quot; xmlns:xsd=&quot;http://www.w3.org/2001/XMLSchema&quot;&gt;&#10;  &lt;TypeOfImage&gt;SolidColour&lt;/TypeOfImage&gt;&#10;  &lt;ImageFile /&gt;&#10;  &lt;ThumbNailFile&gt;C:\Documents and Settings\daniel.heckmann\Local Settings\Application Data\MMC\Cache\T0D1000011.jpg&lt;/ThumbNailFile&gt;&#10;  &lt;Usage&gt;PowerPointTitle&lt;/Usage&gt;&#10;  &lt;PaletteName&gt;Sapphire&lt;/PaletteName&gt;&#10;  &lt;Design&gt;&#10;    &lt;FocalNumber&gt;2&lt;/FocalNumber&gt;&#10;    &lt;Facets&gt;&#10;      &lt;SideOfTick&gt;Right&lt;/SideOfTick&gt;&#10;      &lt;TickPosition&gt;&#10;        &lt;X&gt;21&lt;/X&gt;&#10;        &lt;Y&gt;2&lt;/Y&gt;&#10;      &lt;/TickPosition&gt;&#10;      &lt;EndTickPosition&gt;&#10;        &lt;X&gt;0&lt;/X&gt;&#10;        &lt;Y&gt;0&lt;/Y&gt;&#10;      &lt;/EndTickPosition&gt;&#10;      &lt;FacetNumber&gt;4&lt;/FacetNumber&gt;&#10;      &lt;Brightness&gt;0&lt;/Brightness&gt;&#10;      &lt;Colour /&gt;&#10;      &lt;ColourNumber&gt;-1&lt;/ColourNumber&gt;&#10;    &lt;/Facets&gt;&#10;    &lt;Facets&gt;&#10;      &lt;SideOfTick&gt;Left&lt;/SideOfTick&gt;&#10;      &lt;TickPosition&gt;&#10;        &lt;X&gt;0&lt;/X&gt;&#10;        &lt;Y&gt;5&lt;/Y&gt;&#10;      &lt;/TickPosition&gt;&#10;      &lt;EndTickPosition&gt;&#10;        &lt;X&gt;0&lt;/X&gt;&#10;        &lt;Y&gt;0&lt;/Y&gt;&#10;      &lt;/EndTickPosition&gt;&#10;      &lt;FacetNumber&gt;0&lt;/FacetNumber&gt;&#10;      &lt;Brightness&gt;0&lt;/Brightness&gt;&#10;      &lt;Colour&gt;#006D9E&lt;/Colour&gt;&#10;      &lt;ColourNumber&gt;1&lt;/ColourNumber&gt;&#10;    &lt;/Facets&gt;&#10;    &lt;Facets&gt;&#10;      &lt;SideOfTick&gt;Bottom&lt;/SideOfTick&gt;&#10;      &lt;TickPosition&gt;&#10;        &lt;X&gt;18&lt;/X&gt;&#10;        &lt;Y&gt;10&lt;/Y&gt;&#10;      &lt;/TickPosition&gt;&#10;      &lt;EndTickPosition&gt;&#10;        &lt;X&gt;0&lt;/X&gt;&#10;        &lt;Y&gt;0&lt;/Y&gt;&#10;      &lt;/EndTickPosition&gt;&#10;      &lt;FacetNumber&gt;2&lt;/FacetNumber&gt;&#10;      &lt;Brightness&gt;0&lt;/Brightness&gt;&#10;      &lt;Colour&gt;#002C77&lt;/Colour&gt;&#10;      &lt;ColourNumber&gt;0&lt;/ColourNumber&gt;&#10;    &lt;/Facets&gt;&#10;    &lt;Facets&gt;&#10;      &lt;SideOfTick&gt;Right&lt;/SideOfTick&gt;&#10;      &lt;TickPosition&gt;&#10;        &lt;X&gt;21&lt;/X&gt;&#10;        &lt;Y&gt;3&lt;/Y&gt;&#10;      &lt;/TickPosition&gt;&#10;      &lt;EndTickPosition&gt;&#10;        &lt;X&gt;0&lt;/X&gt;&#10;        &lt;Y&gt;0&lt;/Y&gt;&#10;      &lt;/EndTickPosition&gt;&#10;      &lt;FacetNumber&gt;3&lt;/FacetNumber&gt;&#10;      &lt;Brightness&gt;0&lt;/Brightness&gt;&#10;      &lt;Colour&gt;#A6E2EF&lt;/Colour&gt;&#10;      &lt;ColourNumber&gt;3&lt;/ColourNumber&gt;&#10;    &lt;/Facets&gt;&#10;    &lt;Facets&gt;&#10;      &lt;SideOfTick&gt;Bottom&lt;/SideOfTick&gt;&#10;      &lt;TickPosition&gt;&#10;        &lt;X&gt;1&lt;/X&gt;&#10;        &lt;Y&gt;10&lt;/Y&gt;&#10;      &lt;/TickPosition&gt;&#10;      &lt;EndTickPosition&gt;&#10;        &lt;X&gt;0&lt;/X&gt;&#10;        &lt;Y&gt;0&lt;/Y&gt;&#10;      &lt;/EndTickPosition&gt;&#10;      &lt;FacetNumber&gt;1&lt;/FacetNumber&gt;&#10;      &lt;Brightness&gt;0&lt;/Brightness&gt;&#10;      &lt;Colour&gt;#00A8C8&lt;/Colour&gt;&#10;      &lt;ColourNumber&gt;2&lt;/ColourNumber&gt;&#10;    &lt;/Facets&gt;&#10;    &lt;SectionColour&gt;#002C77&lt;/SectionColour&gt;&#10;    &lt;SectionColourNumber&gt;0&lt;/SectionColourNumber&gt;&#10;    &lt;SectionBrightness&gt;0&lt;/SectionBrightness&gt;&#10;  &lt;/Design&gt;&#10;&lt;/ImageControl&gt;"/>
  <p:tag name="MMC_PRESENTATIONTYP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1"/>
  <p:tag name="MMCOA_FONTSIZE_S" val="14"/>
  <p:tag name="MMCOA_FONTSIZE_T" val="14"/>
  <p:tag name="MMCOA_POSITION_L" val="35.875;30.125;54.375;683.875"/>
  <p:tag name="MMCOA_POSITION_M" val="35.875;30.125;54.375;683.875"/>
  <p:tag name="MMCOA_POSITION_S" val="35.875;30.125;54.375;683.875"/>
  <p:tag name="MMCOA_POSITION_T" val="35.875;30.125;54.375;683.87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COVERDESIGN" val="&lt;?xml version=&quot;1.0&quot; encoding=&quot;utf-16&quot;?&gt;&#10;&lt;ImageControl xmlns:xsi=&quot;http://www.w3.org/2001/XMLSchema-instance&quot; xmlns:xsd=&quot;http://www.w3.org/2001/XMLSchema&quot;&gt;&#10;  &lt;TypeOfImage&gt;SolidColour&lt;/TypeOfImage&gt;&#10;  &lt;ImageFile /&gt;&#10;  &lt;ThumbNailFile&gt;C:\Documents and Settings\daniel.heckmann\Local Settings\Application Data\MMC\Cache\T0D1000011.jpg&lt;/ThumbNailFile&gt;&#10;  &lt;Usage&gt;PowerPointTitle&lt;/Usage&gt;&#10;  &lt;PaletteName&gt;Sapphire&lt;/PaletteName&gt;&#10;  &lt;Design&gt;&#10;    &lt;FocalNumber&gt;2&lt;/FocalNumber&gt;&#10;    &lt;Facets&gt;&#10;      &lt;SideOfTick&gt;Right&lt;/SideOfTick&gt;&#10;      &lt;TickPosition&gt;&#10;        &lt;X&gt;21&lt;/X&gt;&#10;        &lt;Y&gt;2&lt;/Y&gt;&#10;      &lt;/TickPosition&gt;&#10;      &lt;EndTickPosition&gt;&#10;        &lt;X&gt;0&lt;/X&gt;&#10;        &lt;Y&gt;0&lt;/Y&gt;&#10;      &lt;/EndTickPosition&gt;&#10;      &lt;FacetNumber&gt;4&lt;/FacetNumber&gt;&#10;      &lt;Brightness&gt;0&lt;/Brightness&gt;&#10;      &lt;Colour /&gt;&#10;      &lt;ColourNumber&gt;-1&lt;/ColourNumber&gt;&#10;    &lt;/Facets&gt;&#10;    &lt;Facets&gt;&#10;      &lt;SideOfTick&gt;Left&lt;/SideOfTick&gt;&#10;      &lt;TickPosition&gt;&#10;        &lt;X&gt;0&lt;/X&gt;&#10;        &lt;Y&gt;5&lt;/Y&gt;&#10;      &lt;/TickPosition&gt;&#10;      &lt;EndTickPosition&gt;&#10;        &lt;X&gt;0&lt;/X&gt;&#10;        &lt;Y&gt;0&lt;/Y&gt;&#10;      &lt;/EndTickPosition&gt;&#10;      &lt;FacetNumber&gt;0&lt;/FacetNumber&gt;&#10;      &lt;Brightness&gt;0&lt;/Brightness&gt;&#10;      &lt;Colour&gt;#006D9E&lt;/Colour&gt;&#10;      &lt;ColourNumber&gt;1&lt;/ColourNumber&gt;&#10;    &lt;/Facets&gt;&#10;    &lt;Facets&gt;&#10;      &lt;SideOfTick&gt;Bottom&lt;/SideOfTick&gt;&#10;      &lt;TickPosition&gt;&#10;        &lt;X&gt;18&lt;/X&gt;&#10;        &lt;Y&gt;10&lt;/Y&gt;&#10;      &lt;/TickPosition&gt;&#10;      &lt;EndTickPosition&gt;&#10;        &lt;X&gt;0&lt;/X&gt;&#10;        &lt;Y&gt;0&lt;/Y&gt;&#10;      &lt;/EndTickPosition&gt;&#10;      &lt;FacetNumber&gt;2&lt;/FacetNumber&gt;&#10;      &lt;Brightness&gt;0&lt;/Brightness&gt;&#10;      &lt;Colour&gt;#002C77&lt;/Colour&gt;&#10;      &lt;ColourNumber&gt;0&lt;/ColourNumber&gt;&#10;    &lt;/Facets&gt;&#10;    &lt;Facets&gt;&#10;      &lt;SideOfTick&gt;Right&lt;/SideOfTick&gt;&#10;      &lt;TickPosition&gt;&#10;        &lt;X&gt;21&lt;/X&gt;&#10;        &lt;Y&gt;3&lt;/Y&gt;&#10;      &lt;/TickPosition&gt;&#10;      &lt;EndTickPosition&gt;&#10;        &lt;X&gt;0&lt;/X&gt;&#10;        &lt;Y&gt;0&lt;/Y&gt;&#10;      &lt;/EndTickPosition&gt;&#10;      &lt;FacetNumber&gt;3&lt;/FacetNumber&gt;&#10;      &lt;Brightness&gt;0&lt;/Brightness&gt;&#10;      &lt;Colour&gt;#A6E2EF&lt;/Colour&gt;&#10;      &lt;ColourNumber&gt;3&lt;/ColourNumber&gt;&#10;    &lt;/Facets&gt;&#10;    &lt;Facets&gt;&#10;      &lt;SideOfTick&gt;Bottom&lt;/SideOfTick&gt;&#10;      &lt;TickPosition&gt;&#10;        &lt;X&gt;1&lt;/X&gt;&#10;        &lt;Y&gt;10&lt;/Y&gt;&#10;      &lt;/TickPosition&gt;&#10;      &lt;EndTickPosition&gt;&#10;        &lt;X&gt;0&lt;/X&gt;&#10;        &lt;Y&gt;0&lt;/Y&gt;&#10;      &lt;/EndTickPosition&gt;&#10;      &lt;FacetNumber&gt;1&lt;/FacetNumber&gt;&#10;      &lt;Brightness&gt;0&lt;/Brightness&gt;&#10;      &lt;Colour&gt;#00A8C8&lt;/Colour&gt;&#10;      &lt;ColourNumber&gt;2&lt;/ColourNumber&gt;&#10;    &lt;/Facets&gt;&#10;    &lt;SectionColour&gt;#002C77&lt;/SectionColour&gt;&#10;    &lt;SectionColourNumber&gt;0&lt;/SectionColourNumber&gt;&#10;    &lt;SectionBrightness&gt;0&lt;/SectionBrightness&gt;&#10;  &lt;/Design&gt;&#10;&lt;/ImageControl&gt;"/>
  <p:tag name="MMC_PRESENTATIONTYP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1"/>
  <p:tag name="MMCOA_FONTSIZE_S" val="14"/>
  <p:tag name="MMCOA_FONTSIZE_T" val="14"/>
  <p:tag name="MMCOA_POSITION_L" val="35.875;30.125;54.375;683.875"/>
  <p:tag name="MMCOA_POSITION_M" val="35.875;30.125;54.375;683.875"/>
  <p:tag name="MMCOA_POSITION_S" val="35.875;30.125;54.375;683.875"/>
  <p:tag name="MMCOA_POSITION_T" val="35.875;30.125;54.375;683.87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COVERDESIGN" val="&lt;?xml version=&quot;1.0&quot; encoding=&quot;utf-16&quot;?&gt;&#10;&lt;ImageControl xmlns:xsi=&quot;http://www.w3.org/2001/XMLSchema-instance&quot; xmlns:xsd=&quot;http://www.w3.org/2001/XMLSchema&quot;&gt;&#10;  &lt;TypeOfImage&gt;SolidColour&lt;/TypeOfImage&gt;&#10;  &lt;ImageFile /&gt;&#10;  &lt;ThumbNailFile&gt;C:\Documents and Settings\daniel.heckmann\Local Settings\Application Data\MMC\Cache\T0D1000011.jpg&lt;/ThumbNailFile&gt;&#10;  &lt;Usage&gt;PowerPointTitle&lt;/Usage&gt;&#10;  &lt;PaletteName&gt;Sapphire&lt;/PaletteName&gt;&#10;  &lt;Design&gt;&#10;    &lt;FocalNumber&gt;2&lt;/FocalNumber&gt;&#10;    &lt;Facets&gt;&#10;      &lt;SideOfTick&gt;Right&lt;/SideOfTick&gt;&#10;      &lt;TickPosition&gt;&#10;        &lt;X&gt;21&lt;/X&gt;&#10;        &lt;Y&gt;2&lt;/Y&gt;&#10;      &lt;/TickPosition&gt;&#10;      &lt;EndTickPosition&gt;&#10;        &lt;X&gt;0&lt;/X&gt;&#10;        &lt;Y&gt;0&lt;/Y&gt;&#10;      &lt;/EndTickPosition&gt;&#10;      &lt;FacetNumber&gt;4&lt;/FacetNumber&gt;&#10;      &lt;Brightness&gt;0&lt;/Brightness&gt;&#10;      &lt;Colour /&gt;&#10;      &lt;ColourNumber&gt;-1&lt;/ColourNumber&gt;&#10;    &lt;/Facets&gt;&#10;    &lt;Facets&gt;&#10;      &lt;SideOfTick&gt;Left&lt;/SideOfTick&gt;&#10;      &lt;TickPosition&gt;&#10;        &lt;X&gt;0&lt;/X&gt;&#10;        &lt;Y&gt;5&lt;/Y&gt;&#10;      &lt;/TickPosition&gt;&#10;      &lt;EndTickPosition&gt;&#10;        &lt;X&gt;0&lt;/X&gt;&#10;        &lt;Y&gt;0&lt;/Y&gt;&#10;      &lt;/EndTickPosition&gt;&#10;      &lt;FacetNumber&gt;0&lt;/FacetNumber&gt;&#10;      &lt;Brightness&gt;0&lt;/Brightness&gt;&#10;      &lt;Colour&gt;#006D9E&lt;/Colour&gt;&#10;      &lt;ColourNumber&gt;1&lt;/ColourNumber&gt;&#10;    &lt;/Facets&gt;&#10;    &lt;Facets&gt;&#10;      &lt;SideOfTick&gt;Bottom&lt;/SideOfTick&gt;&#10;      &lt;TickPosition&gt;&#10;        &lt;X&gt;18&lt;/X&gt;&#10;        &lt;Y&gt;10&lt;/Y&gt;&#10;      &lt;/TickPosition&gt;&#10;      &lt;EndTickPosition&gt;&#10;        &lt;X&gt;0&lt;/X&gt;&#10;        &lt;Y&gt;0&lt;/Y&gt;&#10;      &lt;/EndTickPosition&gt;&#10;      &lt;FacetNumber&gt;2&lt;/FacetNumber&gt;&#10;      &lt;Brightness&gt;0&lt;/Brightness&gt;&#10;      &lt;Colour&gt;#002C77&lt;/Colour&gt;&#10;      &lt;ColourNumber&gt;0&lt;/ColourNumber&gt;&#10;    &lt;/Facets&gt;&#10;    &lt;Facets&gt;&#10;      &lt;SideOfTick&gt;Right&lt;/SideOfTick&gt;&#10;      &lt;TickPosition&gt;&#10;        &lt;X&gt;21&lt;/X&gt;&#10;        &lt;Y&gt;3&lt;/Y&gt;&#10;      &lt;/TickPosition&gt;&#10;      &lt;EndTickPosition&gt;&#10;        &lt;X&gt;0&lt;/X&gt;&#10;        &lt;Y&gt;0&lt;/Y&gt;&#10;      &lt;/EndTickPosition&gt;&#10;      &lt;FacetNumber&gt;3&lt;/FacetNumber&gt;&#10;      &lt;Brightness&gt;0&lt;/Brightness&gt;&#10;      &lt;Colour&gt;#A6E2EF&lt;/Colour&gt;&#10;      &lt;ColourNumber&gt;3&lt;/ColourNumber&gt;&#10;    &lt;/Facets&gt;&#10;    &lt;Facets&gt;&#10;      &lt;SideOfTick&gt;Bottom&lt;/SideOfTick&gt;&#10;      &lt;TickPosition&gt;&#10;        &lt;X&gt;1&lt;/X&gt;&#10;        &lt;Y&gt;10&lt;/Y&gt;&#10;      &lt;/TickPosition&gt;&#10;      &lt;EndTickPosition&gt;&#10;        &lt;X&gt;0&lt;/X&gt;&#10;        &lt;Y&gt;0&lt;/Y&gt;&#10;      &lt;/EndTickPosition&gt;&#10;      &lt;FacetNumber&gt;1&lt;/FacetNumber&gt;&#10;      &lt;Brightness&gt;0&lt;/Brightness&gt;&#10;      &lt;Colour&gt;#00A8C8&lt;/Colour&gt;&#10;      &lt;ColourNumber&gt;2&lt;/ColourNumber&gt;&#10;    &lt;/Facets&gt;&#10;    &lt;SectionColour&gt;#002C77&lt;/SectionColour&gt;&#10;    &lt;SectionColourNumber&gt;0&lt;/SectionColourNumber&gt;&#10;    &lt;SectionBrightness&gt;0&lt;/SectionBrightness&gt;&#10;  &lt;/Design&gt;&#10;&lt;/ImageControl&gt;"/>
  <p:tag name="MMC_PRESENTATION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1"/>
  <p:tag name="MMCOA_FONTSIZE_S" val="14"/>
  <p:tag name="MMCOA_FONTSIZE_T" val="14"/>
  <p:tag name="MMCOA_POSITION_L" val="35.875;30.125;54.375;683.875"/>
  <p:tag name="MMCOA_POSITION_M" val="35.875;30.125;54.375;683.875"/>
  <p:tag name="MMCOA_POSITION_S" val="35.875;30.125;54.375;683.875"/>
  <p:tag name="MMCOA_POSITION_T" val="35.875;30.125;54.375;683.87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COVERDESIGN" val="&lt;?xml version=&quot;1.0&quot; encoding=&quot;utf-16&quot;?&gt;&#10;&lt;ImageControl xmlns:xsi=&quot;http://www.w3.org/2001/XMLSchema-instance&quot; xmlns:xsd=&quot;http://www.w3.org/2001/XMLSchema&quot;&gt;&#10;  &lt;TypeOfImage&gt;SolidColour&lt;/TypeOfImage&gt;&#10;  &lt;ImageFile /&gt;&#10;  &lt;ThumbNailFile&gt;C:\Documents and Settings\daniel.heckmann\Local Settings\Application Data\MMC\Cache\T0D1000011.jpg&lt;/ThumbNailFile&gt;&#10;  &lt;Usage&gt;PowerPointTitle&lt;/Usage&gt;&#10;  &lt;PaletteName&gt;Sapphire&lt;/PaletteName&gt;&#10;  &lt;Design&gt;&#10;    &lt;FocalNumber&gt;2&lt;/FocalNumber&gt;&#10;    &lt;Facets&gt;&#10;      &lt;SideOfTick&gt;Right&lt;/SideOfTick&gt;&#10;      &lt;TickPosition&gt;&#10;        &lt;X&gt;21&lt;/X&gt;&#10;        &lt;Y&gt;2&lt;/Y&gt;&#10;      &lt;/TickPosition&gt;&#10;      &lt;EndTickPosition&gt;&#10;        &lt;X&gt;0&lt;/X&gt;&#10;        &lt;Y&gt;0&lt;/Y&gt;&#10;      &lt;/EndTickPosition&gt;&#10;      &lt;FacetNumber&gt;4&lt;/FacetNumber&gt;&#10;      &lt;Brightness&gt;0&lt;/Brightness&gt;&#10;      &lt;Colour /&gt;&#10;      &lt;ColourNumber&gt;-1&lt;/ColourNumber&gt;&#10;    &lt;/Facets&gt;&#10;    &lt;Facets&gt;&#10;      &lt;SideOfTick&gt;Left&lt;/SideOfTick&gt;&#10;      &lt;TickPosition&gt;&#10;        &lt;X&gt;0&lt;/X&gt;&#10;        &lt;Y&gt;5&lt;/Y&gt;&#10;      &lt;/TickPosition&gt;&#10;      &lt;EndTickPosition&gt;&#10;        &lt;X&gt;0&lt;/X&gt;&#10;        &lt;Y&gt;0&lt;/Y&gt;&#10;      &lt;/EndTickPosition&gt;&#10;      &lt;FacetNumber&gt;0&lt;/FacetNumber&gt;&#10;      &lt;Brightness&gt;0&lt;/Brightness&gt;&#10;      &lt;Colour&gt;#006D9E&lt;/Colour&gt;&#10;      &lt;ColourNumber&gt;1&lt;/ColourNumber&gt;&#10;    &lt;/Facets&gt;&#10;    &lt;Facets&gt;&#10;      &lt;SideOfTick&gt;Bottom&lt;/SideOfTick&gt;&#10;      &lt;TickPosition&gt;&#10;        &lt;X&gt;18&lt;/X&gt;&#10;        &lt;Y&gt;10&lt;/Y&gt;&#10;      &lt;/TickPosition&gt;&#10;      &lt;EndTickPosition&gt;&#10;        &lt;X&gt;0&lt;/X&gt;&#10;        &lt;Y&gt;0&lt;/Y&gt;&#10;      &lt;/EndTickPosition&gt;&#10;      &lt;FacetNumber&gt;2&lt;/FacetNumber&gt;&#10;      &lt;Brightness&gt;0&lt;/Brightness&gt;&#10;      &lt;Colour&gt;#002C77&lt;/Colour&gt;&#10;      &lt;ColourNumber&gt;0&lt;/ColourNumber&gt;&#10;    &lt;/Facets&gt;&#10;    &lt;Facets&gt;&#10;      &lt;SideOfTick&gt;Right&lt;/SideOfTick&gt;&#10;      &lt;TickPosition&gt;&#10;        &lt;X&gt;21&lt;/X&gt;&#10;        &lt;Y&gt;3&lt;/Y&gt;&#10;      &lt;/TickPosition&gt;&#10;      &lt;EndTickPosition&gt;&#10;        &lt;X&gt;0&lt;/X&gt;&#10;        &lt;Y&gt;0&lt;/Y&gt;&#10;      &lt;/EndTickPosition&gt;&#10;      &lt;FacetNumber&gt;3&lt;/FacetNumber&gt;&#10;      &lt;Brightness&gt;0&lt;/Brightness&gt;&#10;      &lt;Colour&gt;#A6E2EF&lt;/Colour&gt;&#10;      &lt;ColourNumber&gt;3&lt;/ColourNumber&gt;&#10;    &lt;/Facets&gt;&#10;    &lt;Facets&gt;&#10;      &lt;SideOfTick&gt;Bottom&lt;/SideOfTick&gt;&#10;      &lt;TickPosition&gt;&#10;        &lt;X&gt;1&lt;/X&gt;&#10;        &lt;Y&gt;10&lt;/Y&gt;&#10;      &lt;/TickPosition&gt;&#10;      &lt;EndTickPosition&gt;&#10;        &lt;X&gt;0&lt;/X&gt;&#10;        &lt;Y&gt;0&lt;/Y&gt;&#10;      &lt;/EndTickPosition&gt;&#10;      &lt;FacetNumber&gt;1&lt;/FacetNumber&gt;&#10;      &lt;Brightness&gt;0&lt;/Brightness&gt;&#10;      &lt;Colour&gt;#00A8C8&lt;/Colour&gt;&#10;      &lt;ColourNumber&gt;2&lt;/ColourNumber&gt;&#10;    &lt;/Facets&gt;&#10;    &lt;SectionColour&gt;#002C77&lt;/SectionColour&gt;&#10;    &lt;SectionColourNumber&gt;0&lt;/SectionColourNumber&gt;&#10;    &lt;SectionBrightness&gt;0&lt;/SectionBrightness&gt;&#10;  &lt;/Design&gt;&#10;&lt;/ImageControl&gt;"/>
  <p:tag name="MMC_PRESENTATIONTYP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1"/>
  <p:tag name="MMCOA_FONTSIZE_S" val="14"/>
  <p:tag name="MMCOA_FONTSIZE_T" val="14"/>
  <p:tag name="MMCOA_POSITION_L" val="35.875;30.125;54.375;683.875"/>
  <p:tag name="MMCOA_POSITION_M" val="35.875;30.125;54.375;683.875"/>
  <p:tag name="MMCOA_POSITION_S" val="35.875;30.125;54.375;683.875"/>
  <p:tag name="MMCOA_POSITION_T" val="35.875;30.125;54.375;683.87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COVERDESIGN" val="&lt;?xml version=&quot;1.0&quot; encoding=&quot;utf-16&quot;?&gt;&#10;&lt;ImageControl xmlns:xsi=&quot;http://www.w3.org/2001/XMLSchema-instance&quot; xmlns:xsd=&quot;http://www.w3.org/2001/XMLSchema&quot;&gt;&#10;  &lt;TypeOfImage&gt;SolidColour&lt;/TypeOfImage&gt;&#10;  &lt;ImageFile /&gt;&#10;  &lt;ThumbNailFile&gt;C:\Documents and Settings\daniel.heckmann\Local Settings\Application Data\MMC\Cache\T0D1000011.jpg&lt;/ThumbNailFile&gt;&#10;  &lt;Usage&gt;PowerPointTitle&lt;/Usage&gt;&#10;  &lt;PaletteName&gt;Sapphire&lt;/PaletteName&gt;&#10;  &lt;Design&gt;&#10;    &lt;FocalNumber&gt;2&lt;/FocalNumber&gt;&#10;    &lt;Facets&gt;&#10;      &lt;SideOfTick&gt;Right&lt;/SideOfTick&gt;&#10;      &lt;TickPosition&gt;&#10;        &lt;X&gt;21&lt;/X&gt;&#10;        &lt;Y&gt;2&lt;/Y&gt;&#10;      &lt;/TickPosition&gt;&#10;      &lt;EndTickPosition&gt;&#10;        &lt;X&gt;0&lt;/X&gt;&#10;        &lt;Y&gt;0&lt;/Y&gt;&#10;      &lt;/EndTickPosition&gt;&#10;      &lt;FacetNumber&gt;4&lt;/FacetNumber&gt;&#10;      &lt;Brightness&gt;0&lt;/Brightness&gt;&#10;      &lt;Colour /&gt;&#10;      &lt;ColourNumber&gt;-1&lt;/ColourNumber&gt;&#10;    &lt;/Facets&gt;&#10;    &lt;Facets&gt;&#10;      &lt;SideOfTick&gt;Left&lt;/SideOfTick&gt;&#10;      &lt;TickPosition&gt;&#10;        &lt;X&gt;0&lt;/X&gt;&#10;        &lt;Y&gt;5&lt;/Y&gt;&#10;      &lt;/TickPosition&gt;&#10;      &lt;EndTickPosition&gt;&#10;        &lt;X&gt;0&lt;/X&gt;&#10;        &lt;Y&gt;0&lt;/Y&gt;&#10;      &lt;/EndTickPosition&gt;&#10;      &lt;FacetNumber&gt;0&lt;/FacetNumber&gt;&#10;      &lt;Brightness&gt;0&lt;/Brightness&gt;&#10;      &lt;Colour&gt;#006D9E&lt;/Colour&gt;&#10;      &lt;ColourNumber&gt;1&lt;/ColourNumber&gt;&#10;    &lt;/Facets&gt;&#10;    &lt;Facets&gt;&#10;      &lt;SideOfTick&gt;Bottom&lt;/SideOfTick&gt;&#10;      &lt;TickPosition&gt;&#10;        &lt;X&gt;18&lt;/X&gt;&#10;        &lt;Y&gt;10&lt;/Y&gt;&#10;      &lt;/TickPosition&gt;&#10;      &lt;EndTickPosition&gt;&#10;        &lt;X&gt;0&lt;/X&gt;&#10;        &lt;Y&gt;0&lt;/Y&gt;&#10;      &lt;/EndTickPosition&gt;&#10;      &lt;FacetNumber&gt;2&lt;/FacetNumber&gt;&#10;      &lt;Brightness&gt;0&lt;/Brightness&gt;&#10;      &lt;Colour&gt;#002C77&lt;/Colour&gt;&#10;      &lt;ColourNumber&gt;0&lt;/ColourNumber&gt;&#10;    &lt;/Facets&gt;&#10;    &lt;Facets&gt;&#10;      &lt;SideOfTick&gt;Right&lt;/SideOfTick&gt;&#10;      &lt;TickPosition&gt;&#10;        &lt;X&gt;21&lt;/X&gt;&#10;        &lt;Y&gt;3&lt;/Y&gt;&#10;      &lt;/TickPosition&gt;&#10;      &lt;EndTickPosition&gt;&#10;        &lt;X&gt;0&lt;/X&gt;&#10;        &lt;Y&gt;0&lt;/Y&gt;&#10;      &lt;/EndTickPosition&gt;&#10;      &lt;FacetNumber&gt;3&lt;/FacetNumber&gt;&#10;      &lt;Brightness&gt;0&lt;/Brightness&gt;&#10;      &lt;Colour&gt;#A6E2EF&lt;/Colour&gt;&#10;      &lt;ColourNumber&gt;3&lt;/ColourNumber&gt;&#10;    &lt;/Facets&gt;&#10;    &lt;Facets&gt;&#10;      &lt;SideOfTick&gt;Bottom&lt;/SideOfTick&gt;&#10;      &lt;TickPosition&gt;&#10;        &lt;X&gt;1&lt;/X&gt;&#10;        &lt;Y&gt;10&lt;/Y&gt;&#10;      &lt;/TickPosition&gt;&#10;      &lt;EndTickPosition&gt;&#10;        &lt;X&gt;0&lt;/X&gt;&#10;        &lt;Y&gt;0&lt;/Y&gt;&#10;      &lt;/EndTickPosition&gt;&#10;      &lt;FacetNumber&gt;1&lt;/FacetNumber&gt;&#10;      &lt;Brightness&gt;0&lt;/Brightness&gt;&#10;      &lt;Colour&gt;#00A8C8&lt;/Colour&gt;&#10;      &lt;ColourNumber&gt;2&lt;/ColourNumber&gt;&#10;    &lt;/Facets&gt;&#10;    &lt;SectionColour&gt;#002C77&lt;/SectionColour&gt;&#10;    &lt;SectionColourNumber&gt;0&lt;/SectionColourNumber&gt;&#10;    &lt;SectionBrightness&gt;0&lt;/SectionBrightness&gt;&#10;  &lt;/Design&gt;&#10;&lt;/ImageControl&gt;"/>
  <p:tag name="MMC_PRESENTATIONTYP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1"/>
  <p:tag name="MMCOA_FONTSIZE_S" val="14"/>
  <p:tag name="MMCOA_FONTSIZE_T" val="14"/>
  <p:tag name="MMCOA_POSITION_L" val="35.875;30.125;54.375;683.875"/>
  <p:tag name="MMCOA_POSITION_M" val="35.875;30.125;54.375;683.875"/>
  <p:tag name="MMCOA_POSITION_S" val="35.875;30.125;54.375;683.875"/>
  <p:tag name="MMCOA_POSITION_T" val="35.875;30.125;54.375;683.87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COVERDESIGN" val="&lt;?xml version=&quot;1.0&quot; encoding=&quot;utf-16&quot;?&gt;&#10;&lt;ImageControl xmlns:xsi=&quot;http://www.w3.org/2001/XMLSchema-instance&quot; xmlns:xsd=&quot;http://www.w3.org/2001/XMLSchema&quot;&gt;&#10;  &lt;TypeOfImage&gt;SolidColour&lt;/TypeOfImage&gt;&#10;  &lt;ImageFile /&gt;&#10;  &lt;ThumbNailFile&gt;C:\Documents and Settings\daniel.heckmann\Local Settings\Application Data\MMC\Cache\T0D1000011.jpg&lt;/ThumbNailFile&gt;&#10;  &lt;Usage&gt;PowerPointTitle&lt;/Usage&gt;&#10;  &lt;PaletteName&gt;Sapphire&lt;/PaletteName&gt;&#10;  &lt;Design&gt;&#10;    &lt;FocalNumber&gt;2&lt;/FocalNumber&gt;&#10;    &lt;Facets&gt;&#10;      &lt;SideOfTick&gt;Right&lt;/SideOfTick&gt;&#10;      &lt;TickPosition&gt;&#10;        &lt;X&gt;21&lt;/X&gt;&#10;        &lt;Y&gt;2&lt;/Y&gt;&#10;      &lt;/TickPosition&gt;&#10;      &lt;EndTickPosition&gt;&#10;        &lt;X&gt;0&lt;/X&gt;&#10;        &lt;Y&gt;0&lt;/Y&gt;&#10;      &lt;/EndTickPosition&gt;&#10;      &lt;FacetNumber&gt;4&lt;/FacetNumber&gt;&#10;      &lt;Brightness&gt;0&lt;/Brightness&gt;&#10;      &lt;Colour /&gt;&#10;      &lt;ColourNumber&gt;-1&lt;/ColourNumber&gt;&#10;    &lt;/Facets&gt;&#10;    &lt;Facets&gt;&#10;      &lt;SideOfTick&gt;Left&lt;/SideOfTick&gt;&#10;      &lt;TickPosition&gt;&#10;        &lt;X&gt;0&lt;/X&gt;&#10;        &lt;Y&gt;5&lt;/Y&gt;&#10;      &lt;/TickPosition&gt;&#10;      &lt;EndTickPosition&gt;&#10;        &lt;X&gt;0&lt;/X&gt;&#10;        &lt;Y&gt;0&lt;/Y&gt;&#10;      &lt;/EndTickPosition&gt;&#10;      &lt;FacetNumber&gt;0&lt;/FacetNumber&gt;&#10;      &lt;Brightness&gt;0&lt;/Brightness&gt;&#10;      &lt;Colour&gt;#006D9E&lt;/Colour&gt;&#10;      &lt;ColourNumber&gt;1&lt;/ColourNumber&gt;&#10;    &lt;/Facets&gt;&#10;    &lt;Facets&gt;&#10;      &lt;SideOfTick&gt;Bottom&lt;/SideOfTick&gt;&#10;      &lt;TickPosition&gt;&#10;        &lt;X&gt;18&lt;/X&gt;&#10;        &lt;Y&gt;10&lt;/Y&gt;&#10;      &lt;/TickPosition&gt;&#10;      &lt;EndTickPosition&gt;&#10;        &lt;X&gt;0&lt;/X&gt;&#10;        &lt;Y&gt;0&lt;/Y&gt;&#10;      &lt;/EndTickPosition&gt;&#10;      &lt;FacetNumber&gt;2&lt;/FacetNumber&gt;&#10;      &lt;Brightness&gt;0&lt;/Brightness&gt;&#10;      &lt;Colour&gt;#002C77&lt;/Colour&gt;&#10;      &lt;ColourNumber&gt;0&lt;/ColourNumber&gt;&#10;    &lt;/Facets&gt;&#10;    &lt;Facets&gt;&#10;      &lt;SideOfTick&gt;Right&lt;/SideOfTick&gt;&#10;      &lt;TickPosition&gt;&#10;        &lt;X&gt;21&lt;/X&gt;&#10;        &lt;Y&gt;3&lt;/Y&gt;&#10;      &lt;/TickPosition&gt;&#10;      &lt;EndTickPosition&gt;&#10;        &lt;X&gt;0&lt;/X&gt;&#10;        &lt;Y&gt;0&lt;/Y&gt;&#10;      &lt;/EndTickPosition&gt;&#10;      &lt;FacetNumber&gt;3&lt;/FacetNumber&gt;&#10;      &lt;Brightness&gt;0&lt;/Brightness&gt;&#10;      &lt;Colour&gt;#A6E2EF&lt;/Colour&gt;&#10;      &lt;ColourNumber&gt;3&lt;/ColourNumber&gt;&#10;    &lt;/Facets&gt;&#10;    &lt;Facets&gt;&#10;      &lt;SideOfTick&gt;Bottom&lt;/SideOfTick&gt;&#10;      &lt;TickPosition&gt;&#10;        &lt;X&gt;1&lt;/X&gt;&#10;        &lt;Y&gt;10&lt;/Y&gt;&#10;      &lt;/TickPosition&gt;&#10;      &lt;EndTickPosition&gt;&#10;        &lt;X&gt;0&lt;/X&gt;&#10;        &lt;Y&gt;0&lt;/Y&gt;&#10;      &lt;/EndTickPosition&gt;&#10;      &lt;FacetNumber&gt;1&lt;/FacetNumber&gt;&#10;      &lt;Brightness&gt;0&lt;/Brightness&gt;&#10;      &lt;Colour&gt;#00A8C8&lt;/Colour&gt;&#10;      &lt;ColourNumber&gt;2&lt;/ColourNumber&gt;&#10;    &lt;/Facets&gt;&#10;    &lt;SectionColour&gt;#002C77&lt;/SectionColour&gt;&#10;    &lt;SectionColourNumber&gt;0&lt;/SectionColourNumber&gt;&#10;    &lt;SectionBrightness&gt;0&lt;/SectionBrightness&gt;&#10;  &lt;/Design&gt;&#10;&lt;/ImageControl&gt;"/>
  <p:tag name="MMC_PRESENTATIONTYP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1"/>
  <p:tag name="MMCOA_FONTSIZE_S" val="14"/>
  <p:tag name="MMCOA_FONTSIZE_T" val="14"/>
  <p:tag name="MMCOA_POSITION_L" val="35.875;30.125;54.375;683.875"/>
  <p:tag name="MMCOA_POSITION_M" val="35.875;30.125;54.375;683.875"/>
  <p:tag name="MMCOA_POSITION_S" val="35.875;30.125;54.375;683.875"/>
  <p:tag name="MMCOA_POSITION_T" val="35.875;30.125;54.375;683.87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COVERDESIGN" val="&lt;?xml version=&quot;1.0&quot; encoding=&quot;utf-16&quot;?&gt;&#10;&lt;ImageControl xmlns:xsi=&quot;http://www.w3.org/2001/XMLSchema-instance&quot; xmlns:xsd=&quot;http://www.w3.org/2001/XMLSchema&quot;&gt;&#10;  &lt;TypeOfImage&gt;SolidColour&lt;/TypeOfImage&gt;&#10;  &lt;ImageFile /&gt;&#10;  &lt;ThumbNailFile&gt;C:\Documents and Settings\daniel.heckmann\Local Settings\Application Data\MMC\Cache\T0D1000011.jpg&lt;/ThumbNailFile&gt;&#10;  &lt;Usage&gt;PowerPointTitle&lt;/Usage&gt;&#10;  &lt;PaletteName&gt;Sapphire&lt;/PaletteName&gt;&#10;  &lt;Design&gt;&#10;    &lt;FocalNumber&gt;2&lt;/FocalNumber&gt;&#10;    &lt;Facets&gt;&#10;      &lt;SideOfTick&gt;Right&lt;/SideOfTick&gt;&#10;      &lt;TickPosition&gt;&#10;        &lt;X&gt;21&lt;/X&gt;&#10;        &lt;Y&gt;2&lt;/Y&gt;&#10;      &lt;/TickPosition&gt;&#10;      &lt;EndTickPosition&gt;&#10;        &lt;X&gt;0&lt;/X&gt;&#10;        &lt;Y&gt;0&lt;/Y&gt;&#10;      &lt;/EndTickPosition&gt;&#10;      &lt;FacetNumber&gt;4&lt;/FacetNumber&gt;&#10;      &lt;Brightness&gt;0&lt;/Brightness&gt;&#10;      &lt;Colour /&gt;&#10;      &lt;ColourNumber&gt;-1&lt;/ColourNumber&gt;&#10;    &lt;/Facets&gt;&#10;    &lt;Facets&gt;&#10;      &lt;SideOfTick&gt;Left&lt;/SideOfTick&gt;&#10;      &lt;TickPosition&gt;&#10;        &lt;X&gt;0&lt;/X&gt;&#10;        &lt;Y&gt;5&lt;/Y&gt;&#10;      &lt;/TickPosition&gt;&#10;      &lt;EndTickPosition&gt;&#10;        &lt;X&gt;0&lt;/X&gt;&#10;        &lt;Y&gt;0&lt;/Y&gt;&#10;      &lt;/EndTickPosition&gt;&#10;      &lt;FacetNumber&gt;0&lt;/FacetNumber&gt;&#10;      &lt;Brightness&gt;0&lt;/Brightness&gt;&#10;      &lt;Colour&gt;#006D9E&lt;/Colour&gt;&#10;      &lt;ColourNumber&gt;1&lt;/ColourNumber&gt;&#10;    &lt;/Facets&gt;&#10;    &lt;Facets&gt;&#10;      &lt;SideOfTick&gt;Bottom&lt;/SideOfTick&gt;&#10;      &lt;TickPosition&gt;&#10;        &lt;X&gt;18&lt;/X&gt;&#10;        &lt;Y&gt;10&lt;/Y&gt;&#10;      &lt;/TickPosition&gt;&#10;      &lt;EndTickPosition&gt;&#10;        &lt;X&gt;0&lt;/X&gt;&#10;        &lt;Y&gt;0&lt;/Y&gt;&#10;      &lt;/EndTickPosition&gt;&#10;      &lt;FacetNumber&gt;2&lt;/FacetNumber&gt;&#10;      &lt;Brightness&gt;0&lt;/Brightness&gt;&#10;      &lt;Colour&gt;#002C77&lt;/Colour&gt;&#10;      &lt;ColourNumber&gt;0&lt;/ColourNumber&gt;&#10;    &lt;/Facets&gt;&#10;    &lt;Facets&gt;&#10;      &lt;SideOfTick&gt;Right&lt;/SideOfTick&gt;&#10;      &lt;TickPosition&gt;&#10;        &lt;X&gt;21&lt;/X&gt;&#10;        &lt;Y&gt;3&lt;/Y&gt;&#10;      &lt;/TickPosition&gt;&#10;      &lt;EndTickPosition&gt;&#10;        &lt;X&gt;0&lt;/X&gt;&#10;        &lt;Y&gt;0&lt;/Y&gt;&#10;      &lt;/EndTickPosition&gt;&#10;      &lt;FacetNumber&gt;3&lt;/FacetNumber&gt;&#10;      &lt;Brightness&gt;0&lt;/Brightness&gt;&#10;      &lt;Colour&gt;#A6E2EF&lt;/Colour&gt;&#10;      &lt;ColourNumber&gt;3&lt;/ColourNumber&gt;&#10;    &lt;/Facets&gt;&#10;    &lt;Facets&gt;&#10;      &lt;SideOfTick&gt;Bottom&lt;/SideOfTick&gt;&#10;      &lt;TickPosition&gt;&#10;        &lt;X&gt;1&lt;/X&gt;&#10;        &lt;Y&gt;10&lt;/Y&gt;&#10;      &lt;/TickPosition&gt;&#10;      &lt;EndTickPosition&gt;&#10;        &lt;X&gt;0&lt;/X&gt;&#10;        &lt;Y&gt;0&lt;/Y&gt;&#10;      &lt;/EndTickPosition&gt;&#10;      &lt;FacetNumber&gt;1&lt;/FacetNumber&gt;&#10;      &lt;Brightness&gt;0&lt;/Brightness&gt;&#10;      &lt;Colour&gt;#00A8C8&lt;/Colour&gt;&#10;      &lt;ColourNumber&gt;2&lt;/ColourNumber&gt;&#10;    &lt;/Facets&gt;&#10;    &lt;SectionColour&gt;#002C77&lt;/SectionColour&gt;&#10;    &lt;SectionColourNumber&gt;0&lt;/SectionColourNumber&gt;&#10;    &lt;SectionBrightness&gt;0&lt;/SectionBrightness&gt;&#10;  &lt;/Design&gt;&#10;&lt;/ImageControl&gt;"/>
  <p:tag name="MMC_PRESENTATIONTYP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1"/>
  <p:tag name="MMCOA_FONTSIZE_S" val="14"/>
  <p:tag name="MMCOA_FONTSIZE_T" val="14"/>
  <p:tag name="MMCOA_POSITION_L" val="35.875;30.125;54.375;683.875"/>
  <p:tag name="MMCOA_POSITION_M" val="35.875;30.125;54.375;683.875"/>
  <p:tag name="MMCOA_POSITION_S" val="35.875;30.125;54.375;683.875"/>
  <p:tag name="MMCOA_POSITION_T" val="35.875;30.125;54.375;683.87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COVERDESIGN" val="&lt;?xml version=&quot;1.0&quot; encoding=&quot;utf-16&quot;?&gt;&#10;&lt;ImageControl xmlns:xsi=&quot;http://www.w3.org/2001/XMLSchema-instance&quot; xmlns:xsd=&quot;http://www.w3.org/2001/XMLSchema&quot;&gt;&#10;  &lt;TypeOfImage&gt;SolidColour&lt;/TypeOfImage&gt;&#10;  &lt;ImageFile /&gt;&#10;  &lt;ThumbNailFile&gt;C:\Documents and Settings\daniel.heckmann\Local Settings\Application Data\MMC\Cache\T0D1000011.jpg&lt;/ThumbNailFile&gt;&#10;  &lt;Usage&gt;PowerPointTitle&lt;/Usage&gt;&#10;  &lt;PaletteName&gt;Sapphire&lt;/PaletteName&gt;&#10;  &lt;Design&gt;&#10;    &lt;FocalNumber&gt;2&lt;/FocalNumber&gt;&#10;    &lt;Facets&gt;&#10;      &lt;SideOfTick&gt;Right&lt;/SideOfTick&gt;&#10;      &lt;TickPosition&gt;&#10;        &lt;X&gt;21&lt;/X&gt;&#10;        &lt;Y&gt;2&lt;/Y&gt;&#10;      &lt;/TickPosition&gt;&#10;      &lt;EndTickPosition&gt;&#10;        &lt;X&gt;0&lt;/X&gt;&#10;        &lt;Y&gt;0&lt;/Y&gt;&#10;      &lt;/EndTickPosition&gt;&#10;      &lt;FacetNumber&gt;4&lt;/FacetNumber&gt;&#10;      &lt;Brightness&gt;0&lt;/Brightness&gt;&#10;      &lt;Colour /&gt;&#10;      &lt;ColourNumber&gt;-1&lt;/ColourNumber&gt;&#10;    &lt;/Facets&gt;&#10;    &lt;Facets&gt;&#10;      &lt;SideOfTick&gt;Left&lt;/SideOfTick&gt;&#10;      &lt;TickPosition&gt;&#10;        &lt;X&gt;0&lt;/X&gt;&#10;        &lt;Y&gt;5&lt;/Y&gt;&#10;      &lt;/TickPosition&gt;&#10;      &lt;EndTickPosition&gt;&#10;        &lt;X&gt;0&lt;/X&gt;&#10;        &lt;Y&gt;0&lt;/Y&gt;&#10;      &lt;/EndTickPosition&gt;&#10;      &lt;FacetNumber&gt;0&lt;/FacetNumber&gt;&#10;      &lt;Brightness&gt;0&lt;/Brightness&gt;&#10;      &lt;Colour&gt;#006D9E&lt;/Colour&gt;&#10;      &lt;ColourNumber&gt;1&lt;/ColourNumber&gt;&#10;    &lt;/Facets&gt;&#10;    &lt;Facets&gt;&#10;      &lt;SideOfTick&gt;Bottom&lt;/SideOfTick&gt;&#10;      &lt;TickPosition&gt;&#10;        &lt;X&gt;18&lt;/X&gt;&#10;        &lt;Y&gt;10&lt;/Y&gt;&#10;      &lt;/TickPosition&gt;&#10;      &lt;EndTickPosition&gt;&#10;        &lt;X&gt;0&lt;/X&gt;&#10;        &lt;Y&gt;0&lt;/Y&gt;&#10;      &lt;/EndTickPosition&gt;&#10;      &lt;FacetNumber&gt;2&lt;/FacetNumber&gt;&#10;      &lt;Brightness&gt;0&lt;/Brightness&gt;&#10;      &lt;Colour&gt;#002C77&lt;/Colour&gt;&#10;      &lt;ColourNumber&gt;0&lt;/ColourNumber&gt;&#10;    &lt;/Facets&gt;&#10;    &lt;Facets&gt;&#10;      &lt;SideOfTick&gt;Right&lt;/SideOfTick&gt;&#10;      &lt;TickPosition&gt;&#10;        &lt;X&gt;21&lt;/X&gt;&#10;        &lt;Y&gt;3&lt;/Y&gt;&#10;      &lt;/TickPosition&gt;&#10;      &lt;EndTickPosition&gt;&#10;        &lt;X&gt;0&lt;/X&gt;&#10;        &lt;Y&gt;0&lt;/Y&gt;&#10;      &lt;/EndTickPosition&gt;&#10;      &lt;FacetNumber&gt;3&lt;/FacetNumber&gt;&#10;      &lt;Brightness&gt;0&lt;/Brightness&gt;&#10;      &lt;Colour&gt;#A6E2EF&lt;/Colour&gt;&#10;      &lt;ColourNumber&gt;3&lt;/ColourNumber&gt;&#10;    &lt;/Facets&gt;&#10;    &lt;Facets&gt;&#10;      &lt;SideOfTick&gt;Bottom&lt;/SideOfTick&gt;&#10;      &lt;TickPosition&gt;&#10;        &lt;X&gt;1&lt;/X&gt;&#10;        &lt;Y&gt;10&lt;/Y&gt;&#10;      &lt;/TickPosition&gt;&#10;      &lt;EndTickPosition&gt;&#10;        &lt;X&gt;0&lt;/X&gt;&#10;        &lt;Y&gt;0&lt;/Y&gt;&#10;      &lt;/EndTickPosition&gt;&#10;      &lt;FacetNumber&gt;1&lt;/FacetNumber&gt;&#10;      &lt;Brightness&gt;0&lt;/Brightness&gt;&#10;      &lt;Colour&gt;#00A8C8&lt;/Colour&gt;&#10;      &lt;ColourNumber&gt;2&lt;/ColourNumber&gt;&#10;    &lt;/Facets&gt;&#10;    &lt;SectionColour&gt;#002C77&lt;/SectionColour&gt;&#10;    &lt;SectionColourNumber&gt;0&lt;/SectionColourNumber&gt;&#10;    &lt;SectionBrightness&gt;0&lt;/SectionBrightness&gt;&#10;  &lt;/Design&gt;&#10;&lt;/ImageControl&gt;"/>
  <p:tag name="MMC_PRESENTATIONTYP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1"/>
  <p:tag name="MMCOA_FONTSIZE_S" val="14"/>
  <p:tag name="MMCOA_FONTSIZE_T" val="14"/>
  <p:tag name="MMCOA_POSITION_L" val="35.875;30.125;54.375;683.875"/>
  <p:tag name="MMCOA_POSITION_M" val="35.875;30.125;54.375;683.875"/>
  <p:tag name="MMCOA_POSITION_S" val="35.875;30.125;54.375;683.875"/>
  <p:tag name="MMCOA_POSITION_T" val="35.875;30.125;54.375;683.87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COVERDESIGN" val="&lt;?xml version=&quot;1.0&quot; encoding=&quot;utf-16&quot;?&gt;&#10;&lt;ImageControl xmlns:xsi=&quot;http://www.w3.org/2001/XMLSchema-instance&quot; xmlns:xsd=&quot;http://www.w3.org/2001/XMLSchema&quot;&gt;&#10;  &lt;TypeOfImage&gt;SolidColour&lt;/TypeOfImage&gt;&#10;  &lt;ImageFile /&gt;&#10;  &lt;ThumbNailFile&gt;C:\Documents and Settings\daniel.heckmann\Local Settings\Application Data\MMC\Cache\T0D1000011.jpg&lt;/ThumbNailFile&gt;&#10;  &lt;Usage&gt;PowerPointTitle&lt;/Usage&gt;&#10;  &lt;PaletteName&gt;Sapphire&lt;/PaletteName&gt;&#10;  &lt;Design&gt;&#10;    &lt;FocalNumber&gt;2&lt;/FocalNumber&gt;&#10;    &lt;Facets&gt;&#10;      &lt;SideOfTick&gt;Right&lt;/SideOfTick&gt;&#10;      &lt;TickPosition&gt;&#10;        &lt;X&gt;21&lt;/X&gt;&#10;        &lt;Y&gt;2&lt;/Y&gt;&#10;      &lt;/TickPosition&gt;&#10;      &lt;EndTickPosition&gt;&#10;        &lt;X&gt;0&lt;/X&gt;&#10;        &lt;Y&gt;0&lt;/Y&gt;&#10;      &lt;/EndTickPosition&gt;&#10;      &lt;FacetNumber&gt;4&lt;/FacetNumber&gt;&#10;      &lt;Brightness&gt;0&lt;/Brightness&gt;&#10;      &lt;Colour /&gt;&#10;      &lt;ColourNumber&gt;-1&lt;/ColourNumber&gt;&#10;    &lt;/Facets&gt;&#10;    &lt;Facets&gt;&#10;      &lt;SideOfTick&gt;Left&lt;/SideOfTick&gt;&#10;      &lt;TickPosition&gt;&#10;        &lt;X&gt;0&lt;/X&gt;&#10;        &lt;Y&gt;5&lt;/Y&gt;&#10;      &lt;/TickPosition&gt;&#10;      &lt;EndTickPosition&gt;&#10;        &lt;X&gt;0&lt;/X&gt;&#10;        &lt;Y&gt;0&lt;/Y&gt;&#10;      &lt;/EndTickPosition&gt;&#10;      &lt;FacetNumber&gt;0&lt;/FacetNumber&gt;&#10;      &lt;Brightness&gt;0&lt;/Brightness&gt;&#10;      &lt;Colour&gt;#006D9E&lt;/Colour&gt;&#10;      &lt;ColourNumber&gt;1&lt;/ColourNumber&gt;&#10;    &lt;/Facets&gt;&#10;    &lt;Facets&gt;&#10;      &lt;SideOfTick&gt;Bottom&lt;/SideOfTick&gt;&#10;      &lt;TickPosition&gt;&#10;        &lt;X&gt;18&lt;/X&gt;&#10;        &lt;Y&gt;10&lt;/Y&gt;&#10;      &lt;/TickPosition&gt;&#10;      &lt;EndTickPosition&gt;&#10;        &lt;X&gt;0&lt;/X&gt;&#10;        &lt;Y&gt;0&lt;/Y&gt;&#10;      &lt;/EndTickPosition&gt;&#10;      &lt;FacetNumber&gt;2&lt;/FacetNumber&gt;&#10;      &lt;Brightness&gt;0&lt;/Brightness&gt;&#10;      &lt;Colour&gt;#002C77&lt;/Colour&gt;&#10;      &lt;ColourNumber&gt;0&lt;/ColourNumber&gt;&#10;    &lt;/Facets&gt;&#10;    &lt;Facets&gt;&#10;      &lt;SideOfTick&gt;Right&lt;/SideOfTick&gt;&#10;      &lt;TickPosition&gt;&#10;        &lt;X&gt;21&lt;/X&gt;&#10;        &lt;Y&gt;3&lt;/Y&gt;&#10;      &lt;/TickPosition&gt;&#10;      &lt;EndTickPosition&gt;&#10;        &lt;X&gt;0&lt;/X&gt;&#10;        &lt;Y&gt;0&lt;/Y&gt;&#10;      &lt;/EndTickPosition&gt;&#10;      &lt;FacetNumber&gt;3&lt;/FacetNumber&gt;&#10;      &lt;Brightness&gt;0&lt;/Brightness&gt;&#10;      &lt;Colour&gt;#A6E2EF&lt;/Colour&gt;&#10;      &lt;ColourNumber&gt;3&lt;/ColourNumber&gt;&#10;    &lt;/Facets&gt;&#10;    &lt;Facets&gt;&#10;      &lt;SideOfTick&gt;Bottom&lt;/SideOfTick&gt;&#10;      &lt;TickPosition&gt;&#10;        &lt;X&gt;1&lt;/X&gt;&#10;        &lt;Y&gt;10&lt;/Y&gt;&#10;      &lt;/TickPosition&gt;&#10;      &lt;EndTickPosition&gt;&#10;        &lt;X&gt;0&lt;/X&gt;&#10;        &lt;Y&gt;0&lt;/Y&gt;&#10;      &lt;/EndTickPosition&gt;&#10;      &lt;FacetNumber&gt;1&lt;/FacetNumber&gt;&#10;      &lt;Brightness&gt;0&lt;/Brightness&gt;&#10;      &lt;Colour&gt;#00A8C8&lt;/Colour&gt;&#10;      &lt;ColourNumber&gt;2&lt;/ColourNumber&gt;&#10;    &lt;/Facets&gt;&#10;    &lt;SectionColour&gt;#002C77&lt;/SectionColour&gt;&#10;    &lt;SectionColourNumber&gt;0&lt;/SectionColourNumber&gt;&#10;    &lt;SectionBrightness&gt;0&lt;/SectionBrightness&gt;&#10;  &lt;/Design&gt;&#10;&lt;/ImageControl&gt;"/>
  <p:tag name="MMC_PRESENTATIONTYP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1"/>
  <p:tag name="MMCOA_FONTSIZE_S" val="14"/>
  <p:tag name="MMCOA_FONTSIZE_T" val="14"/>
  <p:tag name="MMCOA_POSITION_L" val="35.875;30.125;54.375;683.875"/>
  <p:tag name="MMCOA_POSITION_M" val="35.875;30.125;54.375;683.875"/>
  <p:tag name="MMCOA_POSITION_S" val="35.875;30.125;54.375;683.875"/>
  <p:tag name="MMCOA_POSITION_T" val="35.875;30.125;54.375;683.87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1"/>
  <p:tag name="MMCOA_FONTSIZE_S" val="14"/>
  <p:tag name="MMCOA_FONTSIZE_T" val="14"/>
  <p:tag name="MMCOA_POSITION_L" val="35.875;30.125;54.375;683.875"/>
  <p:tag name="MMCOA_POSITION_M" val="35.875;30.125;54.375;683.875"/>
  <p:tag name="MMCOA_POSITION_S" val="35.875;30.125;54.375;683.875"/>
  <p:tag name="MMCOA_POSITION_T" val="35.875;30.125;54.375;683.87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COVERDESIGN" val="&lt;?xml version=&quot;1.0&quot; encoding=&quot;utf-16&quot;?&gt;&#10;&lt;ImageControl xmlns:xsi=&quot;http://www.w3.org/2001/XMLSchema-instance&quot; xmlns:xsd=&quot;http://www.w3.org/2001/XMLSchema&quot;&gt;&#10;  &lt;TypeOfImage&gt;SolidColour&lt;/TypeOfImage&gt;&#10;  &lt;ImageFile /&gt;&#10;  &lt;ThumbNailFile&gt;C:\Documents and Settings\daniel.heckmann\Local Settings\Application Data\MMC\Cache\T0D1000011.jpg&lt;/ThumbNailFile&gt;&#10;  &lt;Usage&gt;PowerPointTitle&lt;/Usage&gt;&#10;  &lt;PaletteName&gt;Sapphire&lt;/PaletteName&gt;&#10;  &lt;Design&gt;&#10;    &lt;FocalNumber&gt;2&lt;/FocalNumber&gt;&#10;    &lt;Facets&gt;&#10;      &lt;SideOfTick&gt;Right&lt;/SideOfTick&gt;&#10;      &lt;TickPosition&gt;&#10;        &lt;X&gt;21&lt;/X&gt;&#10;        &lt;Y&gt;2&lt;/Y&gt;&#10;      &lt;/TickPosition&gt;&#10;      &lt;EndTickPosition&gt;&#10;        &lt;X&gt;0&lt;/X&gt;&#10;        &lt;Y&gt;0&lt;/Y&gt;&#10;      &lt;/EndTickPosition&gt;&#10;      &lt;FacetNumber&gt;4&lt;/FacetNumber&gt;&#10;      &lt;Brightness&gt;0&lt;/Brightness&gt;&#10;      &lt;Colour /&gt;&#10;      &lt;ColourNumber&gt;-1&lt;/ColourNumber&gt;&#10;    &lt;/Facets&gt;&#10;    &lt;Facets&gt;&#10;      &lt;SideOfTick&gt;Left&lt;/SideOfTick&gt;&#10;      &lt;TickPosition&gt;&#10;        &lt;X&gt;0&lt;/X&gt;&#10;        &lt;Y&gt;5&lt;/Y&gt;&#10;      &lt;/TickPosition&gt;&#10;      &lt;EndTickPosition&gt;&#10;        &lt;X&gt;0&lt;/X&gt;&#10;        &lt;Y&gt;0&lt;/Y&gt;&#10;      &lt;/EndTickPosition&gt;&#10;      &lt;FacetNumber&gt;0&lt;/FacetNumber&gt;&#10;      &lt;Brightness&gt;0&lt;/Brightness&gt;&#10;      &lt;Colour&gt;#006D9E&lt;/Colour&gt;&#10;      &lt;ColourNumber&gt;1&lt;/ColourNumber&gt;&#10;    &lt;/Facets&gt;&#10;    &lt;Facets&gt;&#10;      &lt;SideOfTick&gt;Bottom&lt;/SideOfTick&gt;&#10;      &lt;TickPosition&gt;&#10;        &lt;X&gt;18&lt;/X&gt;&#10;        &lt;Y&gt;10&lt;/Y&gt;&#10;      &lt;/TickPosition&gt;&#10;      &lt;EndTickPosition&gt;&#10;        &lt;X&gt;0&lt;/X&gt;&#10;        &lt;Y&gt;0&lt;/Y&gt;&#10;      &lt;/EndTickPosition&gt;&#10;      &lt;FacetNumber&gt;2&lt;/FacetNumber&gt;&#10;      &lt;Brightness&gt;0&lt;/Brightness&gt;&#10;      &lt;Colour&gt;#002C77&lt;/Colour&gt;&#10;      &lt;ColourNumber&gt;0&lt;/ColourNumber&gt;&#10;    &lt;/Facets&gt;&#10;    &lt;Facets&gt;&#10;      &lt;SideOfTick&gt;Right&lt;/SideOfTick&gt;&#10;      &lt;TickPosition&gt;&#10;        &lt;X&gt;21&lt;/X&gt;&#10;        &lt;Y&gt;3&lt;/Y&gt;&#10;      &lt;/TickPosition&gt;&#10;      &lt;EndTickPosition&gt;&#10;        &lt;X&gt;0&lt;/X&gt;&#10;        &lt;Y&gt;0&lt;/Y&gt;&#10;      &lt;/EndTickPosition&gt;&#10;      &lt;FacetNumber&gt;3&lt;/FacetNumber&gt;&#10;      &lt;Brightness&gt;0&lt;/Brightness&gt;&#10;      &lt;Colour&gt;#A6E2EF&lt;/Colour&gt;&#10;      &lt;ColourNumber&gt;3&lt;/ColourNumber&gt;&#10;    &lt;/Facets&gt;&#10;    &lt;Facets&gt;&#10;      &lt;SideOfTick&gt;Bottom&lt;/SideOfTick&gt;&#10;      &lt;TickPosition&gt;&#10;        &lt;X&gt;1&lt;/X&gt;&#10;        &lt;Y&gt;10&lt;/Y&gt;&#10;      &lt;/TickPosition&gt;&#10;      &lt;EndTickPosition&gt;&#10;        &lt;X&gt;0&lt;/X&gt;&#10;        &lt;Y&gt;0&lt;/Y&gt;&#10;      &lt;/EndTickPosition&gt;&#10;      &lt;FacetNumber&gt;1&lt;/FacetNumber&gt;&#10;      &lt;Brightness&gt;0&lt;/Brightness&gt;&#10;      &lt;Colour&gt;#00A8C8&lt;/Colour&gt;&#10;      &lt;ColourNumber&gt;2&lt;/ColourNumber&gt;&#10;    &lt;/Facets&gt;&#10;    &lt;SectionColour&gt;#002C77&lt;/SectionColour&gt;&#10;    &lt;SectionColourNumber&gt;0&lt;/SectionColourNumber&gt;&#10;    &lt;SectionBrightness&gt;0&lt;/SectionBrightness&gt;&#10;  &lt;/Design&gt;&#10;&lt;/ImageControl&gt;"/>
  <p:tag name="MMC_PRESENTATIONTYP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1"/>
  <p:tag name="MMCOA_FONTSIZE_S" val="14"/>
  <p:tag name="MMCOA_FONTSIZE_T" val="14"/>
  <p:tag name="MMCOA_POSITION_L" val="35.875;30.125;54.375;683.875"/>
  <p:tag name="MMCOA_POSITION_M" val="35.875;30.125;54.375;683.875"/>
  <p:tag name="MMCOA_POSITION_S" val="35.875;30.125;54.375;683.875"/>
  <p:tag name="MMCOA_POSITION_T" val="35.875;30.125;54.375;683.87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COVERDESIGN" val="&lt;?xml version=&quot;1.0&quot; encoding=&quot;utf-16&quot;?&gt;&#10;&lt;ImageControl xmlns:xsi=&quot;http://www.w3.org/2001/XMLSchema-instance&quot; xmlns:xsd=&quot;http://www.w3.org/2001/XMLSchema&quot;&gt;&#10;  &lt;TypeOfImage&gt;SolidColour&lt;/TypeOfImage&gt;&#10;  &lt;ImageFile /&gt;&#10;  &lt;ThumbNailFile&gt;C:\Documents and Settings\daniel.heckmann\Local Settings\Application Data\MMC\Cache\T0D1000011.jpg&lt;/ThumbNailFile&gt;&#10;  &lt;Usage&gt;PowerPointTitle&lt;/Usage&gt;&#10;  &lt;PaletteName&gt;Sapphire&lt;/PaletteName&gt;&#10;  &lt;Design&gt;&#10;    &lt;FocalNumber&gt;2&lt;/FocalNumber&gt;&#10;    &lt;Facets&gt;&#10;      &lt;SideOfTick&gt;Right&lt;/SideOfTick&gt;&#10;      &lt;TickPosition&gt;&#10;        &lt;X&gt;21&lt;/X&gt;&#10;        &lt;Y&gt;2&lt;/Y&gt;&#10;      &lt;/TickPosition&gt;&#10;      &lt;EndTickPosition&gt;&#10;        &lt;X&gt;0&lt;/X&gt;&#10;        &lt;Y&gt;0&lt;/Y&gt;&#10;      &lt;/EndTickPosition&gt;&#10;      &lt;FacetNumber&gt;4&lt;/FacetNumber&gt;&#10;      &lt;Brightness&gt;0&lt;/Brightness&gt;&#10;      &lt;Colour /&gt;&#10;      &lt;ColourNumber&gt;-1&lt;/ColourNumber&gt;&#10;    &lt;/Facets&gt;&#10;    &lt;Facets&gt;&#10;      &lt;SideOfTick&gt;Left&lt;/SideOfTick&gt;&#10;      &lt;TickPosition&gt;&#10;        &lt;X&gt;0&lt;/X&gt;&#10;        &lt;Y&gt;5&lt;/Y&gt;&#10;      &lt;/TickPosition&gt;&#10;      &lt;EndTickPosition&gt;&#10;        &lt;X&gt;0&lt;/X&gt;&#10;        &lt;Y&gt;0&lt;/Y&gt;&#10;      &lt;/EndTickPosition&gt;&#10;      &lt;FacetNumber&gt;0&lt;/FacetNumber&gt;&#10;      &lt;Brightness&gt;0&lt;/Brightness&gt;&#10;      &lt;Colour&gt;#006D9E&lt;/Colour&gt;&#10;      &lt;ColourNumber&gt;1&lt;/ColourNumber&gt;&#10;    &lt;/Facets&gt;&#10;    &lt;Facets&gt;&#10;      &lt;SideOfTick&gt;Bottom&lt;/SideOfTick&gt;&#10;      &lt;TickPosition&gt;&#10;        &lt;X&gt;18&lt;/X&gt;&#10;        &lt;Y&gt;10&lt;/Y&gt;&#10;      &lt;/TickPosition&gt;&#10;      &lt;EndTickPosition&gt;&#10;        &lt;X&gt;0&lt;/X&gt;&#10;        &lt;Y&gt;0&lt;/Y&gt;&#10;      &lt;/EndTickPosition&gt;&#10;      &lt;FacetNumber&gt;2&lt;/FacetNumber&gt;&#10;      &lt;Brightness&gt;0&lt;/Brightness&gt;&#10;      &lt;Colour&gt;#002C77&lt;/Colour&gt;&#10;      &lt;ColourNumber&gt;0&lt;/ColourNumber&gt;&#10;    &lt;/Facets&gt;&#10;    &lt;Facets&gt;&#10;      &lt;SideOfTick&gt;Right&lt;/SideOfTick&gt;&#10;      &lt;TickPosition&gt;&#10;        &lt;X&gt;21&lt;/X&gt;&#10;        &lt;Y&gt;3&lt;/Y&gt;&#10;      &lt;/TickPosition&gt;&#10;      &lt;EndTickPosition&gt;&#10;        &lt;X&gt;0&lt;/X&gt;&#10;        &lt;Y&gt;0&lt;/Y&gt;&#10;      &lt;/EndTickPosition&gt;&#10;      &lt;FacetNumber&gt;3&lt;/FacetNumber&gt;&#10;      &lt;Brightness&gt;0&lt;/Brightness&gt;&#10;      &lt;Colour&gt;#A6E2EF&lt;/Colour&gt;&#10;      &lt;ColourNumber&gt;3&lt;/ColourNumber&gt;&#10;    &lt;/Facets&gt;&#10;    &lt;Facets&gt;&#10;      &lt;SideOfTick&gt;Bottom&lt;/SideOfTick&gt;&#10;      &lt;TickPosition&gt;&#10;        &lt;X&gt;1&lt;/X&gt;&#10;        &lt;Y&gt;10&lt;/Y&gt;&#10;      &lt;/TickPosition&gt;&#10;      &lt;EndTickPosition&gt;&#10;        &lt;X&gt;0&lt;/X&gt;&#10;        &lt;Y&gt;0&lt;/Y&gt;&#10;      &lt;/EndTickPosition&gt;&#10;      &lt;FacetNumber&gt;1&lt;/FacetNumber&gt;&#10;      &lt;Brightness&gt;0&lt;/Brightness&gt;&#10;      &lt;Colour&gt;#00A8C8&lt;/Colour&gt;&#10;      &lt;ColourNumber&gt;2&lt;/ColourNumber&gt;&#10;    &lt;/Facets&gt;&#10;    &lt;SectionColour&gt;#002C77&lt;/SectionColour&gt;&#10;    &lt;SectionColourNumber&gt;0&lt;/SectionColourNumber&gt;&#10;    &lt;SectionBrightness&gt;0&lt;/SectionBrightness&gt;&#10;  &lt;/Design&gt;&#10;&lt;/ImageControl&gt;"/>
  <p:tag name="MMC_PRESENTATIONTYP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1"/>
  <p:tag name="MMCOA_FONTSIZE_S" val="14"/>
  <p:tag name="MMCOA_FONTSIZE_T" val="14"/>
  <p:tag name="MMCOA_POSITION_L" val="35.875;30.125;54.375;683.875"/>
  <p:tag name="MMCOA_POSITION_M" val="35.875;30.125;54.375;683.875"/>
  <p:tag name="MMCOA_POSITION_S" val="35.875;30.125;54.375;683.875"/>
  <p:tag name="MMCOA_POSITION_T" val="35.875;30.125;54.375;683.87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COVERDESIGN" val="&lt;?xml version=&quot;1.0&quot; encoding=&quot;utf-16&quot;?&gt;&#10;&lt;ImageControl xmlns:xsi=&quot;http://www.w3.org/2001/XMLSchema-instance&quot; xmlns:xsd=&quot;http://www.w3.org/2001/XMLSchema&quot;&gt;&#10;  &lt;TypeOfImage&gt;SolidColour&lt;/TypeOfImage&gt;&#10;  &lt;ImageFile /&gt;&#10;  &lt;ThumbNailFile&gt;C:\Documents and Settings\daniel.heckmann\Local Settings\Application Data\MMC\Cache\T0D1000011.jpg&lt;/ThumbNailFile&gt;&#10;  &lt;Usage&gt;PowerPointTitle&lt;/Usage&gt;&#10;  &lt;PaletteName&gt;Sapphire&lt;/PaletteName&gt;&#10;  &lt;Design&gt;&#10;    &lt;FocalNumber&gt;2&lt;/FocalNumber&gt;&#10;    &lt;Facets&gt;&#10;      &lt;SideOfTick&gt;Right&lt;/SideOfTick&gt;&#10;      &lt;TickPosition&gt;&#10;        &lt;X&gt;21&lt;/X&gt;&#10;        &lt;Y&gt;2&lt;/Y&gt;&#10;      &lt;/TickPosition&gt;&#10;      &lt;EndTickPosition&gt;&#10;        &lt;X&gt;0&lt;/X&gt;&#10;        &lt;Y&gt;0&lt;/Y&gt;&#10;      &lt;/EndTickPosition&gt;&#10;      &lt;FacetNumber&gt;4&lt;/FacetNumber&gt;&#10;      &lt;Brightness&gt;0&lt;/Brightness&gt;&#10;      &lt;Colour /&gt;&#10;      &lt;ColourNumber&gt;-1&lt;/ColourNumber&gt;&#10;    &lt;/Facets&gt;&#10;    &lt;Facets&gt;&#10;      &lt;SideOfTick&gt;Left&lt;/SideOfTick&gt;&#10;      &lt;TickPosition&gt;&#10;        &lt;X&gt;0&lt;/X&gt;&#10;        &lt;Y&gt;5&lt;/Y&gt;&#10;      &lt;/TickPosition&gt;&#10;      &lt;EndTickPosition&gt;&#10;        &lt;X&gt;0&lt;/X&gt;&#10;        &lt;Y&gt;0&lt;/Y&gt;&#10;      &lt;/EndTickPosition&gt;&#10;      &lt;FacetNumber&gt;0&lt;/FacetNumber&gt;&#10;      &lt;Brightness&gt;0&lt;/Brightness&gt;&#10;      &lt;Colour&gt;#006D9E&lt;/Colour&gt;&#10;      &lt;ColourNumber&gt;1&lt;/ColourNumber&gt;&#10;    &lt;/Facets&gt;&#10;    &lt;Facets&gt;&#10;      &lt;SideOfTick&gt;Bottom&lt;/SideOfTick&gt;&#10;      &lt;TickPosition&gt;&#10;        &lt;X&gt;18&lt;/X&gt;&#10;        &lt;Y&gt;10&lt;/Y&gt;&#10;      &lt;/TickPosition&gt;&#10;      &lt;EndTickPosition&gt;&#10;        &lt;X&gt;0&lt;/X&gt;&#10;        &lt;Y&gt;0&lt;/Y&gt;&#10;      &lt;/EndTickPosition&gt;&#10;      &lt;FacetNumber&gt;2&lt;/FacetNumber&gt;&#10;      &lt;Brightness&gt;0&lt;/Brightness&gt;&#10;      &lt;Colour&gt;#002C77&lt;/Colour&gt;&#10;      &lt;ColourNumber&gt;0&lt;/ColourNumber&gt;&#10;    &lt;/Facets&gt;&#10;    &lt;Facets&gt;&#10;      &lt;SideOfTick&gt;Right&lt;/SideOfTick&gt;&#10;      &lt;TickPosition&gt;&#10;        &lt;X&gt;21&lt;/X&gt;&#10;        &lt;Y&gt;3&lt;/Y&gt;&#10;      &lt;/TickPosition&gt;&#10;      &lt;EndTickPosition&gt;&#10;        &lt;X&gt;0&lt;/X&gt;&#10;        &lt;Y&gt;0&lt;/Y&gt;&#10;      &lt;/EndTickPosition&gt;&#10;      &lt;FacetNumber&gt;3&lt;/FacetNumber&gt;&#10;      &lt;Brightness&gt;0&lt;/Brightness&gt;&#10;      &lt;Colour&gt;#A6E2EF&lt;/Colour&gt;&#10;      &lt;ColourNumber&gt;3&lt;/ColourNumber&gt;&#10;    &lt;/Facets&gt;&#10;    &lt;Facets&gt;&#10;      &lt;SideOfTick&gt;Bottom&lt;/SideOfTick&gt;&#10;      &lt;TickPosition&gt;&#10;        &lt;X&gt;1&lt;/X&gt;&#10;        &lt;Y&gt;10&lt;/Y&gt;&#10;      &lt;/TickPosition&gt;&#10;      &lt;EndTickPosition&gt;&#10;        &lt;X&gt;0&lt;/X&gt;&#10;        &lt;Y&gt;0&lt;/Y&gt;&#10;      &lt;/EndTickPosition&gt;&#10;      &lt;FacetNumber&gt;1&lt;/FacetNumber&gt;&#10;      &lt;Brightness&gt;0&lt;/Brightness&gt;&#10;      &lt;Colour&gt;#00A8C8&lt;/Colour&gt;&#10;      &lt;ColourNumber&gt;2&lt;/ColourNumber&gt;&#10;    &lt;/Facets&gt;&#10;    &lt;SectionColour&gt;#002C77&lt;/SectionColour&gt;&#10;    &lt;SectionColourNumber&gt;0&lt;/SectionColourNumber&gt;&#10;    &lt;SectionBrightness&gt;0&lt;/SectionBrightness&gt;&#10;  &lt;/Design&gt;&#10;&lt;/ImageControl&gt;"/>
  <p:tag name="MMC_PRESENTATIONTYP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1"/>
  <p:tag name="MMCOA_FONTSIZE_S" val="14"/>
  <p:tag name="MMCOA_FONTSIZE_T" val="14"/>
  <p:tag name="MMCOA_POSITION_L" val="35.875;30.125;54.375;683.875"/>
  <p:tag name="MMCOA_POSITION_M" val="35.875;30.125;54.375;683.875"/>
  <p:tag name="MMCOA_POSITION_S" val="35.875;30.125;54.375;683.875"/>
  <p:tag name="MMCOA_POSITION_T" val="35.875;30.125;54.375;683.87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COVERDESIGN" val="&lt;?xml version=&quot;1.0&quot; encoding=&quot;utf-16&quot;?&gt;&#10;&lt;ImageControl xmlns:xsi=&quot;http://www.w3.org/2001/XMLSchema-instance&quot; xmlns:xsd=&quot;http://www.w3.org/2001/XMLSchema&quot;&gt;&#10;  &lt;TypeOfImage&gt;SolidColour&lt;/TypeOfImage&gt;&#10;  &lt;ImageFile /&gt;&#10;  &lt;ThumbNailFile&gt;C:\Documents and Settings\daniel.heckmann\Local Settings\Application Data\MMC\Cache\T0D1000011.jpg&lt;/ThumbNailFile&gt;&#10;  &lt;Usage&gt;PowerPointTitle&lt;/Usage&gt;&#10;  &lt;PaletteName&gt;Sapphire&lt;/PaletteName&gt;&#10;  &lt;Design&gt;&#10;    &lt;FocalNumber&gt;2&lt;/FocalNumber&gt;&#10;    &lt;Facets&gt;&#10;      &lt;SideOfTick&gt;Right&lt;/SideOfTick&gt;&#10;      &lt;TickPosition&gt;&#10;        &lt;X&gt;21&lt;/X&gt;&#10;        &lt;Y&gt;2&lt;/Y&gt;&#10;      &lt;/TickPosition&gt;&#10;      &lt;EndTickPosition&gt;&#10;        &lt;X&gt;0&lt;/X&gt;&#10;        &lt;Y&gt;0&lt;/Y&gt;&#10;      &lt;/EndTickPosition&gt;&#10;      &lt;FacetNumber&gt;4&lt;/FacetNumber&gt;&#10;      &lt;Brightness&gt;0&lt;/Brightness&gt;&#10;      &lt;Colour /&gt;&#10;      &lt;ColourNumber&gt;-1&lt;/ColourNumber&gt;&#10;    &lt;/Facets&gt;&#10;    &lt;Facets&gt;&#10;      &lt;SideOfTick&gt;Left&lt;/SideOfTick&gt;&#10;      &lt;TickPosition&gt;&#10;        &lt;X&gt;0&lt;/X&gt;&#10;        &lt;Y&gt;5&lt;/Y&gt;&#10;      &lt;/TickPosition&gt;&#10;      &lt;EndTickPosition&gt;&#10;        &lt;X&gt;0&lt;/X&gt;&#10;        &lt;Y&gt;0&lt;/Y&gt;&#10;      &lt;/EndTickPosition&gt;&#10;      &lt;FacetNumber&gt;0&lt;/FacetNumber&gt;&#10;      &lt;Brightness&gt;0&lt;/Brightness&gt;&#10;      &lt;Colour&gt;#006D9E&lt;/Colour&gt;&#10;      &lt;ColourNumber&gt;1&lt;/ColourNumber&gt;&#10;    &lt;/Facets&gt;&#10;    &lt;Facets&gt;&#10;      &lt;SideOfTick&gt;Bottom&lt;/SideOfTick&gt;&#10;      &lt;TickPosition&gt;&#10;        &lt;X&gt;18&lt;/X&gt;&#10;        &lt;Y&gt;10&lt;/Y&gt;&#10;      &lt;/TickPosition&gt;&#10;      &lt;EndTickPosition&gt;&#10;        &lt;X&gt;0&lt;/X&gt;&#10;        &lt;Y&gt;0&lt;/Y&gt;&#10;      &lt;/EndTickPosition&gt;&#10;      &lt;FacetNumber&gt;2&lt;/FacetNumber&gt;&#10;      &lt;Brightness&gt;0&lt;/Brightness&gt;&#10;      &lt;Colour&gt;#002C77&lt;/Colour&gt;&#10;      &lt;ColourNumber&gt;0&lt;/ColourNumber&gt;&#10;    &lt;/Facets&gt;&#10;    &lt;Facets&gt;&#10;      &lt;SideOfTick&gt;Right&lt;/SideOfTick&gt;&#10;      &lt;TickPosition&gt;&#10;        &lt;X&gt;21&lt;/X&gt;&#10;        &lt;Y&gt;3&lt;/Y&gt;&#10;      &lt;/TickPosition&gt;&#10;      &lt;EndTickPosition&gt;&#10;        &lt;X&gt;0&lt;/X&gt;&#10;        &lt;Y&gt;0&lt;/Y&gt;&#10;      &lt;/EndTickPosition&gt;&#10;      &lt;FacetNumber&gt;3&lt;/FacetNumber&gt;&#10;      &lt;Brightness&gt;0&lt;/Brightness&gt;&#10;      &lt;Colour&gt;#A6E2EF&lt;/Colour&gt;&#10;      &lt;ColourNumber&gt;3&lt;/ColourNumber&gt;&#10;    &lt;/Facets&gt;&#10;    &lt;Facets&gt;&#10;      &lt;SideOfTick&gt;Bottom&lt;/SideOfTick&gt;&#10;      &lt;TickPosition&gt;&#10;        &lt;X&gt;1&lt;/X&gt;&#10;        &lt;Y&gt;10&lt;/Y&gt;&#10;      &lt;/TickPosition&gt;&#10;      &lt;EndTickPosition&gt;&#10;        &lt;X&gt;0&lt;/X&gt;&#10;        &lt;Y&gt;0&lt;/Y&gt;&#10;      &lt;/EndTickPosition&gt;&#10;      &lt;FacetNumber&gt;1&lt;/FacetNumber&gt;&#10;      &lt;Brightness&gt;0&lt;/Brightness&gt;&#10;      &lt;Colour&gt;#00A8C8&lt;/Colour&gt;&#10;      &lt;ColourNumber&gt;2&lt;/ColourNumber&gt;&#10;    &lt;/Facets&gt;&#10;    &lt;SectionColour&gt;#002C77&lt;/SectionColour&gt;&#10;    &lt;SectionColourNumber&gt;0&lt;/SectionColourNumber&gt;&#10;    &lt;SectionBrightness&gt;0&lt;/SectionBrightness&gt;&#10;  &lt;/Design&gt;&#10;&lt;/ImageControl&gt;"/>
  <p:tag name="MMC_PRESENTATIONTYP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heme/theme1.xml><?xml version="1.0" encoding="utf-8"?>
<a:theme xmlns:a="http://schemas.openxmlformats.org/drawingml/2006/main" name="template_slidemaster">
  <a:themeElements>
    <a:clrScheme name="Custom 2">
      <a:dk1>
        <a:sysClr val="windowText" lastClr="000000"/>
      </a:dk1>
      <a:lt1>
        <a:sysClr val="window" lastClr="FFFFFF"/>
      </a:lt1>
      <a:dk2>
        <a:srgbClr val="3F3F3F"/>
      </a:dk2>
      <a:lt2>
        <a:srgbClr val="CBCBCB"/>
      </a:lt2>
      <a:accent1>
        <a:srgbClr val="8064A2"/>
      </a:accent1>
      <a:accent2>
        <a:srgbClr val="800080"/>
      </a:accent2>
      <a:accent3>
        <a:srgbClr val="0070C0"/>
      </a:accent3>
      <a:accent4>
        <a:srgbClr val="8DB3E2"/>
      </a:accent4>
      <a:accent5>
        <a:srgbClr val="2F2F2F"/>
      </a:accent5>
      <a:accent6>
        <a:srgbClr val="8B8B8B"/>
      </a:accent6>
      <a:hlink>
        <a:srgbClr val="7F7F7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blank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ppt/theme/theme11.xml><?xml version="1.0" encoding="utf-8"?>
<a:theme xmlns:a="http://schemas.openxmlformats.org/drawingml/2006/main" name="9_blank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ppt/theme/theme12.xml><?xml version="1.0" encoding="utf-8"?>
<a:theme xmlns:a="http://schemas.openxmlformats.org/drawingml/2006/main" name="10_blank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ppt/theme/theme13.xml><?xml version="1.0" encoding="utf-8"?>
<a:theme xmlns:a="http://schemas.openxmlformats.org/drawingml/2006/main" name="11_blank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ppt/theme/theme14.xml><?xml version="1.0" encoding="utf-8"?>
<a:theme xmlns:a="http://schemas.openxmlformats.org/drawingml/2006/main" name="12_blank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ppt/theme/theme1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ppt/theme/theme3.xml><?xml version="1.0" encoding="utf-8"?>
<a:theme xmlns:a="http://schemas.openxmlformats.org/drawingml/2006/main" name="1_blank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ppt/theme/theme4.xml><?xml version="1.0" encoding="utf-8"?>
<a:theme xmlns:a="http://schemas.openxmlformats.org/drawingml/2006/main" name="2_blank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ppt/theme/theme5.xml><?xml version="1.0" encoding="utf-8"?>
<a:theme xmlns:a="http://schemas.openxmlformats.org/drawingml/2006/main" name="3_blank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ppt/theme/theme6.xml><?xml version="1.0" encoding="utf-8"?>
<a:theme xmlns:a="http://schemas.openxmlformats.org/drawingml/2006/main" name="4_blank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ppt/theme/theme7.xml><?xml version="1.0" encoding="utf-8"?>
<a:theme xmlns:a="http://schemas.openxmlformats.org/drawingml/2006/main" name="5_blank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ppt/theme/theme8.xml><?xml version="1.0" encoding="utf-8"?>
<a:theme xmlns:a="http://schemas.openxmlformats.org/drawingml/2006/main" name="6_blank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ppt/theme/theme9.xml><?xml version="1.0" encoding="utf-8"?>
<a:theme xmlns:a="http://schemas.openxmlformats.org/drawingml/2006/main" name="7_blank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template_slidemaster</Template>
  <TotalTime>0</TotalTime>
  <Words>664</Words>
  <Application>Microsoft Office PowerPoint</Application>
  <PresentationFormat>Apresentação na tela (4:3)</PresentationFormat>
  <Paragraphs>84</Paragraphs>
  <Slides>9</Slides>
  <Notes>9</Notes>
  <HiddenSlides>0</HiddenSlides>
  <MMClips>0</MMClips>
  <ScaleCrop>false</ScaleCrop>
  <HeadingPairs>
    <vt:vector size="6" baseType="variant">
      <vt:variant>
        <vt:lpstr>Tema</vt:lpstr>
      </vt:variant>
      <vt:variant>
        <vt:i4>14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24" baseType="lpstr">
      <vt:lpstr>template_slidemaster</vt:lpstr>
      <vt:lpstr>blank</vt:lpstr>
      <vt:lpstr>1_blank</vt:lpstr>
      <vt:lpstr>2_blank</vt:lpstr>
      <vt:lpstr>3_blank</vt:lpstr>
      <vt:lpstr>4_blank</vt:lpstr>
      <vt:lpstr>5_blank</vt:lpstr>
      <vt:lpstr>6_blank</vt:lpstr>
      <vt:lpstr>7_blank</vt:lpstr>
      <vt:lpstr>8_blank</vt:lpstr>
      <vt:lpstr>9_blank</vt:lpstr>
      <vt:lpstr>10_blank</vt:lpstr>
      <vt:lpstr>11_blank</vt:lpstr>
      <vt:lpstr>12_blank</vt:lpstr>
      <vt:lpstr>think-cell Slide</vt:lpstr>
      <vt:lpstr>Apresentação do PowerPoint</vt:lpstr>
      <vt:lpstr>Agenda</vt:lpstr>
      <vt:lpstr>Apresentação do PowerPoint</vt:lpstr>
      <vt:lpstr>Portal de Documentos foi fundado com o objetivo de melhorar a eficácia de interação com cartórios… </vt:lpstr>
      <vt:lpstr>Apresentação do PowerPoint</vt:lpstr>
      <vt:lpstr>É esperado que a nova legislação para digitalização do processo o torne mais rápido e fácil</vt:lpstr>
      <vt:lpstr>Um processo totalmente padronizado e centralizado tem probabilidade de falhar dada a independência dos cartórios </vt:lpstr>
      <vt:lpstr>Por isso, o Portal desenvolveu uma solução flexível para fazer registros, baseada numa interface padronizada...</vt:lpstr>
      <vt:lpstr>... que permite ao Portal apoiar de forma abrangente os bancos e incorporadoras no processo de registro end-to-end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2014-03-30T18:01:20Z</dcterms:created>
  <dcterms:modified xsi:type="dcterms:W3CDTF">2015-05-06T21:20:47Z</dcterms:modified>
</cp:coreProperties>
</file>