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899722"/>
            <a:ext cx="4788024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เอกสารประกอบการอบรม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สอวน. สาขาคอมพิวเตอร์ ศูนย์โรงเรียนสตรีอ่างทอง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2597156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String &amp; ASCII</a:t>
            </a:r>
            <a:endParaRPr lang="th-TH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th-TH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การเขียน</a:t>
            </a:r>
            <a:r>
              <a:rPr lang="th-TH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โปรแกรมประเภทอักขระ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0"/>
            <a:ext cx="792088" cy="798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85811"/>
            <a:ext cx="614975" cy="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395536" y="1340768"/>
            <a:ext cx="8064896" cy="180020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การแสดงผลของตัวแปร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char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ที่เป็นอาร์เรย์นอกจากจะแสดงเป็น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%s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ซึ่งจะแสดงข้อความทั้งหมดแล้ว ยังสามารถแสดงค่าด้วย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%c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ได้ ในกรณีที่ต้องการแสดงตัวอักษรบางตัวใน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ข้อความ แต่ถ้าใช้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%c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จะต้องระบุด้วยว่าจะแสดงค่าตัวอักษรในช่องใด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95736" y="3501008"/>
            <a:ext cx="5256584" cy="28803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#include 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  <a:endParaRPr lang="en-US" sz="2400" dirty="0"/>
          </a:p>
          <a:p>
            <a:r>
              <a:rPr lang="en-US" sz="2400" b="1" dirty="0"/>
              <a:t>main() {</a:t>
            </a:r>
            <a:endParaRPr lang="en-US" sz="2400" dirty="0"/>
          </a:p>
          <a:p>
            <a:r>
              <a:rPr lang="en-US" sz="2400" b="1" dirty="0" smtClean="0"/>
              <a:t>   char a[10]</a:t>
            </a:r>
            <a:r>
              <a:rPr lang="en-US" sz="2400" b="1" dirty="0"/>
              <a:t> </a:t>
            </a:r>
            <a:r>
              <a:rPr lang="en-US" sz="2400" b="1" dirty="0" smtClean="0"/>
              <a:t>= “HELLO”;</a:t>
            </a:r>
            <a:endParaRPr lang="en-US" sz="1100" dirty="0"/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printf</a:t>
            </a:r>
            <a:r>
              <a:rPr lang="en-US" sz="2400" b="1" dirty="0"/>
              <a:t>(“string is %</a:t>
            </a:r>
            <a:r>
              <a:rPr lang="en-US" sz="2400" b="1" dirty="0" err="1"/>
              <a:t>s”,a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(“1st word is %</a:t>
            </a:r>
            <a:r>
              <a:rPr lang="en-US" sz="2400" b="1" dirty="0" err="1" smtClean="0"/>
              <a:t>c”,a</a:t>
            </a:r>
            <a:r>
              <a:rPr lang="en-US" sz="2400" b="1" dirty="0" smtClean="0"/>
              <a:t>[0]);</a:t>
            </a:r>
          </a:p>
          <a:p>
            <a:r>
              <a:rPr lang="en-US" sz="2400" b="1" dirty="0" smtClean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55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แบบฝึกหัด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2636912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รับข้อความแล้วแสดงผลว่ามีกี่ตัวอักษร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323528" y="3645024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รับข้อความแล้วแสดงผลว่ามีกี่ตัวอักษรโดยไม่นับตัวซ้ำ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0"/>
          </p:nvPr>
        </p:nvSpPr>
        <p:spPr>
          <a:xfrm>
            <a:off x="179512" y="1628800"/>
            <a:ext cx="2736304" cy="648072"/>
          </a:xfrm>
        </p:spPr>
        <p:txBody>
          <a:bodyPr/>
          <a:lstStyle/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** </a:t>
            </a:r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ห้ามใช้ </a:t>
            </a:r>
            <a:r>
              <a:rPr lang="en-US" sz="3200" b="1" i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string.h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10"/>
          </p:nvPr>
        </p:nvSpPr>
        <p:spPr>
          <a:xfrm>
            <a:off x="323528" y="4653136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รับข้อความแล้วแสดงข้อความย้อนจากหลังไปหน้า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38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ASCII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844824"/>
            <a:ext cx="7632848" cy="2952328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แอส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กี้(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ASCII)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หรือ รหัสมาตรฐานของสหรัฐอเมริกาเพื่อการแลกเปลี่ยนสารสนเทศ  (อังกฤษ: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ASCII: American Standard Code for Information Interchange)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เป็นรหัสอักขระที่ประกอบด้วยอักษรละติน เลขอารบิก เครื่องหมายวรรคตอน และสัญลักษณ์ต่างๆ โดยแต่ละรหัสจะแทนด้วยตัวอักขระหนึ่ง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เช่น รหัส 65 (เลขฐานสิบ) ใช้แทนอักษรเอ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พิมพ์ใหญ่ เป็นต้น  ซึ่งรหัสมีอักขระทั้งหมด 256 ตัว (8 บิต) </a:t>
            </a:r>
            <a:endParaRPr lang="en-US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 smtClean="0"/>
          </a:p>
          <a:p>
            <a:pPr algn="thaiDi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1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ASCII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ASCII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488832" cy="144016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เราสามารถเขียนโปรแกรมให้แสดงรหัสแอสกี้จากตัวอักษรที่เรารับค่ามาได้ โดยการรับค่าด้วย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char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เป็น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%c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แล้วให้แสดงผลเป็นตัวเลชจำนวนเต็ม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%d</a:t>
            </a:r>
            <a:endParaRPr lang="en-US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 smtClean="0"/>
          </a:p>
          <a:p>
            <a:pPr algn="thaiDist"/>
            <a:endParaRPr lang="en-US" sz="1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31840" y="2852936"/>
            <a:ext cx="2822014" cy="25202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main() {</a:t>
            </a:r>
            <a:endParaRPr lang="en-US" dirty="0"/>
          </a:p>
          <a:p>
            <a:r>
              <a:rPr lang="en-US" b="1" dirty="0" smtClean="0"/>
              <a:t>   char a;</a:t>
            </a:r>
            <a:endParaRPr lang="en-US" sz="1050" dirty="0"/>
          </a:p>
          <a:p>
            <a:r>
              <a:rPr lang="en-US" b="1" dirty="0" smtClean="0"/>
              <a:t>   </a:t>
            </a:r>
            <a:r>
              <a:rPr lang="en-US" b="1" dirty="0" err="1" smtClean="0"/>
              <a:t>scanf</a:t>
            </a:r>
            <a:r>
              <a:rPr lang="en-US" b="1" dirty="0" smtClean="0"/>
              <a:t>(“%</a:t>
            </a:r>
            <a:r>
              <a:rPr lang="en-US" b="1" dirty="0" err="1" smtClean="0"/>
              <a:t>c”,&amp;a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d”,a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endParaRPr lang="en-US" sz="1050" dirty="0"/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755576" y="5445224"/>
            <a:ext cx="7632848" cy="879791"/>
          </a:xfrm>
        </p:spPr>
        <p:txBody>
          <a:bodyPr/>
          <a:lstStyle/>
          <a:p>
            <a:pPr algn="thaiDist"/>
            <a:r>
              <a:rPr lang="th-TH" sz="2400" b="1" dirty="0" smtClean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** </a:t>
            </a:r>
            <a:r>
              <a:rPr lang="th-TH" sz="2400" b="1" dirty="0" smtClean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ข้อสังเกต จากโค้ดดังกล่าวหากเราพิมพ์ตัวเลข 1 ลงไป ผลลัพธ์ที่ได้คือ 49 เพราะโปรแกรมรับค่า 1 ในฐานะตัวอักษร</a:t>
            </a:r>
            <a:endParaRPr lang="th-TH" b="1" dirty="0" smtClean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1800" b="1" dirty="0">
              <a:solidFill>
                <a:srgbClr val="C00000"/>
              </a:solidFill>
            </a:endParaRPr>
          </a:p>
          <a:p>
            <a:pPr algn="thaiDist"/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ASCII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488832" cy="144016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ในทางกลับกัน เรารู้ว่ารหัสแอสกี้มีทั้งหมด 256 ตัว แทนด้วยตัวเลขฐานสิบ ตั้งแต่ 0-255 เราก็สามารถเขียนโปรแกรมกำหนดตัวเลขจำนวนเต็มแล้วให้แสดงผลเป็นตัวอักษรได้เช่นกัน</a:t>
            </a:r>
            <a:endParaRPr lang="en-US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 smtClean="0"/>
          </a:p>
          <a:p>
            <a:pPr algn="thaiDist"/>
            <a:endParaRPr lang="en-US" sz="1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31840" y="3212976"/>
            <a:ext cx="2822014" cy="25202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main() {</a:t>
            </a:r>
            <a:endParaRPr lang="en-US" dirty="0"/>
          </a:p>
          <a:p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  <a:endParaRPr lang="en-US" sz="1050" dirty="0"/>
          </a:p>
          <a:p>
            <a:r>
              <a:rPr lang="en-US" b="1" dirty="0" smtClean="0"/>
              <a:t>   </a:t>
            </a:r>
            <a:r>
              <a:rPr lang="en-US" b="1" dirty="0" err="1" smtClean="0"/>
              <a:t>scanf</a:t>
            </a:r>
            <a:r>
              <a:rPr lang="en-US" b="1" dirty="0" smtClean="0"/>
              <a:t>(“%</a:t>
            </a:r>
            <a:r>
              <a:rPr lang="en-US" b="1" dirty="0" err="1" smtClean="0"/>
              <a:t>d”,&amp;a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c”,a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13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แบบฝึกหัด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95536" y="1700808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เขียนโปรแกรมแสดงตัวอักษร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A-Z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โดยใช้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/>
              </a:rPr>
              <a:t>loop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395536" y="2780928"/>
            <a:ext cx="8496944" cy="648072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รับข้อความแล้วแปลงตัวอักษรเป็นตัวพิมพ์ใหญ่ทั้งหมด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10"/>
          </p:nvPr>
        </p:nvSpPr>
        <p:spPr>
          <a:xfrm>
            <a:off x="395536" y="3933056"/>
            <a:ext cx="7920880" cy="1800200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รับข้อความแล้วตรวจสอบว่าเป็นตัวอักษรพิมพ์ใหญ่ทั้งหมด (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big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หรือ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ตัวอักษร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พิมพ์เล็กทั้งหมด (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small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หรือผสมกันระหว่างพิมพ์ใหญ่และพิมพ์เล็ก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(mix)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just"/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70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332656"/>
            <a:ext cx="3096344" cy="864096"/>
          </a:xfrm>
        </p:spPr>
        <p:txBody>
          <a:bodyPr/>
          <a:lstStyle/>
          <a:p>
            <a:pPr algn="ctr"/>
            <a:r>
              <a:rPr lang="en-US" altLang="ko-KR" sz="3200" dirty="0" smtClean="0"/>
              <a:t> </a:t>
            </a:r>
            <a:r>
              <a:rPr lang="th-TH" altLang="ko-KR" sz="3200" dirty="0" smtClean="0"/>
              <a:t>แหล่งข้อมูล</a:t>
            </a:r>
            <a:endParaRPr lang="ko-KR" alt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691680" y="1196752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โครงสร้าง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ข้อมูลแบบอาร์เรย์ (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Arrays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) 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อ.สถิต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ประสม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พันธ์ 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ea typeface="MS PGothic" pitchFamily="34" charset="-128"/>
                <a:cs typeface="TH SarabunPSK" pitchFamily="34" charset="-34"/>
              </a:rPr>
              <a:t>ภาควิชาวิทยาการคอมพิวเตอร์และสารสนเทศ  มหาวิทยาลัยเทคโนโลยีพระจอมเกล้าพระนครเหนือ</a:t>
            </a:r>
            <a:endParaRPr lang="th-TH" sz="2400" dirty="0">
              <a:solidFill>
                <a:schemeClr val="tx1"/>
              </a:solidFill>
              <a:latin typeface="TH SarabunPSK" pitchFamily="34" charset="-34"/>
              <a:ea typeface="MS PGothic" pitchFamily="34" charset="-128"/>
              <a:cs typeface="TH SarabunPSK" pitchFamily="34" charset="-34"/>
            </a:endParaRPr>
          </a:p>
          <a:p>
            <a:pPr algn="thaiDist"/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0"/>
          </p:nvPr>
        </p:nvSpPr>
        <p:spPr>
          <a:xfrm>
            <a:off x="1691680" y="2708920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  <a:sym typeface="Wingdings"/>
              </a:rPr>
              <a:t>ข้อมูลชนิดอาร์เรย์,สตริง,พอยเตอร์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เอกสารประกอบการอบรม สอวน.สาขาคอมพิวเตอร์ ศูนย์โรงเรียนสามเสนวิทยาลัย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691680" y="3861048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ภาษาซีฉบับภาษาชาวบ้าน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กวินวิชญ์ พุ่มสาขา ศูนย์เทคโนโลยีเพื่อการเรียนการสอน โรงเรียนสตรีอ่างทอง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ตัวแปรชนิดตัวอักษร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988840"/>
            <a:ext cx="7632848" cy="28803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ในการเขียนโปรแกรมนอกจากจะมีการรับค่าแสดงค่าเป็นตัวเลขแล้ว ยังสามารถรับค่าแสดงค่าเป็นตัวอักษรได้ด้วย ซึ่งชนิดข้อมูลประเภทตัวอักษรมีดังนี้</a:t>
            </a:r>
            <a:endParaRPr lang="en-US" sz="32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en-US" sz="16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1">
              <a:lnSpc>
                <a:spcPct val="90000"/>
              </a:lnSpc>
            </a:pPr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char  </a:t>
            </a:r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เก็บค่าตัวอักษร 1 อักขระ </a:t>
            </a:r>
            <a:endParaRPr lang="th-TH" sz="32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1">
              <a:lnSpc>
                <a:spcPct val="90000"/>
              </a:lnSpc>
            </a:pPr>
            <a:r>
              <a:rPr lang="en-US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string </a:t>
            </a:r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เก็บตัวอักษรหลายอัขระ หรือข้อความ</a:t>
            </a:r>
            <a:endParaRPr lang="th-TH" sz="32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000" b="1" dirty="0"/>
          </a:p>
          <a:p>
            <a:pPr algn="thaiDi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ตัวแปรประเภท </a:t>
            </a:r>
            <a:r>
              <a:rPr lang="en-US" altLang="ko-KR" dirty="0" smtClean="0"/>
              <a:t>char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632848" cy="1224136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ตัวแปรประเภท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char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สามารถเก็บค่าตัวอักษรได้ 1 อักขระ มีวิธีการใช้งานดังนี้</a:t>
            </a:r>
            <a:endParaRPr lang="th-TH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1800" b="1" dirty="0"/>
          </a:p>
          <a:p>
            <a:pPr algn="thaiDist"/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53315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ตัวแปรประเภท </a:t>
            </a:r>
            <a:r>
              <a:rPr lang="en-US" altLang="ko-KR" dirty="0" smtClean="0"/>
              <a:t>char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28470"/>
            <a:ext cx="7382906" cy="4001059"/>
          </a:xfrm>
          <a:prstGeom prst="rect">
            <a:avLst/>
          </a:prstGeom>
        </p:spPr>
      </p:pic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755576" y="5573545"/>
            <a:ext cx="7632848" cy="879791"/>
          </a:xfrm>
        </p:spPr>
        <p:txBody>
          <a:bodyPr/>
          <a:lstStyle/>
          <a:p>
            <a:pPr algn="thaiDist"/>
            <a:r>
              <a:rPr lang="th-TH" sz="2400" b="1" dirty="0" smtClean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** จะเห็นว่าเมื่อทำการรับค่าตัวอักษรหลายตัวใส่ตัวแปรประเภท </a:t>
            </a:r>
            <a:r>
              <a:rPr lang="en-US" sz="2400" b="1" dirty="0" smtClean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char </a:t>
            </a:r>
            <a:r>
              <a:rPr lang="th-TH" sz="2400" b="1" dirty="0" smtClean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จะมีการเก็บค่าแค่ตัวอักษรตัวแรกตัวเดียวเท่านั้น</a:t>
            </a:r>
            <a:endParaRPr lang="th-TH" b="1" dirty="0" smtClean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1800" b="1" dirty="0">
              <a:solidFill>
                <a:srgbClr val="C00000"/>
              </a:solidFill>
            </a:endParaRPr>
          </a:p>
          <a:p>
            <a:pPr algn="thaiDist"/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632848" cy="144016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เนื่องจากภาษาซีไม่มีตัวแปรประเภท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string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ดังนั้นหากต้องการเก็บข้อมูลในรูปแบบตัวอักษรหลายตัวหรือข้อความ จึงต้องใช้อาร์เรย์มาช่วย โดยการประกาศตัวแปร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char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ให้เป็น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array</a:t>
            </a:r>
            <a:endParaRPr lang="th-TH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1800" b="1" dirty="0"/>
          </a:p>
          <a:p>
            <a:pPr algn="thaiDist"/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12976"/>
            <a:ext cx="742565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0" y="1484784"/>
            <a:ext cx="779295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467544" y="1556792"/>
            <a:ext cx="8208912" cy="1152128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จากตัวอย่าง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เมื่อเราป้อนข้อความ ข้อความจะถูกเก็บไว้ในช่องของอาร์เรย์โดยแยกเป็นช่องละหนึ่งตัวอักษรเริ่มจากช่องที่ 0 ตามลำดับ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2833604"/>
            <a:ext cx="6687484" cy="119079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39552" y="4437112"/>
            <a:ext cx="8280920" cy="1584176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en-US" sz="20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จากรูปจะเห็นว่าตัวอักษรจะถูกบรรจุแยกไว้ในช่องที่ 0-4 เมื่อบรรจุตัวอักษรครบตามจำนวนแล้วจะมีสิ่งหนึ่งที่เกิดขึ้นอัตโนมัติคือ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‘\0’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หรือเรียกว่า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null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ซึ่งจะปรากฏขึ้นมาเมื่อสิ้นสุดข้อความโดยจะกินพื้นที่ 1 ช่องของอาร์เรย์ </a:t>
            </a:r>
            <a:endParaRPr lang="en-US" sz="18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86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395536" y="1340768"/>
            <a:ext cx="8208912" cy="180020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หาก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บรรจุตัวอักษรเสร็จแล้วมีช่องของอาร์เรย์เหลืออยู่ก็ไม่มีปัญหาอะไร  แต่ถ้าเราพิมพ์ข้อความยาวเกินช่องของอาร์เรย์ที่กำหนด โปรแกรมจะไม่สามารถบรรจุตัวอักษรลงไปได้และแสดงผล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error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ออกมา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เช่น ประกาศตัวแปร 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char a[4]; 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แล้วพิมพ์คำว่า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hello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en-US" sz="1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5085184"/>
            <a:ext cx="8280920" cy="108012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ดังนั้น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เราควรประกาศขนาดของอาร์เรย์ให้มากกว่าข้อความที่เราต้องการรับค่าอย่างน้อย 1 ช่องของอาร์เรย์ไว้สำหรับ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‘\0’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ด้วย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556981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th-TH" altLang="ko-KR" dirty="0" smtClean="0"/>
              <a:t>การใช้ </a:t>
            </a:r>
            <a:r>
              <a:rPr lang="en-US" altLang="ko-KR" dirty="0" smtClean="0"/>
              <a:t>char</a:t>
            </a:r>
            <a:r>
              <a:rPr lang="th-TH" altLang="ko-KR" dirty="0" smtClean="0"/>
              <a:t> ร่วมกับอาร์เรย์</a:t>
            </a:r>
            <a:endParaRPr lang="ko-KR" alt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395536" y="1340768"/>
            <a:ext cx="8064896" cy="1800200"/>
          </a:xfrm>
        </p:spPr>
        <p:txBody>
          <a:bodyPr/>
          <a:lstStyle/>
          <a:p>
            <a:pPr algn="thaiDist"/>
            <a:r>
              <a:rPr lang="en-US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24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การแสดงผลของตัวแปร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char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ที่เป็นอาร์เรย์นอกจากจะแสดงเป็น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%s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ซึ่งจะแสดงข้อความทั้งหมดแล้ว ยังสามารถแสดงค่าด้วย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%c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ได้ ในกรณีที่ต้องการแสดงตัวอักษรบางตัวใน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ข้อความ แต่ถ้าใช้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%c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จะต้องระบุด้วยว่าจะแสดงค่าตัวอักษรในช่องใด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95736" y="3501008"/>
            <a:ext cx="5256584" cy="28803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#include 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  <a:endParaRPr lang="en-US" sz="2400" dirty="0"/>
          </a:p>
          <a:p>
            <a:r>
              <a:rPr lang="en-US" sz="2400" b="1" dirty="0"/>
              <a:t>main() {</a:t>
            </a:r>
            <a:endParaRPr lang="en-US" sz="2400" dirty="0"/>
          </a:p>
          <a:p>
            <a:r>
              <a:rPr lang="en-US" sz="2400" b="1" dirty="0" smtClean="0"/>
              <a:t>   char a[10]</a:t>
            </a:r>
            <a:r>
              <a:rPr lang="en-US" sz="2400" b="1" dirty="0"/>
              <a:t> </a:t>
            </a:r>
            <a:r>
              <a:rPr lang="en-US" sz="2400" b="1" dirty="0" smtClean="0"/>
              <a:t>= “HELLO”;</a:t>
            </a:r>
            <a:endParaRPr lang="en-US" sz="1100" dirty="0"/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printf</a:t>
            </a:r>
            <a:r>
              <a:rPr lang="en-US" sz="2400" b="1" dirty="0"/>
              <a:t>(“string is %</a:t>
            </a:r>
            <a:r>
              <a:rPr lang="en-US" sz="2400" b="1" dirty="0" err="1"/>
              <a:t>s”,a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(“1st word is %</a:t>
            </a:r>
            <a:r>
              <a:rPr lang="en-US" sz="2400" b="1" dirty="0" err="1" smtClean="0"/>
              <a:t>c”,a</a:t>
            </a:r>
            <a:r>
              <a:rPr lang="en-US" sz="2400" b="1" dirty="0" smtClean="0"/>
              <a:t>[0]);</a:t>
            </a:r>
          </a:p>
          <a:p>
            <a:r>
              <a:rPr lang="en-US" sz="2400" b="1" dirty="0" smtClean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80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947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 ตัวแปรชนิดตัวอักษร</vt:lpstr>
      <vt:lpstr> ตัวแปรประเภท char</vt:lpstr>
      <vt:lpstr> ตัวแปรประเภท char</vt:lpstr>
      <vt:lpstr> การใช้ char ร่วมกับอาร์เรย์</vt:lpstr>
      <vt:lpstr> การใช้ char ร่วมกับอาร์เรย์</vt:lpstr>
      <vt:lpstr> การใช้ char ร่วมกับอาร์เรย์</vt:lpstr>
      <vt:lpstr> การใช้ char ร่วมกับอาร์เรย์</vt:lpstr>
      <vt:lpstr> การใช้ char ร่วมกับอาร์เรย์</vt:lpstr>
      <vt:lpstr> การใช้ char ร่วมกับอาร์เรย์</vt:lpstr>
      <vt:lpstr> แบบฝึกหัด</vt:lpstr>
      <vt:lpstr> ASCII</vt:lpstr>
      <vt:lpstr> ASCII</vt:lpstr>
      <vt:lpstr> ASCII</vt:lpstr>
      <vt:lpstr> ASCII</vt:lpstr>
      <vt:lpstr> แบบฝึกหัด</vt:lpstr>
      <vt:lpstr> แหล่งข้อมูล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panda-PC</cp:lastModifiedBy>
  <cp:revision>77</cp:revision>
  <dcterms:created xsi:type="dcterms:W3CDTF">2014-04-01T16:35:38Z</dcterms:created>
  <dcterms:modified xsi:type="dcterms:W3CDTF">2017-09-13T08:22:43Z</dcterms:modified>
</cp:coreProperties>
</file>