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9" r:id="rId2"/>
    <p:sldId id="306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268" r:id="rId11"/>
    <p:sldId id="284" r:id="rId12"/>
    <p:sldId id="276" r:id="rId13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476269C-AB0C-4A17-8099-E9947F970EC5}">
          <p14:sldIdLst>
            <p14:sldId id="259"/>
            <p14:sldId id="306"/>
          </p14:sldIdLst>
        </p14:section>
        <p14:section name="Einleitung" id="{83E22388-5335-461B-861A-0795A1283C9D}">
          <p14:sldIdLst>
            <p14:sldId id="261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chluss" id="{408C49C7-D948-4E1B-BC28-D65C95DF5D79}">
          <p14:sldIdLst>
            <p14:sldId id="268"/>
            <p14:sldId id="28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6D2"/>
    <a:srgbClr val="003F61"/>
    <a:srgbClr val="003D62"/>
    <a:srgbClr val="00732D"/>
    <a:srgbClr val="1E326E"/>
    <a:srgbClr val="0F4C64"/>
    <a:srgbClr val="00286E"/>
    <a:srgbClr val="7D7878"/>
    <a:srgbClr val="FF6400"/>
    <a:srgbClr val="007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5546" autoAdjust="0"/>
  </p:normalViewPr>
  <p:slideViewPr>
    <p:cSldViewPr>
      <p:cViewPr>
        <p:scale>
          <a:sx n="100" d="100"/>
          <a:sy n="100" d="100"/>
        </p:scale>
        <p:origin x="195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785"/>
            <a:ext cx="5435600" cy="446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Punkt 1 Einleitung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Vorgehen: </a:t>
            </a:r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r>
              <a:rPr lang="de-DE" dirty="0"/>
              <a:t>UML Zeigen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8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Vorgehen: </a:t>
            </a:r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r>
              <a:rPr lang="de-DE" dirty="0"/>
              <a:t>UML Zeigen</a:t>
            </a:r>
          </a:p>
          <a:p>
            <a:r>
              <a:rPr lang="de-DE" dirty="0"/>
              <a:t>Jeder hat zuerst sein Referenzprogramm geschrieben.</a:t>
            </a:r>
          </a:p>
          <a:p>
            <a:r>
              <a:rPr lang="de-DE" dirty="0"/>
              <a:t>Anschließend versucht beide Programme in einen individuellen und einen generierten teil </a:t>
            </a:r>
            <a:r>
              <a:rPr lang="de-DE" dirty="0" err="1"/>
              <a:t>aufzuteile</a:t>
            </a:r>
            <a:endParaRPr lang="de-DE" dirty="0"/>
          </a:p>
          <a:p>
            <a:r>
              <a:rPr lang="de-DE" dirty="0"/>
              <a:t>Dies geschieht durch zwei verschiedene Dateien </a:t>
            </a:r>
            <a:r>
              <a:rPr lang="de-DE" dirty="0" err="1"/>
              <a:t>callbacks_NAME.ENDUNG</a:t>
            </a:r>
            <a:r>
              <a:rPr lang="de-DE" dirty="0"/>
              <a:t> </a:t>
            </a:r>
            <a:r>
              <a:rPr lang="de-DE" dirty="0" err="1"/>
              <a:t>genGUI_NAME.ENDUNG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84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 zuerst sein Referenzprogramm geschrieben.</a:t>
            </a:r>
          </a:p>
          <a:p>
            <a:r>
              <a:rPr lang="de-DE" dirty="0"/>
              <a:t>beide Programme in einen individuellen und einen generierten teil </a:t>
            </a:r>
            <a:r>
              <a:rPr lang="de-DE" dirty="0" err="1"/>
              <a:t>aufzuteile</a:t>
            </a:r>
            <a:endParaRPr lang="de-DE" dirty="0"/>
          </a:p>
          <a:p>
            <a:r>
              <a:rPr lang="de-DE" dirty="0"/>
              <a:t>Dies geschieht durch zwei verschiedene Dateien </a:t>
            </a:r>
            <a:r>
              <a:rPr lang="de-DE" dirty="0" err="1"/>
              <a:t>callbacks_NAME.ENDUNG</a:t>
            </a:r>
            <a:r>
              <a:rPr lang="de-DE" dirty="0"/>
              <a:t> </a:t>
            </a:r>
            <a:r>
              <a:rPr lang="de-DE" dirty="0" err="1"/>
              <a:t>genGUI_NAME.ENDUNG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7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4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36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4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708920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F6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716983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04"/>
            <a:ext cx="9144000" cy="2450592"/>
          </a:xfrm>
          <a:prstGeom prst="rect">
            <a:avLst/>
          </a:prstGeom>
        </p:spPr>
      </p:pic>
      <p:sp>
        <p:nvSpPr>
          <p:cNvPr id="29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73966"/>
            <a:ext cx="1876066" cy="402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147248" cy="863600"/>
          </a:xfrm>
        </p:spPr>
        <p:txBody>
          <a:bodyPr/>
          <a:lstStyle>
            <a:lvl1pPr>
              <a:defRPr>
                <a:solidFill>
                  <a:srgbClr val="003F6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E7140-D695-4E71-A946-BB9AD72EC4D1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Raul Borchert INFM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14724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6C31AF4E-432F-4E59-87BD-C5FC4127B524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Raul Borchert INFM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6660000" cy="73025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3D62"/>
              </a:solidFill>
            </a:endParaRPr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0" dirty="0">
                <a:solidFill>
                  <a:schemeClr val="bg1"/>
                </a:solidFill>
              </a:rPr>
              <a:t>Hochschule für Angewandte Wissenschaften Offenburg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11906" y="1268760"/>
            <a:ext cx="9144000" cy="0"/>
          </a:xfrm>
          <a:prstGeom prst="line">
            <a:avLst/>
          </a:prstGeom>
          <a:noFill/>
          <a:ln w="9525">
            <a:solidFill>
              <a:srgbClr val="003D6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ln>
                <a:solidFill>
                  <a:srgbClr val="003D62"/>
                </a:solidFill>
              </a:ln>
              <a:solidFill>
                <a:srgbClr val="003D62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16" y="332656"/>
            <a:ext cx="2020346" cy="4383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3F6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749" y="2981325"/>
            <a:ext cx="8208963" cy="895350"/>
          </a:xfrm>
        </p:spPr>
        <p:txBody>
          <a:bodyPr/>
          <a:lstStyle/>
          <a:p>
            <a:r>
              <a:rPr lang="de-DE" sz="3200" dirty="0"/>
              <a:t>MDSD Projekt</a:t>
            </a:r>
            <a:br>
              <a:rPr lang="de-DE" sz="3200" dirty="0"/>
            </a:br>
            <a:r>
              <a:rPr lang="de-DE" sz="3200" dirty="0" err="1"/>
              <a:t>AutoIt</a:t>
            </a:r>
            <a:r>
              <a:rPr lang="de-DE" sz="3200" dirty="0"/>
              <a:t> und C#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53156" y="4265612"/>
            <a:ext cx="8208963" cy="93503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Von</a:t>
            </a:r>
          </a:p>
          <a:p>
            <a:r>
              <a:rPr lang="de-DE" dirty="0">
                <a:solidFill>
                  <a:schemeClr val="tx1"/>
                </a:solidFill>
              </a:rPr>
              <a:t>Raul Borchert und Dennis Weyrauch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1EF0A-FC37-4272-8917-817BC383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3B7FF-0CB9-48BD-BC6A-9548119E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4C288-6AB9-4169-BE36-3A6ED2CC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140-D695-4E71-A946-BB9AD72EC4D1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5C641-BE5B-4FFB-8FB3-3ABAF239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971436-6BD3-4E70-868B-2EBDB10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3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1EF0A-FC37-4272-8917-817BC383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4C288-6AB9-4169-BE36-3A6ED2CC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7140-D695-4E71-A946-BB9AD72EC4D1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5C641-BE5B-4FFB-8FB3-3ABAF239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971436-6BD3-4E70-868B-2EBDB10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656318C-BB77-42D4-B2A6-4E29A4F20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43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313" y="3573016"/>
            <a:ext cx="8208963" cy="1224136"/>
          </a:xfrm>
        </p:spPr>
        <p:txBody>
          <a:bodyPr/>
          <a:lstStyle/>
          <a:p>
            <a:r>
              <a:rPr lang="de-DE" sz="3600" dirty="0"/>
              <a:t>MDSD Projekt</a:t>
            </a:r>
            <a:br>
              <a:rPr lang="de-DE" sz="3600" dirty="0"/>
            </a:br>
            <a:r>
              <a:rPr lang="de-DE" sz="3600" dirty="0" err="1"/>
              <a:t>AutoIt</a:t>
            </a:r>
            <a:r>
              <a:rPr lang="de-DE" sz="3600" dirty="0"/>
              <a:t> und C#</a:t>
            </a: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9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Gliederung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Vorgehen wie in der Vorlesung kennengelernt.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CA9EBFE-9B89-4ABF-8181-59F5AD76C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7" y="1342495"/>
            <a:ext cx="6596005" cy="5164658"/>
          </a:xfrm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Vorgehen wie in der Vorlesung kennengelernt.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Erstellung der Referenzprogramme.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Aufteilung in generierten und individuellen Code.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Erstellung der DSL.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Implementierung der jeweiligen Codegeneratoren.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Implementierung des </a:t>
            </a:r>
            <a:r>
              <a:rPr lang="de-DE" dirty="0" err="1">
                <a:solidFill>
                  <a:schemeClr val="tx1"/>
                </a:solidFill>
              </a:rPr>
              <a:t>Validators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AutoIt</a:t>
            </a:r>
            <a:r>
              <a:rPr lang="de-DE" dirty="0">
                <a:solidFill>
                  <a:schemeClr val="tx1"/>
                </a:solidFill>
              </a:rPr>
              <a:t> ist eine Skriptsprach.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Freeware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Einsatz für Windows Automatisierung.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von EXE Dateien möglich.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Die Syntax ist BASIC ähnlich.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Kein Callback Support.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AutoIt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F2E61B-C409-40A8-8BAA-EF5512647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38" y="1246516"/>
            <a:ext cx="4536504" cy="1555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D52D77-6428-48DE-AE4B-3AD6951F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25" y="2867273"/>
            <a:ext cx="3415508" cy="3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0" dirty="0"/>
              <a:t>C#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0" dirty="0"/>
              <a:t>Domain </a:t>
            </a:r>
            <a:r>
              <a:rPr lang="de-DE" sz="2400" b="0" dirty="0" err="1"/>
              <a:t>Specific</a:t>
            </a:r>
            <a:r>
              <a:rPr lang="de-DE" sz="2400" b="0" dirty="0"/>
              <a:t> Language (DSL)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82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0" dirty="0"/>
              <a:t>Demonstration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9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78E5CE-4FCB-4339-B91F-2CE300778157}"/>
              </a:ext>
            </a:extLst>
          </p:cNvPr>
          <p:cNvSpPr txBox="1"/>
          <p:nvPr/>
        </p:nvSpPr>
        <p:spPr>
          <a:xfrm>
            <a:off x="827584" y="2492896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Erstellung Programm </a:t>
            </a:r>
            <a:r>
              <a:rPr lang="de-DE" dirty="0" err="1"/>
              <a:t>bzw</a:t>
            </a:r>
            <a:r>
              <a:rPr lang="de-DE" dirty="0"/>
              <a:t> </a:t>
            </a:r>
            <a:r>
              <a:rPr lang="de-DE" dirty="0" err="1"/>
              <a:t>änderungen</a:t>
            </a:r>
            <a:r>
              <a:rPr lang="de-DE" dirty="0"/>
              <a:t>.</a:t>
            </a:r>
          </a:p>
          <a:p>
            <a:r>
              <a:rPr lang="de-DE" dirty="0" err="1"/>
              <a:t>Validator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198152"/>
      </p:ext>
    </p:extLst>
  </p:cSld>
  <p:clrMapOvr>
    <a:masterClrMapping/>
  </p:clrMapOvr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88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4_Standarddesign</vt:lpstr>
      <vt:lpstr>MDSD Projekt AutoIt und C#</vt:lpstr>
      <vt:lpstr>Gliederung</vt:lpstr>
      <vt:lpstr>Einleitung</vt:lpstr>
      <vt:lpstr>Einleitung</vt:lpstr>
      <vt:lpstr>Einleitung</vt:lpstr>
      <vt:lpstr>AutoIt</vt:lpstr>
      <vt:lpstr>C#</vt:lpstr>
      <vt:lpstr>Domain Specific Language (DSL)</vt:lpstr>
      <vt:lpstr>Demonstration</vt:lpstr>
      <vt:lpstr>Quellen</vt:lpstr>
      <vt:lpstr>Bildquellen</vt:lpstr>
      <vt:lpstr>MDSD Projekt AutoIt und C#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Möller</dc:creator>
  <cp:lastModifiedBy>Raul borchert</cp:lastModifiedBy>
  <cp:revision>305</cp:revision>
  <cp:lastPrinted>2015-10-05T09:34:06Z</cp:lastPrinted>
  <dcterms:created xsi:type="dcterms:W3CDTF">2003-08-19T18:36:34Z</dcterms:created>
  <dcterms:modified xsi:type="dcterms:W3CDTF">2019-01-20T12:47:14Z</dcterms:modified>
</cp:coreProperties>
</file>