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1.png"/><Relationship Id="rId6" Type="http://schemas.openxmlformats.org/officeDocument/2006/relationships/image" Target="../media/image00.png"/><Relationship Id="rId5" Type="http://schemas.openxmlformats.org/officeDocument/2006/relationships/image" Target="../media/image02.jpg"/><Relationship Id="rId8" Type="http://schemas.openxmlformats.org/officeDocument/2006/relationships/image" Target="../media/image03.png"/><Relationship Id="rId7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Comparison and visualization of macroeconomic data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PB138 Moderní značkovací jazyky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a jejich aplikace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365150"/>
            <a:ext cx="8229600" cy="456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Stránka s XS schémou a XML databázou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0000"/>
            <a:ext cx="8826373" cy="23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000" y="2779025"/>
            <a:ext cx="6539000" cy="23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354725"/>
            <a:ext cx="8229600" cy="457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Stránka s XSLT schémou a HTML tabuľkou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075"/>
            <a:ext cx="7271850" cy="250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375" y="3140350"/>
            <a:ext cx="6795625" cy="20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Použité nástroje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812" y="2483337"/>
            <a:ext cx="1337874" cy="13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000" y="1284425"/>
            <a:ext cx="2245125" cy="97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300" y="3682275"/>
            <a:ext cx="2012249" cy="120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325" y="1958875"/>
            <a:ext cx="3536824" cy="7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8970" y="3215025"/>
            <a:ext cx="2473269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0920" y="2399900"/>
            <a:ext cx="1466812" cy="9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Obsah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Zadanie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Vedúci projektu: </a:t>
            </a:r>
            <a:r>
              <a:rPr b="1" lang="en"/>
              <a:t>RNDr. Adam Rambousek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Vstup: XML makroekonomické dáta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Výstup: Tabuľka spracovaných dát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Tím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Bc. Tomáš Borčin</a:t>
            </a:r>
            <a:r>
              <a:rPr lang="en"/>
              <a:t> - </a:t>
            </a:r>
            <a:r>
              <a:rPr lang="en" sz="2400"/>
              <a:t>vytvorenie a správa servera, tvorba webu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Bc. Lukáš Buzga</a:t>
            </a:r>
            <a:r>
              <a:rPr lang="en"/>
              <a:t> - </a:t>
            </a:r>
            <a:r>
              <a:rPr lang="en" sz="2400"/>
              <a:t>vizualizácia dát (grafy, mapy)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Bc. Marián Čamák</a:t>
            </a:r>
            <a:r>
              <a:rPr lang="en"/>
              <a:t> - </a:t>
            </a:r>
            <a:r>
              <a:rPr lang="en" sz="2400"/>
              <a:t>prevod XML databázy na HTML tabuľku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Mikuláš Mráz</a:t>
            </a:r>
            <a:r>
              <a:rPr lang="en"/>
              <a:t> - </a:t>
            </a:r>
            <a:r>
              <a:rPr lang="en" sz="2400"/>
              <a:t>zhromaždenie dát a ich prevod do XML databázy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Návrh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Makroekonomické dáta -&gt; XML databáza -&gt; HTML tabuľka -&gt; vizualizácia dát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Bc. Tomáš Borčin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Vytvorenie servera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Správa servera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Vytvorenie webu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Vytvorenie a správa servera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Školský Apache účet na kore.fi.muni.cz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Prístupný zo siete MUNI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Správa inštancií: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scp PB138_project.war xborcin@kore.fi.muni.cz:/opt/apache-tomcat/instances/xborcin/webapps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i="1" lang="en" sz="1600"/>
              <a:t>./startInstance.sh xborcin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Tvorba webu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Úvodná stránka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75" y="2095325"/>
            <a:ext cx="8534249" cy="2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375600"/>
            <a:ext cx="8229600" cy="455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Stránka s nespracovanými dátami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50" y="1150774"/>
            <a:ext cx="8286449" cy="3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