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82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1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21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49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8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4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31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8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4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1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0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00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Comparison and visualization of macroeconomic data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PB138 Moderní značkovací jazyky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a jejich aplikace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365150"/>
            <a:ext cx="8229600" cy="456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Stránka s XS schémou a XML databázou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000"/>
            <a:ext cx="8826373" cy="2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000" y="2779025"/>
            <a:ext cx="6539000" cy="23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354725"/>
            <a:ext cx="8229600" cy="457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Stránka s XSLT schémou a HTML tabuľkou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75"/>
            <a:ext cx="7271850" cy="25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375" y="3140350"/>
            <a:ext cx="6795625" cy="2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Použité nástroje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42" y="2938315"/>
            <a:ext cx="1337874" cy="13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44" y="1626062"/>
            <a:ext cx="2245125" cy="97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251" y="3826113"/>
            <a:ext cx="2012249" cy="120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325" y="1958875"/>
            <a:ext cx="3536824" cy="7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8970" y="3215025"/>
            <a:ext cx="2473269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6562" y="2726087"/>
            <a:ext cx="1466812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42" y="373170"/>
            <a:ext cx="3048000" cy="971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Obsah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Zadanie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Vedúci projektu: </a:t>
            </a:r>
            <a:r>
              <a:rPr lang="en" b="1"/>
              <a:t>RNDr. Adam Rambousek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Vstup: XML makroekonomické dáta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Výstup: Tabuľka spracovaných dát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Tím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Bc. Tomáš Borčin</a:t>
            </a:r>
            <a:r>
              <a:rPr lang="en"/>
              <a:t> - </a:t>
            </a:r>
            <a:r>
              <a:rPr lang="en" sz="2400"/>
              <a:t>vytvorenie a správa servera, tvorba webu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Bc. Lukáš Buzga</a:t>
            </a:r>
            <a:r>
              <a:rPr lang="en"/>
              <a:t> - </a:t>
            </a:r>
            <a:r>
              <a:rPr lang="en" sz="2400"/>
              <a:t>vizualizácia dát (grafy, mapy)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Bc. Marián Čamák</a:t>
            </a:r>
            <a:r>
              <a:rPr lang="en"/>
              <a:t> - </a:t>
            </a:r>
            <a:r>
              <a:rPr lang="en" sz="2400"/>
              <a:t>prevod XML databázy na HTML tabuľku</a:t>
            </a:r>
          </a:p>
          <a:p>
            <a:pPr marL="457200" lvl="0" indent="-419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Mikuláš Mráz</a:t>
            </a:r>
            <a:r>
              <a:rPr lang="en"/>
              <a:t> - </a:t>
            </a:r>
            <a:r>
              <a:rPr lang="en" sz="2400"/>
              <a:t>zhromaždenie dát a ich prevod do XML databázy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Návrh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Makroekonomické dáta -&gt; XML databáza -&gt; HTML tabuľka -&gt; vizualizácia dát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Bc. Tomáš Borčin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Vytvorenie servera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Správa servera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Vytvorenie webu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Vytvorenie a správa servera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Školský Apache účet na kore.fi.muni.cz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Prístupný zo siete MUNI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Správa inštancií: 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i="1"/>
              <a:t>scp PB138_project.war xborcin@kore.fi.muni.cz:/opt/apache-tomcat/instances/xborcin/webapps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i="1"/>
              <a:t>./startInstance.sh xborcin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Tvorba webu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Úvodná stránka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75" y="2095325"/>
            <a:ext cx="8534249" cy="2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375600"/>
            <a:ext cx="8229600" cy="455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Stránka s nespracovanými dátami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0" y="1150774"/>
            <a:ext cx="8286449" cy="3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Prezentácia na obrazovke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simple-light</vt:lpstr>
      <vt:lpstr>Comparison and visualization of macroeconomic data</vt:lpstr>
      <vt:lpstr>Obsah</vt:lpstr>
      <vt:lpstr>Zadanie</vt:lpstr>
      <vt:lpstr>Tím</vt:lpstr>
      <vt:lpstr>Návrh</vt:lpstr>
      <vt:lpstr>Bc. Tomáš Borčin</vt:lpstr>
      <vt:lpstr>Vytvorenie a správa servera</vt:lpstr>
      <vt:lpstr>Tvorba webu</vt:lpstr>
      <vt:lpstr>Prezentácia programu PowerPoint</vt:lpstr>
      <vt:lpstr>Prezentácia programu PowerPoint</vt:lpstr>
      <vt:lpstr>Prezentácia programu PowerPoint</vt:lpstr>
      <vt:lpstr>Použité nástroje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and visualization of macroeconomic data</dc:title>
  <cp:lastModifiedBy>Bc. Marián Čamák</cp:lastModifiedBy>
  <cp:revision>1</cp:revision>
  <dcterms:modified xsi:type="dcterms:W3CDTF">2015-06-24T21:22:01Z</dcterms:modified>
</cp:coreProperties>
</file>