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9" r:id="rId10"/>
    <p:sldId id="263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10E"/>
    <a:srgbClr val="93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4434" autoAdjust="0"/>
  </p:normalViewPr>
  <p:slideViewPr>
    <p:cSldViewPr>
      <p:cViewPr varScale="1">
        <p:scale>
          <a:sx n="70" d="100"/>
          <a:sy n="70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647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078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670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003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65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826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843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05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49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44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903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565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096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416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488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902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21. 6. 2015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487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1681170"/>
            <a:ext cx="6552727" cy="2206012"/>
          </a:xfrm>
        </p:spPr>
        <p:txBody>
          <a:bodyPr>
            <a:normAutofit fontScale="90000"/>
          </a:bodyPr>
          <a:lstStyle/>
          <a:p>
            <a:pPr algn="ctr"/>
            <a:r>
              <a:rPr lang="sk-SK">
                <a:solidFill>
                  <a:schemeClr val="tx1">
                    <a:lumMod val="75000"/>
                    <a:lumOff val="25000"/>
                  </a:schemeClr>
                </a:solidFill>
              </a:rPr>
              <a:t>Srovnání a vizualizace makroekonomických údajů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9726" y="6165304"/>
            <a:ext cx="1800200" cy="432048"/>
          </a:xfrm>
        </p:spPr>
        <p:txBody>
          <a:bodyPr>
            <a:noAutofit/>
          </a:bodyPr>
          <a:lstStyle/>
          <a:p>
            <a:pPr algn="l"/>
            <a:r>
              <a:rPr lang="sk-SK" sz="20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Jaro 2015</a:t>
            </a:r>
            <a:endParaRPr lang="sk-SK" sz="2000" dirty="0" smtClean="0"/>
          </a:p>
        </p:txBody>
      </p:sp>
      <p:sp>
        <p:nvSpPr>
          <p:cNvPr id="5" name="Podnadpis 2"/>
          <p:cNvSpPr txBox="1">
            <a:spLocks/>
          </p:cNvSpPr>
          <p:nvPr/>
        </p:nvSpPr>
        <p:spPr>
          <a:xfrm>
            <a:off x="-252536" y="4414175"/>
            <a:ext cx="7920880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4000"/>
              <a:t>PB138 </a:t>
            </a:r>
            <a:r>
              <a:rPr lang="sk-SK" sz="4000" smtClean="0"/>
              <a:t/>
            </a:r>
            <a:br>
              <a:rPr lang="sk-SK" sz="4000" smtClean="0"/>
            </a:br>
            <a:r>
              <a:rPr lang="sk-SK" sz="4000" smtClean="0"/>
              <a:t>Moderní </a:t>
            </a:r>
            <a:r>
              <a:rPr lang="sk-SK" sz="4000"/>
              <a:t>značkovací </a:t>
            </a:r>
            <a:r>
              <a:rPr lang="sk-SK" sz="4000" smtClean="0"/>
              <a:t>jazyky</a:t>
            </a:r>
            <a:br>
              <a:rPr lang="sk-SK" sz="4000" smtClean="0"/>
            </a:br>
            <a:r>
              <a:rPr lang="sk-SK" sz="4000" smtClean="0"/>
              <a:t> </a:t>
            </a:r>
            <a:r>
              <a:rPr lang="sk-SK" sz="4000"/>
              <a:t>a jejich aplikace</a:t>
            </a:r>
            <a:endParaRPr lang="sk-SK" sz="4000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r="32487"/>
          <a:stretch/>
        </p:blipFill>
        <p:spPr>
          <a:xfrm>
            <a:off x="880954" y="66976"/>
            <a:ext cx="4212000" cy="13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Grafy a mapy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87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Záver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497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Obsah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smtClean="0"/>
              <a:t>Zadanie</a:t>
            </a:r>
          </a:p>
          <a:p>
            <a:r>
              <a:rPr lang="sk-SK" sz="2400" smtClean="0"/>
              <a:t>Členovia tímu</a:t>
            </a:r>
          </a:p>
          <a:p>
            <a:r>
              <a:rPr lang="sk-SK" sz="2400" smtClean="0"/>
              <a:t>Návrh</a:t>
            </a:r>
          </a:p>
          <a:p>
            <a:r>
              <a:rPr lang="sk-SK" sz="2400" smtClean="0"/>
              <a:t>Jednotlivé časti</a:t>
            </a:r>
          </a:p>
          <a:p>
            <a:pPr lvl="1"/>
            <a:r>
              <a:rPr lang="sk-SK" sz="2000" smtClean="0"/>
              <a:t>Web</a:t>
            </a:r>
          </a:p>
          <a:p>
            <a:pPr lvl="1"/>
            <a:r>
              <a:rPr lang="sk-SK" sz="2000" smtClean="0"/>
              <a:t>Prevod dát do XML</a:t>
            </a:r>
          </a:p>
          <a:p>
            <a:pPr lvl="1"/>
            <a:r>
              <a:rPr lang="sk-SK" sz="2000" smtClean="0"/>
              <a:t>Prevod XML do HTML</a:t>
            </a:r>
          </a:p>
          <a:p>
            <a:pPr lvl="1"/>
            <a:r>
              <a:rPr lang="sk-SK" sz="2000" smtClean="0"/>
              <a:t>Grafy a mapy</a:t>
            </a:r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328347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Zadanie</a:t>
            </a:r>
            <a:endParaRPr lang="sk-SK"/>
          </a:p>
        </p:txBody>
      </p:sp>
      <p:sp>
        <p:nvSpPr>
          <p:cNvPr id="5" name="Zástupný symbol obsahu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Autofit/>
          </a:bodyPr>
          <a:lstStyle/>
          <a:p>
            <a:r>
              <a:rPr lang="sk-SK" sz="2400"/>
              <a:t>Nájdite a porovnajte makroekonomické ukazovatele (HDP, HDP per capita, inflácia, nezamestnanosť, Big Mac Index...). Vytvorte stránku, nájdené XML dáta preveďte pomocou XSLT do HTML a vytvorte grafy a mapy k jednotlivým štátom. Na tvorbu máp použite nejaké Google Maps API, ktoré vám umožní pridať k štátom konkrétne údaje.</a:t>
            </a:r>
            <a:br>
              <a:rPr lang="sk-SK" sz="2400"/>
            </a:br>
            <a:endParaRPr lang="sk-SK" sz="2400"/>
          </a:p>
          <a:p>
            <a:r>
              <a:rPr lang="sk-SK" sz="2400"/>
              <a:t>Vedúci projektu:	RNDr. Adam Rambousek</a:t>
            </a:r>
          </a:p>
          <a:p>
            <a:endParaRPr lang="sk-SK" sz="2400"/>
          </a:p>
        </p:txBody>
      </p:sp>
    </p:spTree>
    <p:extLst>
      <p:ext uri="{BB962C8B-B14F-4D97-AF65-F5344CB8AC3E}">
        <p14:creationId xmlns:p14="http://schemas.microsoft.com/office/powerpoint/2010/main" val="274056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Členovia tímu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/>
              <a:t>Bc. Tomáš </a:t>
            </a:r>
            <a:r>
              <a:rPr lang="sk-SK" sz="2400" smtClean="0"/>
              <a:t>Borčin</a:t>
            </a:r>
          </a:p>
          <a:p>
            <a:pPr lvl="1"/>
            <a:r>
              <a:rPr lang="sk-SK" sz="2000" smtClean="0"/>
              <a:t>Web</a:t>
            </a:r>
          </a:p>
          <a:p>
            <a:r>
              <a:rPr lang="sk-SK" sz="2400"/>
              <a:t>Mikuláš Mráz</a:t>
            </a:r>
          </a:p>
          <a:p>
            <a:pPr lvl="1"/>
            <a:r>
              <a:rPr lang="sk-SK" sz="2000"/>
              <a:t>Zbieranie dát do </a:t>
            </a:r>
            <a:r>
              <a:rPr lang="sk-SK" sz="2000" smtClean="0"/>
              <a:t>XML</a:t>
            </a:r>
          </a:p>
          <a:p>
            <a:r>
              <a:rPr lang="sk-SK" sz="2400" smtClean="0"/>
              <a:t>Bc</a:t>
            </a:r>
            <a:r>
              <a:rPr lang="sk-SK" sz="2400"/>
              <a:t>. Marián </a:t>
            </a:r>
            <a:r>
              <a:rPr lang="sk-SK" sz="2400" smtClean="0"/>
              <a:t>Čamák</a:t>
            </a:r>
          </a:p>
          <a:p>
            <a:pPr lvl="1"/>
            <a:r>
              <a:rPr lang="sk-SK" sz="2000" smtClean="0"/>
              <a:t>Prevod z XML do HTML</a:t>
            </a:r>
          </a:p>
          <a:p>
            <a:r>
              <a:rPr lang="sk-SK" sz="2400" smtClean="0"/>
              <a:t>Bc</a:t>
            </a:r>
            <a:r>
              <a:rPr lang="sk-SK" sz="2400"/>
              <a:t>. Lukáš Buzga</a:t>
            </a:r>
          </a:p>
          <a:p>
            <a:pPr lvl="1"/>
            <a:r>
              <a:rPr lang="sk-SK" sz="2000"/>
              <a:t>Tvorba grafov a máp</a:t>
            </a:r>
          </a:p>
          <a:p>
            <a:endParaRPr lang="sk-SK" sz="2400"/>
          </a:p>
        </p:txBody>
      </p:sp>
    </p:spTree>
    <p:extLst>
      <p:ext uri="{BB962C8B-B14F-4D97-AF65-F5344CB8AC3E}">
        <p14:creationId xmlns:p14="http://schemas.microsoft.com/office/powerpoint/2010/main" val="7031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Návrh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38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Web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260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Makroekonomické dáta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069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Prevod XML do HTML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Pomocou šablóny XSL</a:t>
            </a:r>
          </a:p>
          <a:p>
            <a:r>
              <a:rPr lang="sk-SK" smtClean="0"/>
              <a:t>Tabuľka s jednotlivými údajmi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90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Prevod XML </a:t>
            </a:r>
            <a:r>
              <a:rPr lang="sk-SK"/>
              <a:t>do </a:t>
            </a:r>
            <a:r>
              <a:rPr lang="sk-SK" smtClean="0"/>
              <a:t>HTML - ukážka</a:t>
            </a:r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59764"/>
            <a:ext cx="4250433" cy="54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Vlastné 8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6B500"/>
      </a:accent1>
      <a:accent2>
        <a:srgbClr val="000000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ný tieň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2141</TotalTime>
  <Words>141</Words>
  <Application>Microsoft Office PowerPoint</Application>
  <PresentationFormat>Prezentácia na obrazovke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Srovnání a vizualizace makroekonomických údajů</vt:lpstr>
      <vt:lpstr>Obsah</vt:lpstr>
      <vt:lpstr>Zadanie</vt:lpstr>
      <vt:lpstr>Členovia tímu</vt:lpstr>
      <vt:lpstr>Návrh</vt:lpstr>
      <vt:lpstr>Web</vt:lpstr>
      <vt:lpstr>Makroekonomické dáta</vt:lpstr>
      <vt:lpstr>Prevod XML do HTML</vt:lpstr>
      <vt:lpstr>Prevod XML do HTML - ukážka</vt:lpstr>
      <vt:lpstr>Grafy a mapy</vt:lpstr>
      <vt:lpstr>Záver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Prehľad a porovnanie pattern matching algoritmov</dc:title>
  <dc:creator>MajoCAM</dc:creator>
  <cp:lastModifiedBy>Bc. Marián Čamák</cp:lastModifiedBy>
  <cp:revision>53</cp:revision>
  <dcterms:created xsi:type="dcterms:W3CDTF">2015-01-24T13:48:52Z</dcterms:created>
  <dcterms:modified xsi:type="dcterms:W3CDTF">2015-06-21T21:14:34Z</dcterms:modified>
</cp:coreProperties>
</file>