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4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EEA48-CAD3-4194-922F-00FCD426C97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56B6-83CD-4769-8F5F-73D8AF9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Data Using Clustering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</a:t>
            </a:r>
            <a:r>
              <a:rPr lang="en-US" dirty="0" err="1" smtClean="0"/>
              <a:t>Borgard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5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Clustering (K1)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18671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Clustering (K1)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10609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(K1)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46716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(K1)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58872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(K1)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97854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(K1)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48129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(K2)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901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(K2)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15837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(K2)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92837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(K2)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69567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splits the data into clusters, each of which is assigned a centroid</a:t>
            </a:r>
          </a:p>
          <a:p>
            <a:r>
              <a:rPr lang="en-US" dirty="0" smtClean="0"/>
              <a:t>The centroid of a cluster is the mean of all the points in the cluster</a:t>
            </a:r>
          </a:p>
          <a:p>
            <a:r>
              <a:rPr lang="en-US" dirty="0" smtClean="0"/>
              <a:t>Each point in the dataset is assigned to the cluster with the closest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(W1)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87651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(W1)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98680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(W1)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77745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(W1)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43092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(W2)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78479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(W2)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33022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(W2)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744295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Plot (W2)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64149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data is assumed to have a distribution equal to a linear superposition of Gaussians</a:t>
                </a:r>
              </a:p>
              <a:p>
                <a:r>
                  <a:rPr lang="en-US" dirty="0" smtClean="0"/>
                  <a:t>Each cluster is assigned a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, a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, and a mixing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Each point in the dataset is assigned to the cluster whose Gaussian distribution is most “responsible” for “explaining” the point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4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Made to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included points where:</a:t>
            </a:r>
          </a:p>
          <a:p>
            <a:pPr lvl="1"/>
            <a:r>
              <a:rPr lang="en-US" dirty="0" smtClean="0"/>
              <a:t>PI &lt; 10000</a:t>
            </a:r>
          </a:p>
          <a:p>
            <a:pPr lvl="1"/>
            <a:r>
              <a:rPr lang="en-US" dirty="0" smtClean="0"/>
              <a:t>CD45 PE &gt; 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2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K1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0991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K2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64364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W1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01946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W2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77629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Clustering (K1)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98125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255</Words>
  <Application>Microsoft Office PowerPoint</Application>
  <PresentationFormat>On-screen Show (4:3)</PresentationFormat>
  <Paragraphs>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Analyzing Data Using Clustering Methods</vt:lpstr>
      <vt:lpstr>Kmeans</vt:lpstr>
      <vt:lpstr>Gaussian Mixture</vt:lpstr>
      <vt:lpstr>Restrictions Made to Datasets</vt:lpstr>
      <vt:lpstr>K1 Dataset</vt:lpstr>
      <vt:lpstr>K2 Dataset</vt:lpstr>
      <vt:lpstr>W1 Dataset</vt:lpstr>
      <vt:lpstr>W2 Dataset</vt:lpstr>
      <vt:lpstr>Example Clustering (K1)</vt:lpstr>
      <vt:lpstr>Example Clustering (K1)</vt:lpstr>
      <vt:lpstr>Example Clustering (K1)</vt:lpstr>
      <vt:lpstr>Centroid Plot (K1) </vt:lpstr>
      <vt:lpstr>Centroid Plot (K1)</vt:lpstr>
      <vt:lpstr>Centroid Plot (K1)</vt:lpstr>
      <vt:lpstr>Centroid Plot (K1)</vt:lpstr>
      <vt:lpstr>Centroid Plot (K2)</vt:lpstr>
      <vt:lpstr>Centroid Plot (K2)</vt:lpstr>
      <vt:lpstr>Centroid Plot (K2)</vt:lpstr>
      <vt:lpstr>Centroid Plot (K2)</vt:lpstr>
      <vt:lpstr>Centroid Plot (W1)</vt:lpstr>
      <vt:lpstr>Centroid Plot (W1)</vt:lpstr>
      <vt:lpstr>Centroid Plot (W1)</vt:lpstr>
      <vt:lpstr>Centroid Plot (W1)</vt:lpstr>
      <vt:lpstr>Centroid Plot (W2)</vt:lpstr>
      <vt:lpstr>Centroid Plot (W2)</vt:lpstr>
      <vt:lpstr>Centroid Plot (W2)</vt:lpstr>
      <vt:lpstr>Centroid Plot (W2)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Data Using Clustering Methods</dc:title>
  <dc:creator>Borgard, Tyler Justin</dc:creator>
  <cp:lastModifiedBy>Borgard, Tyler Justin</cp:lastModifiedBy>
  <cp:revision>6</cp:revision>
  <dcterms:created xsi:type="dcterms:W3CDTF">2018-03-02T15:09:04Z</dcterms:created>
  <dcterms:modified xsi:type="dcterms:W3CDTF">2018-03-02T15:56:10Z</dcterms:modified>
</cp:coreProperties>
</file>