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60" r:id="rId4"/>
    <p:sldId id="262" r:id="rId5"/>
    <p:sldId id="258" r:id="rId6"/>
    <p:sldId id="257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F747B-FDDA-4A00-98D5-E04B77B43A1A}" v="13" dt="2023-06-21T10:44:2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5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9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72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us.dk/mineralske-raastoffer/raastoffer-i-danmark/havbundens-overfladesedimen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geus.dk/geusmapmore/marta/info_marta_getfile.jsp?iContents=video&amp;iID=16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javascript/latest/display-a-map/" TargetMode="External"/><Relationship Id="rId2" Type="http://schemas.openxmlformats.org/officeDocument/2006/relationships/hyperlink" Target="https://developers.arcg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geus.dk/geusmap/ows/help/index.jsp?nocache=nocache&amp;whoami=130.226.217.170&amp;mapname=marta&amp;layers=marta_video&amp;epsg=25832&amp;lang=e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geus.dk/webupload/geusmap/d2639f09-c9e5-462d-b688-7ef7339669c2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BCBFEDD-B494-B1CC-27B3-F50291C0B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9FC49-596F-273F-A043-AD6CF250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2737448"/>
          </a:xfrm>
        </p:spPr>
        <p:txBody>
          <a:bodyPr>
            <a:normAutofit/>
          </a:bodyPr>
          <a:lstStyle/>
          <a:p>
            <a:pPr algn="ctr"/>
            <a:r>
              <a:rPr lang="da-DK" sz="4800" b="1" dirty="0">
                <a:solidFill>
                  <a:srgbClr val="FFFFFF"/>
                </a:solidFill>
              </a:rPr>
              <a:t>Kig under vandet</a:t>
            </a:r>
            <a:br>
              <a:rPr lang="da-DK" sz="4800" dirty="0">
                <a:solidFill>
                  <a:srgbClr val="FFFFFF"/>
                </a:solidFill>
              </a:rPr>
            </a:br>
            <a:r>
              <a:rPr lang="da-DK" sz="4800" i="1" dirty="0">
                <a:solidFill>
                  <a:srgbClr val="FFFFFF"/>
                </a:solidFill>
              </a:rPr>
              <a:t>GEUS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DE9C8-8EA2-A259-00B3-EAA8817A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>
                    <a:alpha val="75000"/>
                  </a:srgbClr>
                </a:solidFill>
              </a:rPr>
              <a:t>Update: 21/6/2023</a:t>
            </a:r>
          </a:p>
        </p:txBody>
      </p:sp>
    </p:spTree>
    <p:extLst>
      <p:ext uri="{BB962C8B-B14F-4D97-AF65-F5344CB8AC3E}">
        <p14:creationId xmlns:p14="http://schemas.microsoft.com/office/powerpoint/2010/main" val="61350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822E-0203-7924-B6D6-3AAC9640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Havbundens overfladesedimenter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CB2E-A4E2-D74F-0239-58886274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dirty="0"/>
              <a:t>“Det er et geologisk kort, der hovedsageligt er baseret på seismiske og akustiske baggrundsdata kalibreret ud fra sedimentprøver.”</a:t>
            </a:r>
            <a:endParaRPr lang="da-DK" dirty="0"/>
          </a:p>
          <a:p>
            <a:r>
              <a:rPr lang="da-DK" i="1" dirty="0"/>
              <a:t>“Klassifikationerne på kortet er et udtryk for et gennemsnit af havbundens sedimenter i de øverste ca. 0,50 m.”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hlinkClick r:id="rId2"/>
              </a:rPr>
              <a:t>https://www.geus.dk/mineralske-raastoffer/raastoffer-i-danmark/havbundens-overfladesedimenter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78CE3-CBE4-7DE3-D8DA-1B08D8B6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721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Standard maps from </a:t>
            </a:r>
            <a:r>
              <a:rPr lang="en-US" sz="3600" dirty="0" err="1"/>
              <a:t>geus</a:t>
            </a:r>
            <a:endParaRPr 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text, map, atlas, screenshot&#10;&#10;Description automatically generated">
            <a:extLst>
              <a:ext uri="{FF2B5EF4-FFF2-40B4-BE49-F238E27FC236}">
                <a16:creationId xmlns:a16="http://schemas.microsoft.com/office/drawing/2014/main" id="{CF1B60CB-D4BD-3E49-594E-4FFAD0B7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2210558"/>
            <a:ext cx="5503334" cy="3893608"/>
          </a:xfrm>
          <a:prstGeom prst="rect">
            <a:avLst/>
          </a:prstGeom>
        </p:spPr>
      </p:pic>
      <p:pic>
        <p:nvPicPr>
          <p:cNvPr id="7" name="Picture 6" descr="A picture containing text, map, diagram, screenshot&#10;&#10;Description automatically generated">
            <a:extLst>
              <a:ext uri="{FF2B5EF4-FFF2-40B4-BE49-F238E27FC236}">
                <a16:creationId xmlns:a16="http://schemas.microsoft.com/office/drawing/2014/main" id="{F0AFDDF8-AE4C-C039-51D4-EC762D6A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26" y="2173857"/>
            <a:ext cx="5607082" cy="39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1AFA-2AFC-2644-BDB7-A679D340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Video and image data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5DA7-80FF-1E58-AE0B-AF359BAC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request videos. Change ID to get another video. Video information is given visual or audio throughout video.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3897A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https://data.geus.dk/geusmapmore/marta/info_marta_getfile.jsp?iContents=</a:t>
            </a: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dirty="0">
                <a:solidFill>
                  <a:srgbClr val="3897A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&amp;iID=</a:t>
            </a: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1651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Video length: Min: 2:41, max: 19:00</a:t>
            </a:r>
          </a:p>
          <a:p>
            <a:r>
              <a:rPr lang="en-US" b="1" dirty="0"/>
              <a:t>Script made to download all video and image files: “download_files.py</a:t>
            </a:r>
          </a:p>
          <a:p>
            <a:endParaRPr lang="da-DK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7F6E6083-73DE-E9C4-A3F7-4578399C3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1998" y="4428227"/>
            <a:ext cx="319786" cy="3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1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616C-0871-7F91-9BA3-F6AAEB87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b="1" dirty="0" err="1"/>
              <a:t>Classifications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C8FC3-ECBA-EF8C-AE60-FDD9E01A18D1}"/>
              </a:ext>
            </a:extLst>
          </p:cNvPr>
          <p:cNvSpPr txBox="1"/>
          <p:nvPr/>
        </p:nvSpPr>
        <p:spPr>
          <a:xfrm>
            <a:off x="581193" y="2087591"/>
            <a:ext cx="505185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Super </a:t>
            </a:r>
            <a:r>
              <a:rPr lang="da-DK" sz="1400" dirty="0" err="1"/>
              <a:t>classes</a:t>
            </a:r>
            <a:r>
              <a:rPr lang="da-DK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Stenbund / stenet havbund / </a:t>
            </a:r>
            <a:r>
              <a:rPr lang="da-DK" sz="1400" dirty="0" err="1"/>
              <a:t>hårdbund</a:t>
            </a:r>
            <a:r>
              <a:rPr lang="da-DK" sz="1400" dirty="0"/>
              <a:t> / stenrev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Sandbund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a-DK" sz="1400" dirty="0"/>
              <a:t>Ribber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Bobbelrev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Sub </a:t>
            </a:r>
            <a:r>
              <a:rPr lang="da-DK" sz="1400" dirty="0" err="1"/>
              <a:t>classes</a:t>
            </a:r>
            <a:r>
              <a:rPr lang="da-DK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Mindre 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Store 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Enkelt 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XX% stendække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Variende</a:t>
            </a:r>
            <a:r>
              <a:rPr lang="da-DK" sz="1400" dirty="0"/>
              <a:t> stenstørrelse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Spredte 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Overgang fra sten til sandbund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Vegetation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a-DK" sz="1400" dirty="0" err="1"/>
              <a:t>Palmaria</a:t>
            </a:r>
            <a:endParaRPr lang="da-DK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a-DK" sz="1400" dirty="0" err="1"/>
              <a:t>Polysiphonia</a:t>
            </a:r>
            <a:endParaRPr lang="da-DK" sz="14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a-DK" sz="14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F1A07-D36C-015B-7F66-49330F5F8250}"/>
              </a:ext>
            </a:extLst>
          </p:cNvPr>
          <p:cNvSpPr txBox="1"/>
          <p:nvPr/>
        </p:nvSpPr>
        <p:spPr>
          <a:xfrm>
            <a:off x="5902624" y="2087591"/>
            <a:ext cx="5466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/>
              <a:t>NST Substrattype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Sand </a:t>
            </a:r>
          </a:p>
          <a:p>
            <a:pPr marL="742950" lvl="1" indent="-285750">
              <a:buFont typeface="+mj-lt"/>
              <a:buAutoNum type="arabicPeriod"/>
            </a:pPr>
            <a:r>
              <a:rPr lang="da-DK" dirty="0"/>
              <a:t>??</a:t>
            </a:r>
          </a:p>
          <a:p>
            <a:pPr marL="742950" lvl="1" indent="-285750">
              <a:buFont typeface="+mj-lt"/>
              <a:buAutoNum type="arabicPeriod"/>
            </a:pPr>
            <a:r>
              <a:rPr lang="da-DK" dirty="0"/>
              <a:t>Sandribber, Svovlbakterier, Iltsvind</a:t>
            </a:r>
          </a:p>
          <a:p>
            <a:pPr marL="285750" indent="-285750">
              <a:buFont typeface="+mj-lt"/>
              <a:buAutoNum type="arabicPeriod"/>
            </a:pPr>
            <a:r>
              <a:rPr lang="da-DK" dirty="0"/>
              <a:t>Moræne/</a:t>
            </a:r>
            <a:r>
              <a:rPr lang="da-DK" dirty="0" err="1"/>
              <a:t>diamict</a:t>
            </a:r>
            <a:r>
              <a:rPr lang="da-DK" dirty="0"/>
              <a:t>, Sand, Grus og groft sand</a:t>
            </a:r>
          </a:p>
          <a:p>
            <a:pPr marL="285750" indent="-285750">
              <a:buFont typeface="+mj-lt"/>
              <a:buAutoNum type="arabicPeriod"/>
            </a:pPr>
            <a:r>
              <a:rPr lang="da-DK" dirty="0"/>
              <a:t>Moræne/</a:t>
            </a:r>
            <a:r>
              <a:rPr lang="da-DK" dirty="0" err="1"/>
              <a:t>diamict</a:t>
            </a:r>
            <a:endParaRPr lang="da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183DB-E0A4-39DE-CF31-AFEDE9871E4B}"/>
              </a:ext>
            </a:extLst>
          </p:cNvPr>
          <p:cNvSpPr txBox="1"/>
          <p:nvPr/>
        </p:nvSpPr>
        <p:spPr>
          <a:xfrm>
            <a:off x="6633713" y="6227704"/>
            <a:ext cx="8236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i="1" dirty="0" err="1"/>
              <a:t>Very</a:t>
            </a:r>
            <a:r>
              <a:rPr lang="da-DK" sz="1200" i="1" dirty="0"/>
              <a:t> </a:t>
            </a:r>
            <a:r>
              <a:rPr lang="da-DK" sz="1200" i="1" dirty="0" err="1"/>
              <a:t>confusion</a:t>
            </a:r>
            <a:r>
              <a:rPr lang="da-DK" sz="1200" i="1" dirty="0"/>
              <a:t> as </a:t>
            </a:r>
            <a:r>
              <a:rPr lang="da-DK" sz="1200" i="1" dirty="0" err="1"/>
              <a:t>there</a:t>
            </a:r>
            <a:r>
              <a:rPr lang="da-DK" sz="1200" i="1" dirty="0"/>
              <a:t> </a:t>
            </a:r>
            <a:r>
              <a:rPr lang="da-DK" sz="1200" i="1" dirty="0" err="1"/>
              <a:t>are</a:t>
            </a:r>
            <a:r>
              <a:rPr lang="da-DK" sz="1200" i="1" dirty="0"/>
              <a:t> so </a:t>
            </a:r>
            <a:r>
              <a:rPr lang="da-DK" sz="1200" i="1" dirty="0" err="1"/>
              <a:t>many</a:t>
            </a:r>
            <a:r>
              <a:rPr lang="da-DK" sz="1200" i="1" dirty="0"/>
              <a:t> </a:t>
            </a:r>
            <a:r>
              <a:rPr lang="da-DK" sz="1200" i="1" dirty="0" err="1"/>
              <a:t>specific</a:t>
            </a:r>
            <a:r>
              <a:rPr lang="da-DK" sz="1200" i="1" dirty="0"/>
              <a:t> and </a:t>
            </a:r>
            <a:r>
              <a:rPr lang="da-DK" sz="1200" i="1" dirty="0" err="1"/>
              <a:t>broad</a:t>
            </a:r>
            <a:r>
              <a:rPr lang="da-DK" sz="1200" i="1" dirty="0"/>
              <a:t> </a:t>
            </a:r>
            <a:r>
              <a:rPr lang="da-DK" sz="1200" i="1" dirty="0" err="1"/>
              <a:t>descriptions</a:t>
            </a:r>
            <a:r>
              <a:rPr lang="da-DK" sz="12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i="1" dirty="0"/>
              <a:t>Spelling </a:t>
            </a:r>
            <a:r>
              <a:rPr lang="da-DK" sz="1200" i="1" dirty="0" err="1"/>
              <a:t>mistakes</a:t>
            </a:r>
            <a:r>
              <a:rPr lang="da-DK" sz="1200" i="1" dirty="0"/>
              <a:t> “</a:t>
            </a:r>
            <a:r>
              <a:rPr lang="da-DK" sz="1200" i="1" dirty="0" err="1"/>
              <a:t>stewnbund</a:t>
            </a:r>
            <a:r>
              <a:rPr lang="da-DK" sz="1200" i="1" dirty="0"/>
              <a:t>”, </a:t>
            </a:r>
            <a:r>
              <a:rPr lang="da-DK" sz="1200" i="1" dirty="0" err="1"/>
              <a:t>subjective</a:t>
            </a:r>
            <a:r>
              <a:rPr lang="da-DK" sz="1200" i="1" dirty="0"/>
              <a:t> </a:t>
            </a:r>
            <a:r>
              <a:rPr lang="da-DK" sz="1200" i="1" dirty="0" err="1"/>
              <a:t>verbs</a:t>
            </a:r>
            <a:r>
              <a:rPr lang="da-DK" sz="1200" i="1" dirty="0"/>
              <a:t> “flotte”</a:t>
            </a:r>
          </a:p>
        </p:txBody>
      </p:sp>
    </p:spTree>
    <p:extLst>
      <p:ext uri="{BB962C8B-B14F-4D97-AF65-F5344CB8AC3E}">
        <p14:creationId xmlns:p14="http://schemas.microsoft.com/office/powerpoint/2010/main" val="332218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blue and orange bars&#10;&#10;Description automatically generated with low confidence">
            <a:extLst>
              <a:ext uri="{FF2B5EF4-FFF2-40B4-BE49-F238E27FC236}">
                <a16:creationId xmlns:a16="http://schemas.microsoft.com/office/drawing/2014/main" id="{AC155393-B40D-F5F4-6EA3-DCA6FB707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4" y="295905"/>
            <a:ext cx="5234950" cy="392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aph with orange and blue bars&#10;&#10;Description automatically generated with low confidence">
            <a:extLst>
              <a:ext uri="{FF2B5EF4-FFF2-40B4-BE49-F238E27FC236}">
                <a16:creationId xmlns:a16="http://schemas.microsoft.com/office/drawing/2014/main" id="{D9F2BA37-6B85-4E2B-71EA-B03061637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8" y="309224"/>
            <a:ext cx="5199428" cy="389957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A61AE-76A6-B8BC-976B-2384CAB7DD88}"/>
              </a:ext>
            </a:extLst>
          </p:cNvPr>
          <p:cNvSpPr txBox="1"/>
          <p:nvPr/>
        </p:nvSpPr>
        <p:spPr>
          <a:xfrm>
            <a:off x="6314536" y="4628209"/>
            <a:ext cx="5394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File: marta_video.xlsx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sum:      103    nan=542   (rm words=32)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Without sum: 502    nan=41     (rm words=27)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sum: 1247 / 1236 nan=583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39838-A67A-3180-F57D-D26D8696BDC3}"/>
              </a:ext>
            </a:extLst>
          </p:cNvPr>
          <p:cNvSpPr txBox="1"/>
          <p:nvPr/>
        </p:nvSpPr>
        <p:spPr>
          <a:xfrm>
            <a:off x="446534" y="4628209"/>
            <a:ext cx="57966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File: marta_images.xlsx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sum:     869    nan=3890        (rm words=143)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Without sum: 27     nan=339          (rm words=23)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sum: 5291 / 6027    nan=4229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Note: All images starts with "G-” (indicates GoPro)</a:t>
            </a:r>
          </a:p>
        </p:txBody>
      </p:sp>
    </p:spTree>
    <p:extLst>
      <p:ext uri="{BB962C8B-B14F-4D97-AF65-F5344CB8AC3E}">
        <p14:creationId xmlns:p14="http://schemas.microsoft.com/office/powerpoint/2010/main" val="278442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BD18D31-2F89-3CA4-1FA6-9AB803CF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24" y="1779181"/>
            <a:ext cx="1006638" cy="2186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3A6ED-7271-A182-80EB-428D42A9D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13" r="30593"/>
          <a:stretch/>
        </p:blipFill>
        <p:spPr>
          <a:xfrm>
            <a:off x="6133281" y="1296516"/>
            <a:ext cx="931753" cy="2955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AAC1F-4FA0-3C53-7A10-69E6C8377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61" r="29911"/>
          <a:stretch/>
        </p:blipFill>
        <p:spPr>
          <a:xfrm>
            <a:off x="3890513" y="1406817"/>
            <a:ext cx="1000664" cy="3034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C4072C-16B6-4DC3-BE0B-6B1BCD3FF0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72" r="23703"/>
          <a:stretch/>
        </p:blipFill>
        <p:spPr>
          <a:xfrm>
            <a:off x="1216325" y="1274727"/>
            <a:ext cx="1095554" cy="3283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E3FF8-89ED-90A4-9619-CF1209D52B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09" r="31845"/>
          <a:stretch/>
        </p:blipFill>
        <p:spPr>
          <a:xfrm>
            <a:off x="9463178" y="1391447"/>
            <a:ext cx="772064" cy="3115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18C723-BEEB-876B-2229-1249586D22B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a-DK" dirty="0"/>
              <a:t>sediment </a:t>
            </a:r>
            <a:r>
              <a:rPr lang="da-DK" dirty="0" err="1"/>
              <a:t>map</a:t>
            </a:r>
            <a:r>
              <a:rPr lang="da-DK" dirty="0"/>
              <a:t> &amp; </a:t>
            </a:r>
            <a:r>
              <a:rPr lang="da-DK" sz="4400" b="1" dirty="0" err="1"/>
              <a:t>Classifications</a:t>
            </a:r>
            <a:r>
              <a:rPr lang="da-DK" sz="4400" b="1" dirty="0"/>
              <a:t> ??</a:t>
            </a:r>
            <a:r>
              <a:rPr lang="da-DK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FBEE5-94BE-494B-D4DF-6D3113F5A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278" y="4602761"/>
            <a:ext cx="2826756" cy="213358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D2909A-BB0F-C2E5-EA4F-C0B861B2AD08}"/>
              </a:ext>
            </a:extLst>
          </p:cNvPr>
          <p:cNvCxnSpPr>
            <a:cxnSpLocks/>
          </p:cNvCxnSpPr>
          <p:nvPr/>
        </p:nvCxnSpPr>
        <p:spPr>
          <a:xfrm flipV="1">
            <a:off x="5495026" y="3890513"/>
            <a:ext cx="914400" cy="147511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E10749-94A9-7D2F-9DEB-14902A8ED31E}"/>
              </a:ext>
            </a:extLst>
          </p:cNvPr>
          <p:cNvCxnSpPr>
            <a:cxnSpLocks/>
          </p:cNvCxnSpPr>
          <p:nvPr/>
        </p:nvCxnSpPr>
        <p:spPr>
          <a:xfrm flipV="1">
            <a:off x="6280030" y="3804249"/>
            <a:ext cx="1915064" cy="146649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D4259-D6DE-16A0-D6A2-AB720CB3096D}"/>
              </a:ext>
            </a:extLst>
          </p:cNvPr>
          <p:cNvCxnSpPr>
            <a:cxnSpLocks/>
          </p:cNvCxnSpPr>
          <p:nvPr/>
        </p:nvCxnSpPr>
        <p:spPr>
          <a:xfrm flipH="1" flipV="1">
            <a:off x="1673525" y="4295955"/>
            <a:ext cx="2958860" cy="18201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3118A7-D1B1-1912-CBC8-9A22A347F3CF}"/>
              </a:ext>
            </a:extLst>
          </p:cNvPr>
          <p:cNvCxnSpPr>
            <a:cxnSpLocks/>
          </p:cNvCxnSpPr>
          <p:nvPr/>
        </p:nvCxnSpPr>
        <p:spPr>
          <a:xfrm flipH="1" flipV="1">
            <a:off x="4485736" y="4261449"/>
            <a:ext cx="646981" cy="10610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A25C88-7587-B6C7-0EA0-4B520A9F4895}"/>
              </a:ext>
            </a:extLst>
          </p:cNvPr>
          <p:cNvCxnSpPr>
            <a:cxnSpLocks/>
          </p:cNvCxnSpPr>
          <p:nvPr/>
        </p:nvCxnSpPr>
        <p:spPr>
          <a:xfrm flipV="1">
            <a:off x="5581291" y="4244196"/>
            <a:ext cx="4201064" cy="239814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onfused GIFs - Get the best gif on GIFER">
            <a:extLst>
              <a:ext uri="{FF2B5EF4-FFF2-40B4-BE49-F238E27FC236}">
                <a16:creationId xmlns:a16="http://schemas.microsoft.com/office/drawing/2014/main" id="{F2F87B21-415D-F0BD-83A7-4E23166F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35" y="5174124"/>
            <a:ext cx="1193168" cy="14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990A-DD29-BED7-71B5-FBA0896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WMS / WFS get data using GIS client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35A1-44F2-AAA2-319D-F31D1017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get working with the </a:t>
            </a:r>
            <a:r>
              <a:rPr lang="en-US" b="1" dirty="0" err="1"/>
              <a:t>arcgis</a:t>
            </a:r>
            <a:r>
              <a:rPr lang="en-US" dirty="0"/>
              <a:t> API. </a:t>
            </a:r>
            <a:r>
              <a:rPr lang="en-US" dirty="0">
                <a:hlinkClick r:id="rId2"/>
              </a:rPr>
              <a:t>https://developers.arcgis.com</a:t>
            </a:r>
            <a:endParaRPr lang="en-US" dirty="0"/>
          </a:p>
          <a:p>
            <a:r>
              <a:rPr lang="en-US" dirty="0"/>
              <a:t>JavaScript will get data map </a:t>
            </a:r>
            <a:r>
              <a:rPr lang="en-US" dirty="0">
                <a:hlinkClick r:id="rId3"/>
              </a:rPr>
              <a:t>https://developers.arcgis.com/javascript/latest/display-a-map/</a:t>
            </a:r>
            <a:endParaRPr lang="en-US" dirty="0"/>
          </a:p>
          <a:p>
            <a:r>
              <a:rPr lang="en-US" dirty="0"/>
              <a:t>Python </a:t>
            </a:r>
            <a:r>
              <a:rPr lang="en-US" b="1" i="1" dirty="0"/>
              <a:t>request</a:t>
            </a:r>
            <a:r>
              <a:rPr lang="en-US" dirty="0"/>
              <a:t> can get data to XML file - </a:t>
            </a:r>
            <a:r>
              <a:rPr lang="en-US" i="1" dirty="0"/>
              <a:t>But??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https://data.geus.dk/geusmap/ows/help/index.jsp?nocache=nocache&amp;whoami=130.226.217.170&amp;mapname=marta&amp;layers=marta_video&amp;epsg=25832&amp;lang=en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719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48F0-A38A-FA08-C3D5-08B85C7B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Sonar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51EA-9FE1-20E1-0264-2A4CB248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“</a:t>
            </a:r>
            <a:r>
              <a:rPr lang="da-DK" dirty="0" err="1"/>
              <a:t>geusmap</a:t>
            </a:r>
            <a:r>
              <a:rPr lang="da-DK" dirty="0"/>
              <a:t>” → “Lines” → “Data for download”: “SKAGERRAK_2000.DAT”, “GRIBBEN_1997.TRA”</a:t>
            </a:r>
          </a:p>
          <a:p>
            <a:r>
              <a:rPr lang="en-US" dirty="0"/>
              <a:t>TRA and DAT files. Lines from the map downloaded by a link retrieved through e-mail by sign up.</a:t>
            </a:r>
          </a:p>
          <a:p>
            <a:r>
              <a:rPr lang="en-US" b="1" dirty="0"/>
              <a:t>IS THIS SONAR DATA AND WHERE THEY HAVE BEEN?</a:t>
            </a:r>
            <a:endParaRPr lang="en-US" dirty="0"/>
          </a:p>
          <a:p>
            <a:r>
              <a:rPr lang="en-US" b="1" i="1" dirty="0"/>
              <a:t>Can’t figure out how to open TRA and DAT files.</a:t>
            </a:r>
            <a:endParaRPr lang="en-US" dirty="0"/>
          </a:p>
          <a:p>
            <a:endParaRPr lang="da-DK" dirty="0"/>
          </a:p>
          <a:p>
            <a:r>
              <a:rPr lang="da-DK" dirty="0">
                <a:effectLst/>
                <a:hlinkClick r:id="rId2"/>
              </a:rPr>
              <a:t>http://data.geus.dk/webupload/geusmap/d2639f09-c9e5-462d-b688-7ef7339669c2.zip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4414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Kig under vandet 21-6</Template>
  <TotalTime>0</TotalTime>
  <Words>517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Roboto</vt:lpstr>
      <vt:lpstr>Univers</vt:lpstr>
      <vt:lpstr>Univers Condensed</vt:lpstr>
      <vt:lpstr>Wingdings 2</vt:lpstr>
      <vt:lpstr>DividendVTI</vt:lpstr>
      <vt:lpstr>Kig under vandet GEUS</vt:lpstr>
      <vt:lpstr>Havbundens overfladesedimenter</vt:lpstr>
      <vt:lpstr>Standard maps from geus</vt:lpstr>
      <vt:lpstr>Video and image data</vt:lpstr>
      <vt:lpstr>Classifications</vt:lpstr>
      <vt:lpstr>PowerPoint Presentation</vt:lpstr>
      <vt:lpstr>sediment map &amp; Classifications ?? </vt:lpstr>
      <vt:lpstr>WMS / WFS get data using GIS client</vt:lpstr>
      <vt:lpstr>Sonar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Kig under vandet GEUS</dc:title>
  <dc:creator>Tonko Bossen</dc:creator>
  <cp:lastModifiedBy>Tonko Bossen</cp:lastModifiedBy>
  <cp:revision>1</cp:revision>
  <dcterms:created xsi:type="dcterms:W3CDTF">2023-06-21T12:00:22Z</dcterms:created>
  <dcterms:modified xsi:type="dcterms:W3CDTF">2023-06-21T12:00:42Z</dcterms:modified>
</cp:coreProperties>
</file>