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92D3-74A1-456D-B8BB-AA66AC295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EC8EEB-24B4-4B44-96FB-F4125FF56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B3D3F-9CDA-4335-BC6C-719761C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A6AD3-3F79-4D04-A995-46614DC0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38231-1C46-4AB1-87A4-ECE36FC6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DB132-78B7-4834-AC65-26C4E65F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10651A-A1EA-4D64-9D80-F79E098C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C7342A-B86C-458C-833A-4DA785C4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E4FE2-FB09-472F-8FD3-0EFD68BE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3C028B-E983-461C-944D-3E68D4C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BBA87D-2D65-4FB5-B268-D0DAFA19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C07F56-F3E9-485A-A7DB-CCDD9CAB2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C35C-7379-4A9C-A4F8-4E488598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364E0-DC69-40F7-9139-905DEEC1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B9C7-EFBF-4DF9-A376-2532FECE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56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3594B-6D2D-4A92-91FB-64BCCBE2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140C-0719-4599-8E88-5ACC442F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5ED26-424B-42DD-A061-EA57265E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BC7C5-A59D-42A7-A6F3-807B0C82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D1EB7-3233-492B-847A-303465E6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7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15944-FBFA-493E-9492-9B7C88B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C65957-7059-400E-AF9E-E66CF9D1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0BAE9-3BBC-44AD-AC8C-3A733C26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39388-906D-446C-8B9D-46358FAA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93881-58E8-489B-AA4F-77FD1CE5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C4703-B3DE-407C-9976-6D7EA349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0EC4A-7345-4F73-BBC1-7C4F0BD6B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69E291-9026-4456-B351-D96DCCD4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91121-A098-4FA0-B842-6422751B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FC8F44-CCD6-40C3-BE7F-F3D58DBB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41962-364E-4A9B-B449-F1D4B486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29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51239-72E6-4603-8EE9-700AA0C3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B8EA6-CB7B-4B4F-85E4-DA8ECD0F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04E669-F9E6-48A2-8F85-8B89A6C9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FDCA4A-02FD-44DC-9434-24C9DB2D4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C8E67D-DBF1-4599-8D3C-70269A4F9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C44687-4D18-46F6-AB67-93D65B8B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37C51D-E045-46D8-8B73-6F915C9D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49B028-5662-4905-B61B-224275A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D40EA-EE10-43BA-B15A-B60C7D93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C065C1-A7AD-4CB4-B87E-3474D6B3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F33D3A-23D9-4390-A5FF-5558BF70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4D36E2-1B26-470E-8A19-A0D54128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67D38B-5F21-4CC7-A60B-BEBF8F79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4C5C3E-8D93-4959-BAC7-33F24412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774D93-33BB-4B3F-884B-B1702A69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E341D-2C18-49AC-BE93-39F6DFD7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CE941-54A7-4106-A017-B3074237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8DC46-8567-41B2-92B1-CE7D91B3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FBC42-C2BB-41E7-860D-6AC4BBAC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53001B-10A6-4A9A-8544-7E45DEAB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7CBA24-266A-4361-85C2-6155C614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57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660A4-49F8-4806-9733-2E1BC717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03E206-6C43-4A0E-A502-DCFDAB2D5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62DB16-4350-4CD5-B1D6-5A1939A82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493F8-4CA6-4673-943B-F8171B07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31782-44B5-4179-B453-5A70A68B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A9C54-B77A-4318-8B48-9E03134A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1307C9-7C45-497C-AA16-B5FBACC0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8FF19-9660-4642-A892-C32CBEE6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0041E-6C5C-45C4-BFE0-3871874C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2166-679B-4DCA-B2EB-D3A018EE558C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2A2B4-F7D8-4B47-A10E-511AB2A97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8724A-0F69-4F1A-AD10-8110E4FAD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696518F-AFBF-4D05-95B9-DBB5152EAF65}"/>
              </a:ext>
            </a:extLst>
          </p:cNvPr>
          <p:cNvSpPr txBox="1"/>
          <p:nvPr/>
        </p:nvSpPr>
        <p:spPr>
          <a:xfrm>
            <a:off x="895546" y="273377"/>
            <a:ext cx="12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objet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782B57-E2BD-4C93-9EE0-DA8DC26A6AC9}"/>
              </a:ext>
            </a:extLst>
          </p:cNvPr>
          <p:cNvSpPr/>
          <p:nvPr/>
        </p:nvSpPr>
        <p:spPr>
          <a:xfrm>
            <a:off x="1131217" y="2799761"/>
            <a:ext cx="622168" cy="50904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E4EC710-CF1A-41F4-AC54-458D36680952}"/>
              </a:ext>
            </a:extLst>
          </p:cNvPr>
          <p:cNvSpPr/>
          <p:nvPr/>
        </p:nvSpPr>
        <p:spPr>
          <a:xfrm>
            <a:off x="2898832" y="1754228"/>
            <a:ext cx="622168" cy="5090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E1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22754B1-FFD2-47FB-BB6E-2969B5A93720}"/>
              </a:ext>
            </a:extLst>
          </p:cNvPr>
          <p:cNvSpPr/>
          <p:nvPr/>
        </p:nvSpPr>
        <p:spPr>
          <a:xfrm>
            <a:off x="612742" y="2903455"/>
            <a:ext cx="490193" cy="3016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2A9B8C-21F3-4D1F-9A1B-A999B5E87DD8}"/>
              </a:ext>
            </a:extLst>
          </p:cNvPr>
          <p:cNvSpPr/>
          <p:nvPr/>
        </p:nvSpPr>
        <p:spPr>
          <a:xfrm>
            <a:off x="3209916" y="3751867"/>
            <a:ext cx="622168" cy="5090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91F31C-7FC6-4D76-8DB4-ED5A7AC88C17}"/>
              </a:ext>
            </a:extLst>
          </p:cNvPr>
          <p:cNvSpPr txBox="1"/>
          <p:nvPr/>
        </p:nvSpPr>
        <p:spPr>
          <a:xfrm>
            <a:off x="8671001" y="778504"/>
            <a:ext cx="3367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Etat</a:t>
            </a:r>
          </a:p>
          <a:p>
            <a:r>
              <a:rPr lang="fr-FR" dirty="0"/>
              <a:t>E0 : Attente Action</a:t>
            </a:r>
            <a:endParaRPr lang="fr-FR" u="sng" dirty="0"/>
          </a:p>
          <a:p>
            <a:r>
              <a:rPr lang="fr-FR" dirty="0"/>
              <a:t>E1 : Attente Forme ou Couleur</a:t>
            </a:r>
            <a:endParaRPr lang="fr-FR" u="sng" dirty="0"/>
          </a:p>
          <a:p>
            <a:endParaRPr lang="fr-FR" dirty="0"/>
          </a:p>
          <a:p>
            <a:r>
              <a:rPr lang="fr-FR" u="sng" dirty="0"/>
              <a:t>Event</a:t>
            </a:r>
          </a:p>
          <a:p>
            <a:r>
              <a:rPr lang="fr-FR" dirty="0"/>
              <a:t>Ev1 : Annoncer Action</a:t>
            </a:r>
            <a:endParaRPr lang="fr-FR" u="sng" dirty="0"/>
          </a:p>
          <a:p>
            <a:r>
              <a:rPr lang="fr-FR" dirty="0"/>
              <a:t>Ev2 : Annoncer Forme</a:t>
            </a:r>
            <a:endParaRPr lang="fr-FR" u="sng" dirty="0"/>
          </a:p>
          <a:p>
            <a:r>
              <a:rPr lang="fr-FR" dirty="0"/>
              <a:t>Ev3 : Annoncer Couleur</a:t>
            </a:r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r>
              <a:rPr lang="fr-FR" u="sng" dirty="0"/>
              <a:t>Action</a:t>
            </a:r>
          </a:p>
          <a:p>
            <a:r>
              <a:rPr lang="fr-FR" dirty="0"/>
              <a:t>A1 :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BACE0D3-1DD5-472D-ACE3-8BE20BE3CF90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662271" y="2188727"/>
            <a:ext cx="1327675" cy="68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B5A7B32-8C76-4079-896A-F4EAC0A721E0}"/>
              </a:ext>
            </a:extLst>
          </p:cNvPr>
          <p:cNvSpPr txBox="1"/>
          <p:nvPr/>
        </p:nvSpPr>
        <p:spPr>
          <a:xfrm>
            <a:off x="565446" y="372862"/>
            <a:ext cx="165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Exercice 3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4362C70-6BA3-4B10-9D81-EF4224E8E9AA}"/>
              </a:ext>
            </a:extLst>
          </p:cNvPr>
          <p:cNvSpPr/>
          <p:nvPr/>
        </p:nvSpPr>
        <p:spPr>
          <a:xfrm>
            <a:off x="2512379" y="1766657"/>
            <a:ext cx="532660" cy="52378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E0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F54A609-F7E9-42E8-85EC-97E9040DE55A}"/>
              </a:ext>
            </a:extLst>
          </p:cNvPr>
          <p:cNvSpPr txBox="1"/>
          <p:nvPr/>
        </p:nvSpPr>
        <p:spPr>
          <a:xfrm>
            <a:off x="7011883" y="731371"/>
            <a:ext cx="39860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Etat</a:t>
            </a:r>
          </a:p>
          <a:p>
            <a:r>
              <a:rPr lang="fr-FR" dirty="0"/>
              <a:t>E0 : Bouton 1 et 2 actifs</a:t>
            </a:r>
            <a:endParaRPr lang="fr-FR" u="sng" dirty="0"/>
          </a:p>
          <a:p>
            <a:r>
              <a:rPr lang="fr-FR" dirty="0"/>
              <a:t>E1 : Bouton 1 cliqué</a:t>
            </a:r>
            <a:endParaRPr lang="fr-FR" u="sng" dirty="0"/>
          </a:p>
          <a:p>
            <a:r>
              <a:rPr lang="fr-FR" dirty="0"/>
              <a:t>E2 : Bouton 2 cliqué</a:t>
            </a:r>
            <a:endParaRPr lang="fr-FR" u="sng" dirty="0"/>
          </a:p>
          <a:p>
            <a:r>
              <a:rPr lang="fr-FR" dirty="0"/>
              <a:t>E3 : Bouton 3 et 4 actifs</a:t>
            </a:r>
            <a:endParaRPr lang="fr-FR" u="sng" dirty="0"/>
          </a:p>
          <a:p>
            <a:r>
              <a:rPr lang="fr-FR" dirty="0"/>
              <a:t>E4 : Bouton 3 cliqué</a:t>
            </a:r>
            <a:endParaRPr lang="fr-FR" u="sng" dirty="0"/>
          </a:p>
          <a:p>
            <a:r>
              <a:rPr lang="fr-FR" dirty="0"/>
              <a:t>E5 : Bouton 4 cliqué</a:t>
            </a:r>
          </a:p>
          <a:p>
            <a:endParaRPr lang="fr-FR" dirty="0"/>
          </a:p>
          <a:p>
            <a:r>
              <a:rPr lang="fr-FR" u="sng" dirty="0"/>
              <a:t>Event</a:t>
            </a:r>
          </a:p>
          <a:p>
            <a:r>
              <a:rPr lang="fr-FR" dirty="0"/>
              <a:t>Ev1 : Cliquer sur 1</a:t>
            </a:r>
            <a:endParaRPr lang="fr-FR" u="sng" dirty="0"/>
          </a:p>
          <a:p>
            <a:r>
              <a:rPr lang="fr-FR" dirty="0"/>
              <a:t>Ev2 : Cliquer sur 2</a:t>
            </a:r>
            <a:endParaRPr lang="fr-FR" u="sng" dirty="0"/>
          </a:p>
          <a:p>
            <a:r>
              <a:rPr lang="fr-FR" dirty="0"/>
              <a:t>Ev3 : Cliquer sur 3</a:t>
            </a:r>
            <a:endParaRPr lang="fr-FR" u="sng" dirty="0"/>
          </a:p>
          <a:p>
            <a:r>
              <a:rPr lang="fr-FR" dirty="0"/>
              <a:t>Ev4 : Cliquer sur 4</a:t>
            </a:r>
          </a:p>
          <a:p>
            <a:endParaRPr lang="fr-FR" u="sng" dirty="0"/>
          </a:p>
          <a:p>
            <a:r>
              <a:rPr lang="fr-FR" u="sng" dirty="0"/>
              <a:t>Action</a:t>
            </a:r>
          </a:p>
          <a:p>
            <a:r>
              <a:rPr lang="fr-FR" dirty="0"/>
              <a:t>A1 : Activer les Boutons 1 et 2</a:t>
            </a:r>
            <a:endParaRPr lang="fr-FR" u="sng" dirty="0"/>
          </a:p>
          <a:p>
            <a:r>
              <a:rPr lang="fr-FR" dirty="0"/>
              <a:t>A2 : Activer les Boutons 3 et 4</a:t>
            </a:r>
          </a:p>
          <a:p>
            <a:r>
              <a:rPr lang="fr-FR" dirty="0"/>
              <a:t>A1.1 : Désactiver les Boutons 1 et 2</a:t>
            </a:r>
          </a:p>
          <a:p>
            <a:r>
              <a:rPr lang="fr-FR" dirty="0"/>
              <a:t>A2.1 : Désactiver les Boutons 3 et 4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954B8435-7C25-4858-86D8-08D6F995F205}"/>
              </a:ext>
            </a:extLst>
          </p:cNvPr>
          <p:cNvSpPr/>
          <p:nvPr/>
        </p:nvSpPr>
        <p:spPr>
          <a:xfrm rot="5400000">
            <a:off x="2530134" y="1374443"/>
            <a:ext cx="497148" cy="2872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FDE5968-0A02-4E6F-A5C3-34C72D688F8D}"/>
              </a:ext>
            </a:extLst>
          </p:cNvPr>
          <p:cNvSpPr/>
          <p:nvPr/>
        </p:nvSpPr>
        <p:spPr>
          <a:xfrm>
            <a:off x="1979719" y="2787589"/>
            <a:ext cx="532660" cy="523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EA23387-5D5C-4A58-97F5-69556B5D433F}"/>
              </a:ext>
            </a:extLst>
          </p:cNvPr>
          <p:cNvSpPr/>
          <p:nvPr/>
        </p:nvSpPr>
        <p:spPr>
          <a:xfrm>
            <a:off x="3045039" y="2787589"/>
            <a:ext cx="532660" cy="523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2EECA59-AB51-4067-8C2B-A22D66013523}"/>
              </a:ext>
            </a:extLst>
          </p:cNvPr>
          <p:cNvSpPr/>
          <p:nvPr/>
        </p:nvSpPr>
        <p:spPr>
          <a:xfrm>
            <a:off x="2512378" y="3808521"/>
            <a:ext cx="532660" cy="523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E3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A2FE788-0E37-43C5-B0A0-CDDC19B7A4BB}"/>
              </a:ext>
            </a:extLst>
          </p:cNvPr>
          <p:cNvSpPr/>
          <p:nvPr/>
        </p:nvSpPr>
        <p:spPr>
          <a:xfrm>
            <a:off x="1979719" y="4829453"/>
            <a:ext cx="532660" cy="523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E4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34F6F82-EC82-46CF-B2EF-ABA95394F4FA}"/>
              </a:ext>
            </a:extLst>
          </p:cNvPr>
          <p:cNvSpPr/>
          <p:nvPr/>
        </p:nvSpPr>
        <p:spPr>
          <a:xfrm>
            <a:off x="3045039" y="4829453"/>
            <a:ext cx="532660" cy="523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E5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ECD6D07-05AE-487D-8B57-F16B058D89CE}"/>
              </a:ext>
            </a:extLst>
          </p:cNvPr>
          <p:cNvCxnSpPr>
            <a:stCxn id="40" idx="3"/>
            <a:endCxn id="46" idx="0"/>
          </p:cNvCxnSpPr>
          <p:nvPr/>
        </p:nvCxnSpPr>
        <p:spPr>
          <a:xfrm flipH="1">
            <a:off x="2246049" y="2213734"/>
            <a:ext cx="344336" cy="57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A19A22A-6FEB-46A7-BEE8-2DEBB84C959C}"/>
              </a:ext>
            </a:extLst>
          </p:cNvPr>
          <p:cNvCxnSpPr>
            <a:stCxn id="40" idx="5"/>
            <a:endCxn id="47" idx="0"/>
          </p:cNvCxnSpPr>
          <p:nvPr/>
        </p:nvCxnSpPr>
        <p:spPr>
          <a:xfrm>
            <a:off x="2967033" y="2213734"/>
            <a:ext cx="344336" cy="57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07D64D9-2764-49BC-9099-4B5028A290A8}"/>
              </a:ext>
            </a:extLst>
          </p:cNvPr>
          <p:cNvCxnSpPr>
            <a:stCxn id="46" idx="4"/>
            <a:endCxn id="48" idx="1"/>
          </p:cNvCxnSpPr>
          <p:nvPr/>
        </p:nvCxnSpPr>
        <p:spPr>
          <a:xfrm>
            <a:off x="2246049" y="3311372"/>
            <a:ext cx="344335" cy="57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2913731-C4E1-41D9-BC10-126764302063}"/>
              </a:ext>
            </a:extLst>
          </p:cNvPr>
          <p:cNvCxnSpPr>
            <a:stCxn id="47" idx="4"/>
            <a:endCxn id="48" idx="7"/>
          </p:cNvCxnSpPr>
          <p:nvPr/>
        </p:nvCxnSpPr>
        <p:spPr>
          <a:xfrm flipH="1">
            <a:off x="2967032" y="3311372"/>
            <a:ext cx="344337" cy="57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7CEA606-2278-43A9-9594-7B5504A422BE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2246049" y="4255598"/>
            <a:ext cx="344335" cy="57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D2C3290-ECB1-44B6-A9B2-2D1F7307E016}"/>
              </a:ext>
            </a:extLst>
          </p:cNvPr>
          <p:cNvCxnSpPr>
            <a:stCxn id="48" idx="5"/>
            <a:endCxn id="50" idx="0"/>
          </p:cNvCxnSpPr>
          <p:nvPr/>
        </p:nvCxnSpPr>
        <p:spPr>
          <a:xfrm>
            <a:off x="2967032" y="4255598"/>
            <a:ext cx="344337" cy="57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9A643D12-1479-4541-A9A8-F2AFEEAE78F9}"/>
              </a:ext>
            </a:extLst>
          </p:cNvPr>
          <p:cNvCxnSpPr>
            <a:cxnSpLocks/>
            <a:stCxn id="50" idx="4"/>
            <a:endCxn id="40" idx="6"/>
          </p:cNvCxnSpPr>
          <p:nvPr/>
        </p:nvCxnSpPr>
        <p:spPr>
          <a:xfrm rot="5400000" flipH="1">
            <a:off x="1515860" y="3557728"/>
            <a:ext cx="3324687" cy="266330"/>
          </a:xfrm>
          <a:prstGeom prst="bentConnector4">
            <a:avLst>
              <a:gd name="adj1" fmla="val -6876"/>
              <a:gd name="adj2" fmla="val -4625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8D3491DF-F85A-44DA-97C8-20F22CBECC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6871" y="3557728"/>
            <a:ext cx="3324687" cy="266330"/>
          </a:xfrm>
          <a:prstGeom prst="bentConnector4">
            <a:avLst>
              <a:gd name="adj1" fmla="val -6876"/>
              <a:gd name="adj2" fmla="val -4991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56B040DB-81BB-4AB0-AE49-691751502426}"/>
              </a:ext>
            </a:extLst>
          </p:cNvPr>
          <p:cNvSpPr txBox="1"/>
          <p:nvPr/>
        </p:nvSpPr>
        <p:spPr>
          <a:xfrm>
            <a:off x="1921670" y="2222611"/>
            <a:ext cx="5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38F971D-B732-4FB9-8354-747B75C5C04F}"/>
              </a:ext>
            </a:extLst>
          </p:cNvPr>
          <p:cNvSpPr txBox="1"/>
          <p:nvPr/>
        </p:nvSpPr>
        <p:spPr>
          <a:xfrm>
            <a:off x="3329302" y="3377749"/>
            <a:ext cx="5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1B45DC1-4C97-4DA3-896D-1186E6740526}"/>
              </a:ext>
            </a:extLst>
          </p:cNvPr>
          <p:cNvSpPr txBox="1"/>
          <p:nvPr/>
        </p:nvSpPr>
        <p:spPr>
          <a:xfrm>
            <a:off x="3123043" y="2213733"/>
            <a:ext cx="5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AF4D7F5-FB32-458F-B9CA-E0B8D103F711}"/>
              </a:ext>
            </a:extLst>
          </p:cNvPr>
          <p:cNvSpPr txBox="1"/>
          <p:nvPr/>
        </p:nvSpPr>
        <p:spPr>
          <a:xfrm>
            <a:off x="1693447" y="3371255"/>
            <a:ext cx="5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D5B36C5-ABEF-4FEB-8F28-E3E0063796D6}"/>
              </a:ext>
            </a:extLst>
          </p:cNvPr>
          <p:cNvSpPr txBox="1"/>
          <p:nvPr/>
        </p:nvSpPr>
        <p:spPr>
          <a:xfrm>
            <a:off x="1847276" y="4244412"/>
            <a:ext cx="5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Ev3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DC39040-8A39-466E-837C-843619896FE8}"/>
              </a:ext>
            </a:extLst>
          </p:cNvPr>
          <p:cNvSpPr txBox="1"/>
          <p:nvPr/>
        </p:nvSpPr>
        <p:spPr>
          <a:xfrm>
            <a:off x="4888909" y="3441255"/>
            <a:ext cx="5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8E5193-DE42-4AD4-9ECE-1C711C1CD3BE}"/>
              </a:ext>
            </a:extLst>
          </p:cNvPr>
          <p:cNvSpPr txBox="1"/>
          <p:nvPr/>
        </p:nvSpPr>
        <p:spPr>
          <a:xfrm>
            <a:off x="3123042" y="4246155"/>
            <a:ext cx="5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Ev4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D4EF638-E940-4255-BD3D-38ABDD448CEC}"/>
              </a:ext>
            </a:extLst>
          </p:cNvPr>
          <p:cNvSpPr txBox="1"/>
          <p:nvPr/>
        </p:nvSpPr>
        <p:spPr>
          <a:xfrm>
            <a:off x="156754" y="3515895"/>
            <a:ext cx="5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Ev4</a:t>
            </a:r>
          </a:p>
        </p:txBody>
      </p:sp>
      <p:cxnSp>
        <p:nvCxnSpPr>
          <p:cNvPr id="79" name="Connecteur : en arc 78">
            <a:extLst>
              <a:ext uri="{FF2B5EF4-FFF2-40B4-BE49-F238E27FC236}">
                <a16:creationId xmlns:a16="http://schemas.microsoft.com/office/drawing/2014/main" id="{D6ED2E70-E441-446A-9E45-2BC0D759D4E8}"/>
              </a:ext>
            </a:extLst>
          </p:cNvPr>
          <p:cNvCxnSpPr>
            <a:stCxn id="46" idx="1"/>
            <a:endCxn id="46" idx="3"/>
          </p:cNvCxnSpPr>
          <p:nvPr/>
        </p:nvCxnSpPr>
        <p:spPr>
          <a:xfrm rot="16200000" flipH="1">
            <a:off x="1872539" y="3049480"/>
            <a:ext cx="370371" cy="12700"/>
          </a:xfrm>
          <a:prstGeom prst="curvedConnector5">
            <a:avLst>
              <a:gd name="adj1" fmla="val -1798"/>
              <a:gd name="adj2" fmla="val -2618803"/>
              <a:gd name="adj3" fmla="val 994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eur : en arc 85">
            <a:extLst>
              <a:ext uri="{FF2B5EF4-FFF2-40B4-BE49-F238E27FC236}">
                <a16:creationId xmlns:a16="http://schemas.microsoft.com/office/drawing/2014/main" id="{E4BB4CC3-3CF9-4B29-A92C-B31E84118B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2540" y="5084994"/>
            <a:ext cx="370371" cy="12700"/>
          </a:xfrm>
          <a:prstGeom prst="curvedConnector5">
            <a:avLst>
              <a:gd name="adj1" fmla="val -1798"/>
              <a:gd name="adj2" fmla="val -2618803"/>
              <a:gd name="adj3" fmla="val 994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id="{F41EED2A-8D45-4839-B339-350A8F73CAD8}"/>
              </a:ext>
            </a:extLst>
          </p:cNvPr>
          <p:cNvCxnSpPr>
            <a:cxnSpLocks/>
            <a:stCxn id="47" idx="7"/>
            <a:endCxn id="47" idx="5"/>
          </p:cNvCxnSpPr>
          <p:nvPr/>
        </p:nvCxnSpPr>
        <p:spPr>
          <a:xfrm rot="16200000" flipH="1">
            <a:off x="3314507" y="3049480"/>
            <a:ext cx="370371" cy="12700"/>
          </a:xfrm>
          <a:prstGeom prst="curvedConnector5">
            <a:avLst>
              <a:gd name="adj1" fmla="val -16179"/>
              <a:gd name="adj2" fmla="val 3282858"/>
              <a:gd name="adj3" fmla="val 1137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eur : en arc 95">
            <a:extLst>
              <a:ext uri="{FF2B5EF4-FFF2-40B4-BE49-F238E27FC236}">
                <a16:creationId xmlns:a16="http://schemas.microsoft.com/office/drawing/2014/main" id="{70CE13DE-E606-49A4-A958-206A5EFDD6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39206" y="5078336"/>
            <a:ext cx="370371" cy="12700"/>
          </a:xfrm>
          <a:prstGeom prst="curvedConnector5">
            <a:avLst>
              <a:gd name="adj1" fmla="val -16179"/>
              <a:gd name="adj2" fmla="val 3282858"/>
              <a:gd name="adj3" fmla="val 1137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0A7EB741-9734-4CFC-9062-14EFAD5719D0}"/>
              </a:ext>
            </a:extLst>
          </p:cNvPr>
          <p:cNvSpPr txBox="1"/>
          <p:nvPr/>
        </p:nvSpPr>
        <p:spPr>
          <a:xfrm>
            <a:off x="1239688" y="2856083"/>
            <a:ext cx="5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87BD052-A70A-434B-9245-8A8F7A8AFE01}"/>
              </a:ext>
            </a:extLst>
          </p:cNvPr>
          <p:cNvSpPr txBox="1"/>
          <p:nvPr/>
        </p:nvSpPr>
        <p:spPr>
          <a:xfrm>
            <a:off x="3912972" y="2871684"/>
            <a:ext cx="5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Ev2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1107AC6-83C1-4375-8E5C-A50618FA9654}"/>
              </a:ext>
            </a:extLst>
          </p:cNvPr>
          <p:cNvSpPr txBox="1"/>
          <p:nvPr/>
        </p:nvSpPr>
        <p:spPr>
          <a:xfrm>
            <a:off x="1272341" y="4907198"/>
            <a:ext cx="5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14C1A67-9EA4-4E81-BD7C-29C03898E466}"/>
              </a:ext>
            </a:extLst>
          </p:cNvPr>
          <p:cNvSpPr txBox="1"/>
          <p:nvPr/>
        </p:nvSpPr>
        <p:spPr>
          <a:xfrm>
            <a:off x="3863251" y="4899500"/>
            <a:ext cx="5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Ev4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A1DD5172-E509-4B42-BA4F-99444D3AAC54}"/>
              </a:ext>
            </a:extLst>
          </p:cNvPr>
          <p:cNvCxnSpPr>
            <a:cxnSpLocks/>
          </p:cNvCxnSpPr>
          <p:nvPr/>
        </p:nvCxnSpPr>
        <p:spPr>
          <a:xfrm>
            <a:off x="4743166" y="3874041"/>
            <a:ext cx="6584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6169E50-94F0-4438-BA5C-794F3EA46528}"/>
              </a:ext>
            </a:extLst>
          </p:cNvPr>
          <p:cNvSpPr txBox="1"/>
          <p:nvPr/>
        </p:nvSpPr>
        <p:spPr>
          <a:xfrm>
            <a:off x="4631568" y="3886266"/>
            <a:ext cx="9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A1,A2.1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DE79A22B-5437-4467-B091-5EFCB33F3123}"/>
              </a:ext>
            </a:extLst>
          </p:cNvPr>
          <p:cNvCxnSpPr>
            <a:cxnSpLocks/>
          </p:cNvCxnSpPr>
          <p:nvPr/>
        </p:nvCxnSpPr>
        <p:spPr>
          <a:xfrm>
            <a:off x="110971" y="3874041"/>
            <a:ext cx="6584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9F24BE7-AD40-48BE-80C2-759F939CD3D6}"/>
              </a:ext>
            </a:extLst>
          </p:cNvPr>
          <p:cNvSpPr txBox="1"/>
          <p:nvPr/>
        </p:nvSpPr>
        <p:spPr>
          <a:xfrm>
            <a:off x="-627" y="3886266"/>
            <a:ext cx="9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A1,A2.1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338CF924-3549-4991-B12C-A57D5ED70745}"/>
              </a:ext>
            </a:extLst>
          </p:cNvPr>
          <p:cNvCxnSpPr>
            <a:cxnSpLocks/>
          </p:cNvCxnSpPr>
          <p:nvPr/>
        </p:nvCxnSpPr>
        <p:spPr>
          <a:xfrm>
            <a:off x="1605535" y="3743095"/>
            <a:ext cx="6584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EC3D91E4-A8D4-4C62-A911-5A798A149AA4}"/>
              </a:ext>
            </a:extLst>
          </p:cNvPr>
          <p:cNvSpPr txBox="1"/>
          <p:nvPr/>
        </p:nvSpPr>
        <p:spPr>
          <a:xfrm>
            <a:off x="1493937" y="3755320"/>
            <a:ext cx="9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A2,A1.1</a:t>
            </a: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78FA0E4-72D5-48B0-A12A-11BDE6B0C532}"/>
              </a:ext>
            </a:extLst>
          </p:cNvPr>
          <p:cNvCxnSpPr>
            <a:cxnSpLocks/>
          </p:cNvCxnSpPr>
          <p:nvPr/>
        </p:nvCxnSpPr>
        <p:spPr>
          <a:xfrm>
            <a:off x="3256282" y="3701110"/>
            <a:ext cx="6584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539A287-EDC6-4C9E-91A6-EA2431532F4A}"/>
              </a:ext>
            </a:extLst>
          </p:cNvPr>
          <p:cNvSpPr txBox="1"/>
          <p:nvPr/>
        </p:nvSpPr>
        <p:spPr>
          <a:xfrm>
            <a:off x="3144684" y="3713335"/>
            <a:ext cx="9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A2,A1.1</a:t>
            </a:r>
          </a:p>
        </p:txBody>
      </p:sp>
    </p:spTree>
    <p:extLst>
      <p:ext uri="{BB962C8B-B14F-4D97-AF65-F5344CB8AC3E}">
        <p14:creationId xmlns:p14="http://schemas.microsoft.com/office/powerpoint/2010/main" val="335202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B2DF961-3E78-483D-9AE3-F532A49434DE}"/>
              </a:ext>
            </a:extLst>
          </p:cNvPr>
          <p:cNvGraphicFramePr>
            <a:graphicFrameLocks noGrp="1"/>
          </p:cNvGraphicFramePr>
          <p:nvPr/>
        </p:nvGraphicFramePr>
        <p:xfrm>
          <a:off x="1595120" y="1152313"/>
          <a:ext cx="9001760" cy="481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352">
                  <a:extLst>
                    <a:ext uri="{9D8B030D-6E8A-4147-A177-3AD203B41FA5}">
                      <a16:colId xmlns:a16="http://schemas.microsoft.com/office/drawing/2014/main" val="1255726894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2735263063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2794335961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3396012084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203660856"/>
                    </a:ext>
                  </a:extLst>
                </a:gridCol>
              </a:tblGrid>
              <a:tr h="6504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e\</a:t>
                      </a:r>
                      <a:r>
                        <a:rPr lang="fr-FR" dirty="0" err="1"/>
                        <a:t>event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Ev3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9188"/>
                  </a:ext>
                </a:extLst>
              </a:tr>
              <a:tr h="6504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12938"/>
                  </a:ext>
                </a:extLst>
              </a:tr>
              <a:tr h="6504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E3</a:t>
                      </a:r>
                    </a:p>
                    <a:p>
                      <a:pPr algn="ctr"/>
                      <a:r>
                        <a:rPr lang="fr-FR" dirty="0"/>
                        <a:t>A1.1 ,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10941"/>
                  </a:ext>
                </a:extLst>
              </a:tr>
              <a:tr h="6504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A1.1 ,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76169"/>
                  </a:ext>
                </a:extLst>
              </a:tr>
              <a:tr h="6504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20469"/>
                  </a:ext>
                </a:extLst>
              </a:tr>
              <a:tr h="6504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A2.1 , 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37706"/>
                  </a:ext>
                </a:extLst>
              </a:tr>
              <a:tr h="6504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A2.1 , A1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4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37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202</Words>
  <Application>Microsoft Office PowerPoint</Application>
  <PresentationFormat>Grand écran</PresentationFormat>
  <Paragraphs>97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Guilhem Susa</dc:creator>
  <cp:lastModifiedBy>Guilhem Susa</cp:lastModifiedBy>
  <cp:revision>5</cp:revision>
  <dcterms:created xsi:type="dcterms:W3CDTF">2019-11-19T11:02:09Z</dcterms:created>
  <dcterms:modified xsi:type="dcterms:W3CDTF">2019-11-20T11:00:17Z</dcterms:modified>
</cp:coreProperties>
</file>