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9" autoAdjust="0"/>
  </p:normalViewPr>
  <p:slideViewPr>
    <p:cSldViewPr snapToGrid="0">
      <p:cViewPr varScale="1">
        <p:scale>
          <a:sx n="110" d="100"/>
          <a:sy n="110" d="100"/>
        </p:scale>
        <p:origin x="8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5CD1-A38B-4A00-8F21-234A990491CE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9D75-ED73-4A58-B293-87EDF64583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7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9D75-ED73-4A58-B293-87EDF64583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38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92D3-74A1-456D-B8BB-AA66AC295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EC8EEB-24B4-4B44-96FB-F4125FF5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B3D3F-9CDA-4335-BC6C-719761C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A6AD3-3F79-4D04-A995-46614DC0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38231-1C46-4AB1-87A4-ECE36FC6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DB132-78B7-4834-AC65-26C4E65F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10651A-A1EA-4D64-9D80-F79E098C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7342A-B86C-458C-833A-4DA785C4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E4FE2-FB09-472F-8FD3-0EFD68BE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C028B-E983-461C-944D-3E68D4C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BBA87D-2D65-4FB5-B268-D0DAFA19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C07F56-F3E9-485A-A7DB-CCDD9CAB2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C35C-7379-4A9C-A4F8-4E488598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364E0-DC69-40F7-9139-905DEEC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B9C7-EFBF-4DF9-A376-2532FEC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56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594B-6D2D-4A92-91FB-64BCCBE2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140C-0719-4599-8E88-5ACC442F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5ED26-424B-42DD-A061-EA57265E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BC7C5-A59D-42A7-A6F3-807B0C82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D1EB7-3233-492B-847A-303465E6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15944-FBFA-493E-9492-9B7C88B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C65957-7059-400E-AF9E-E66CF9D1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0BAE9-3BBC-44AD-AC8C-3A733C26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39388-906D-446C-8B9D-46358FAA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93881-58E8-489B-AA4F-77FD1CE5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C4703-B3DE-407C-9976-6D7EA34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0EC4A-7345-4F73-BBC1-7C4F0BD6B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69E291-9026-4456-B351-D96DCCD4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91121-A098-4FA0-B842-6422751B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FC8F44-CCD6-40C3-BE7F-F3D58DBB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41962-364E-4A9B-B449-F1D4B486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2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51239-72E6-4603-8EE9-700AA0C3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B8EA6-CB7B-4B4F-85E4-DA8ECD0F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04E669-F9E6-48A2-8F85-8B89A6C9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FDCA4A-02FD-44DC-9434-24C9DB2D4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C8E67D-DBF1-4599-8D3C-70269A4F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C44687-4D18-46F6-AB67-93D65B8B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37C51D-E045-46D8-8B73-6F915C9D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49B028-5662-4905-B61B-224275A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D40EA-EE10-43BA-B15A-B60C7D93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C065C1-A7AD-4CB4-B87E-3474D6B3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F33D3A-23D9-4390-A5FF-5558BF7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4D36E2-1B26-470E-8A19-A0D54128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67D38B-5F21-4CC7-A60B-BEBF8F7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4C5C3E-8D93-4959-BAC7-33F24412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774D93-33BB-4B3F-884B-B1702A69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E341D-2C18-49AC-BE93-39F6DFD7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CE941-54A7-4106-A017-B3074237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8DC46-8567-41B2-92B1-CE7D91B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FBC42-C2BB-41E7-860D-6AC4BBAC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53001B-10A6-4A9A-8544-7E45DEAB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7CBA24-266A-4361-85C2-6155C614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660A4-49F8-4806-9733-2E1BC717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3E206-6C43-4A0E-A502-DCFDAB2D5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2DB16-4350-4CD5-B1D6-5A1939A82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493F8-4CA6-4673-943B-F8171B07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31782-44B5-4179-B453-5A70A68B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A9C54-B77A-4318-8B48-9E03134A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1307C9-7C45-497C-AA16-B5FBACC0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8FF19-9660-4642-A892-C32CBEE6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0041E-6C5C-45C4-BFE0-3871874C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2166-679B-4DCA-B2EB-D3A018EE558C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2A2B4-F7D8-4B47-A10E-511AB2A97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8724A-0F69-4F1A-AD10-8110E4FAD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D0782B57-E2BD-4C93-9EE0-DA8DC26A6AC9}"/>
              </a:ext>
            </a:extLst>
          </p:cNvPr>
          <p:cNvSpPr/>
          <p:nvPr/>
        </p:nvSpPr>
        <p:spPr>
          <a:xfrm>
            <a:off x="1414021" y="2029932"/>
            <a:ext cx="622168" cy="50904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E4EC710-CF1A-41F4-AC54-458D36680952}"/>
              </a:ext>
            </a:extLst>
          </p:cNvPr>
          <p:cNvSpPr/>
          <p:nvPr/>
        </p:nvSpPr>
        <p:spPr>
          <a:xfrm>
            <a:off x="3521000" y="2029932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E1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22754B1-FFD2-47FB-BB6E-2969B5A93720}"/>
              </a:ext>
            </a:extLst>
          </p:cNvPr>
          <p:cNvSpPr/>
          <p:nvPr/>
        </p:nvSpPr>
        <p:spPr>
          <a:xfrm>
            <a:off x="895546" y="2133626"/>
            <a:ext cx="490193" cy="3016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2A9B8C-21F3-4D1F-9A1B-A999B5E87DD8}"/>
              </a:ext>
            </a:extLst>
          </p:cNvPr>
          <p:cNvSpPr/>
          <p:nvPr/>
        </p:nvSpPr>
        <p:spPr>
          <a:xfrm>
            <a:off x="5587056" y="2760493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91F31C-7FC6-4D76-8DB4-ED5A7AC88C17}"/>
              </a:ext>
            </a:extLst>
          </p:cNvPr>
          <p:cNvSpPr txBox="1"/>
          <p:nvPr/>
        </p:nvSpPr>
        <p:spPr>
          <a:xfrm>
            <a:off x="8361365" y="460587"/>
            <a:ext cx="33670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Etat</a:t>
            </a:r>
          </a:p>
          <a:p>
            <a:r>
              <a:rPr lang="fr-FR" dirty="0"/>
              <a:t>E0 : Attente Action</a:t>
            </a:r>
            <a:endParaRPr lang="fr-FR" u="sng" dirty="0"/>
          </a:p>
          <a:p>
            <a:r>
              <a:rPr lang="fr-FR" dirty="0"/>
              <a:t>E1 : En cours d’exécution</a:t>
            </a:r>
            <a:endParaRPr lang="fr-FR" u="sng" dirty="0"/>
          </a:p>
          <a:p>
            <a:r>
              <a:rPr lang="fr-FR" dirty="0"/>
              <a:t>E2 : Attente validation clic</a:t>
            </a:r>
            <a:endParaRPr lang="fr-FR" u="sng" dirty="0"/>
          </a:p>
          <a:p>
            <a:r>
              <a:rPr lang="fr-FR" dirty="0"/>
              <a:t>E3 : Attente info parole pour validation</a:t>
            </a:r>
            <a:endParaRPr lang="fr-FR" u="sng" dirty="0"/>
          </a:p>
          <a:p>
            <a:endParaRPr lang="fr-FR" dirty="0"/>
          </a:p>
          <a:p>
            <a:r>
              <a:rPr lang="fr-FR" u="sng" dirty="0"/>
              <a:t>Event</a:t>
            </a:r>
          </a:p>
          <a:p>
            <a:r>
              <a:rPr lang="fr-FR" dirty="0"/>
              <a:t>1$ : geste</a:t>
            </a:r>
          </a:p>
          <a:p>
            <a:r>
              <a:rPr lang="fr-FR" dirty="0" err="1"/>
              <a:t>sra</a:t>
            </a:r>
            <a:r>
              <a:rPr lang="fr-FR" dirty="0"/>
              <a:t> : parole</a:t>
            </a:r>
          </a:p>
          <a:p>
            <a:r>
              <a:rPr lang="fr-FR" dirty="0"/>
              <a:t>Palette : clic</a:t>
            </a:r>
          </a:p>
          <a:p>
            <a:r>
              <a:rPr lang="fr-FR" dirty="0"/>
              <a:t>T : </a:t>
            </a:r>
            <a:r>
              <a:rPr lang="fr-FR" dirty="0" err="1"/>
              <a:t>Timer</a:t>
            </a:r>
            <a:r>
              <a:rPr lang="fr-FR" dirty="0"/>
              <a:t> attente validation info</a:t>
            </a:r>
          </a:p>
          <a:p>
            <a:r>
              <a:rPr lang="fr-FR" dirty="0"/>
              <a:t>T2 : </a:t>
            </a:r>
            <a:r>
              <a:rPr lang="fr-FR" dirty="0" err="1"/>
              <a:t>Timer</a:t>
            </a:r>
            <a:r>
              <a:rPr lang="fr-FR" dirty="0"/>
              <a:t> annulation commande</a:t>
            </a:r>
            <a:endParaRPr lang="fr-FR" u="sng" dirty="0"/>
          </a:p>
          <a:p>
            <a:endParaRPr lang="fr-FR" u="sng" dirty="0"/>
          </a:p>
          <a:p>
            <a:r>
              <a:rPr lang="fr-FR" u="sng" dirty="0"/>
              <a:t>Action</a:t>
            </a:r>
          </a:p>
          <a:p>
            <a:endParaRPr lang="fr-FR" dirty="0"/>
          </a:p>
          <a:p>
            <a:r>
              <a:rPr lang="fr-FR" dirty="0"/>
              <a:t>A1 : Exécuter commande</a:t>
            </a:r>
          </a:p>
          <a:p>
            <a:endParaRPr lang="fr-FR" u="sng" dirty="0"/>
          </a:p>
          <a:p>
            <a:r>
              <a:rPr lang="fr-FR" u="sng" dirty="0"/>
              <a:t>Variable</a:t>
            </a:r>
          </a:p>
          <a:p>
            <a:r>
              <a:rPr lang="fr-FR" dirty="0"/>
              <a:t>command : Commande</a:t>
            </a:r>
          </a:p>
          <a:p>
            <a:r>
              <a:rPr lang="fr-FR" dirty="0" err="1"/>
              <a:t>comp</a:t>
            </a:r>
            <a:r>
              <a:rPr lang="fr-FR" dirty="0"/>
              <a:t> : </a:t>
            </a:r>
            <a:r>
              <a:rPr lang="fr-FR" dirty="0" err="1"/>
              <a:t>is</a:t>
            </a:r>
            <a:r>
              <a:rPr lang="fr-FR" dirty="0"/>
              <a:t> Commande complète</a:t>
            </a:r>
          </a:p>
          <a:p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06D7EA0-8C43-4FDA-9EFF-F3DF3FF90A69}"/>
              </a:ext>
            </a:extLst>
          </p:cNvPr>
          <p:cNvSpPr/>
          <p:nvPr/>
        </p:nvSpPr>
        <p:spPr>
          <a:xfrm>
            <a:off x="3014136" y="3493973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E3</a:t>
            </a:r>
          </a:p>
        </p:txBody>
      </p: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42176B98-085E-4852-BBB8-218D709F6B71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2778594" y="1270961"/>
            <a:ext cx="12700" cy="1667039"/>
          </a:xfrm>
          <a:prstGeom prst="curvedConnector3">
            <a:avLst>
              <a:gd name="adj1" fmla="val 23869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02FFD51-6AD3-4EC9-BE2F-11523E488853}"/>
              </a:ext>
            </a:extLst>
          </p:cNvPr>
          <p:cNvSpPr txBox="1"/>
          <p:nvPr/>
        </p:nvSpPr>
        <p:spPr>
          <a:xfrm>
            <a:off x="2569242" y="1454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1$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D25A4ABB-FB4B-4CE7-BE0A-B677C6963F17}"/>
              </a:ext>
            </a:extLst>
          </p:cNvPr>
          <p:cNvCxnSpPr>
            <a:stCxn id="6" idx="0"/>
            <a:endCxn id="6" idx="7"/>
          </p:cNvCxnSpPr>
          <p:nvPr/>
        </p:nvCxnSpPr>
        <p:spPr>
          <a:xfrm rot="16200000" flipH="1">
            <a:off x="3904795" y="1957221"/>
            <a:ext cx="74548" cy="219970"/>
          </a:xfrm>
          <a:prstGeom prst="curvedConnector3">
            <a:avLst>
              <a:gd name="adj1" fmla="val -5383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2B233F2-259C-4BBF-A57C-8E98F22B208B}"/>
              </a:ext>
            </a:extLst>
          </p:cNvPr>
          <p:cNvSpPr txBox="1"/>
          <p:nvPr/>
        </p:nvSpPr>
        <p:spPr>
          <a:xfrm>
            <a:off x="3711845" y="1276201"/>
            <a:ext cx="46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sra</a:t>
            </a:r>
            <a:endParaRPr lang="fr-FR" dirty="0"/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D272BD9F-CE4B-428D-9377-2A1D854F606F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4143168" y="2284456"/>
            <a:ext cx="1754972" cy="47603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65E9E9D-61B5-4ADC-B84A-DAE70F5F0248}"/>
              </a:ext>
            </a:extLst>
          </p:cNvPr>
          <p:cNvSpPr txBox="1"/>
          <p:nvPr/>
        </p:nvSpPr>
        <p:spPr>
          <a:xfrm>
            <a:off x="4992438" y="1913355"/>
            <a:ext cx="46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sra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22D558C-45B1-4DDA-920B-F79C97F5B3CC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2036189" y="2284456"/>
            <a:ext cx="1484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6D7B8ED-A884-4B21-AE65-2855F14FBD5B}"/>
              </a:ext>
            </a:extLst>
          </p:cNvPr>
          <p:cNvSpPr txBox="1"/>
          <p:nvPr/>
        </p:nvSpPr>
        <p:spPr>
          <a:xfrm>
            <a:off x="2493214" y="19489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9FE6CE7-8683-4A35-8F2C-D02B32E0EE04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4143168" y="2284456"/>
            <a:ext cx="1535002" cy="55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2430E43-9CBA-4B5F-ACF6-658F1CE19EAE}"/>
              </a:ext>
            </a:extLst>
          </p:cNvPr>
          <p:cNvSpPr txBox="1"/>
          <p:nvPr/>
        </p:nvSpPr>
        <p:spPr>
          <a:xfrm rot="1403471">
            <a:off x="4824574" y="25542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5AB54E10-9C71-467A-BD42-7080E659CC97}"/>
              </a:ext>
            </a:extLst>
          </p:cNvPr>
          <p:cNvCxnSpPr>
            <a:cxnSpLocks/>
            <a:stCxn id="8" idx="3"/>
            <a:endCxn id="6" idx="5"/>
          </p:cNvCxnSpPr>
          <p:nvPr/>
        </p:nvCxnSpPr>
        <p:spPr>
          <a:xfrm rot="5400000" flipH="1">
            <a:off x="4499831" y="2016654"/>
            <a:ext cx="730561" cy="1626116"/>
          </a:xfrm>
          <a:prstGeom prst="curvedConnector3">
            <a:avLst>
              <a:gd name="adj1" fmla="val 8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2E1D8893-50A3-4C16-98AA-E42F4806E6B4}"/>
              </a:ext>
            </a:extLst>
          </p:cNvPr>
          <p:cNvCxnSpPr>
            <a:cxnSpLocks/>
            <a:stCxn id="6" idx="4"/>
            <a:endCxn id="18" idx="7"/>
          </p:cNvCxnSpPr>
          <p:nvPr/>
        </p:nvCxnSpPr>
        <p:spPr>
          <a:xfrm rot="5400000">
            <a:off x="3173866" y="2910303"/>
            <a:ext cx="1029542" cy="286894"/>
          </a:xfrm>
          <a:prstGeom prst="curvedConnector3">
            <a:avLst>
              <a:gd name="adj1" fmla="val 1066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7C22186-9889-4CE2-AEBB-4562364B60A9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5400000" flipH="1" flipV="1">
            <a:off x="2806637" y="2763044"/>
            <a:ext cx="1104090" cy="506864"/>
          </a:xfrm>
          <a:prstGeom prst="curvedConnector3">
            <a:avLst>
              <a:gd name="adj1" fmla="val 918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46D3FDE-BF7C-4541-8675-F2E220920870}"/>
              </a:ext>
            </a:extLst>
          </p:cNvPr>
          <p:cNvCxnSpPr>
            <a:stCxn id="18" idx="7"/>
            <a:endCxn id="6" idx="4"/>
          </p:cNvCxnSpPr>
          <p:nvPr/>
        </p:nvCxnSpPr>
        <p:spPr>
          <a:xfrm flipV="1">
            <a:off x="3545190" y="2538979"/>
            <a:ext cx="286894" cy="102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DE542449-8730-46F7-83ED-60803BA87D55}"/>
              </a:ext>
            </a:extLst>
          </p:cNvPr>
          <p:cNvSpPr txBox="1"/>
          <p:nvPr/>
        </p:nvSpPr>
        <p:spPr>
          <a:xfrm>
            <a:off x="3674910" y="3393971"/>
            <a:ext cx="8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Palette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8E418F0-01A9-471B-9190-E195448238A3}"/>
              </a:ext>
            </a:extLst>
          </p:cNvPr>
          <p:cNvSpPr txBox="1"/>
          <p:nvPr/>
        </p:nvSpPr>
        <p:spPr>
          <a:xfrm rot="17229360">
            <a:off x="3400843" y="286762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8A0110D-D148-4A40-8CC2-60A947D4E0C8}"/>
              </a:ext>
            </a:extLst>
          </p:cNvPr>
          <p:cNvSpPr txBox="1"/>
          <p:nvPr/>
        </p:nvSpPr>
        <p:spPr>
          <a:xfrm>
            <a:off x="2000699" y="2651508"/>
            <a:ext cx="11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sra</a:t>
            </a:r>
            <a:r>
              <a:rPr lang="fr-FR" dirty="0"/>
              <a:t> | </a:t>
            </a:r>
            <a:r>
              <a:rPr lang="fr-FR" dirty="0" err="1"/>
              <a:t>comp</a:t>
            </a:r>
            <a:endParaRPr lang="fr-FR" dirty="0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40CC39C8-75EF-43F3-BA45-580D6B30BA2E}"/>
              </a:ext>
            </a:extLst>
          </p:cNvPr>
          <p:cNvGrpSpPr/>
          <p:nvPr/>
        </p:nvGrpSpPr>
        <p:grpSpPr>
          <a:xfrm>
            <a:off x="4376591" y="3205837"/>
            <a:ext cx="1575047" cy="369332"/>
            <a:chOff x="4502233" y="3566516"/>
            <a:chExt cx="1575047" cy="369332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AE0D6AF-EA40-4E70-A50D-3B227C066B2E}"/>
                </a:ext>
              </a:extLst>
            </p:cNvPr>
            <p:cNvSpPr txBox="1"/>
            <p:nvPr/>
          </p:nvSpPr>
          <p:spPr>
            <a:xfrm>
              <a:off x="4502233" y="3566516"/>
              <a:ext cx="157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Palette | </a:t>
              </a:r>
              <a:r>
                <a:rPr lang="fr-FR" dirty="0" err="1"/>
                <a:t>comp</a:t>
              </a:r>
              <a:endParaRPr lang="fr-FR" dirty="0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F590C5FC-AAA0-4ED9-B670-3161A7A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934" y="3647138"/>
              <a:ext cx="475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Connecteur : en arc 76">
            <a:extLst>
              <a:ext uri="{FF2B5EF4-FFF2-40B4-BE49-F238E27FC236}">
                <a16:creationId xmlns:a16="http://schemas.microsoft.com/office/drawing/2014/main" id="{D801F456-6A4B-494C-921B-A51645AD3693}"/>
              </a:ext>
            </a:extLst>
          </p:cNvPr>
          <p:cNvCxnSpPr>
            <a:cxnSpLocks/>
            <a:stCxn id="8" idx="5"/>
            <a:endCxn id="5" idx="3"/>
          </p:cNvCxnSpPr>
          <p:nvPr/>
        </p:nvCxnSpPr>
        <p:spPr>
          <a:xfrm rot="5400000" flipH="1">
            <a:off x="3446342" y="523225"/>
            <a:ext cx="730561" cy="4612975"/>
          </a:xfrm>
          <a:prstGeom prst="curvedConnector3">
            <a:avLst>
              <a:gd name="adj1" fmla="val -2779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0765BBC-2003-4522-A046-4AFE50A989CE}"/>
              </a:ext>
            </a:extLst>
          </p:cNvPr>
          <p:cNvGrpSpPr/>
          <p:nvPr/>
        </p:nvGrpSpPr>
        <p:grpSpPr>
          <a:xfrm>
            <a:off x="4695062" y="4938712"/>
            <a:ext cx="1575047" cy="710089"/>
            <a:chOff x="5017673" y="2075610"/>
            <a:chExt cx="1575047" cy="71008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31066EFB-2B04-46CD-A81E-9DF609F87BC9}"/>
                </a:ext>
              </a:extLst>
            </p:cNvPr>
            <p:cNvSpPr txBox="1"/>
            <p:nvPr/>
          </p:nvSpPr>
          <p:spPr>
            <a:xfrm>
              <a:off x="5017673" y="2075610"/>
              <a:ext cx="157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Palette | </a:t>
              </a:r>
              <a:r>
                <a:rPr lang="fr-FR" dirty="0" err="1"/>
                <a:t>comp</a:t>
              </a:r>
              <a:endParaRPr lang="fr-FR" dirty="0"/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78C3789-B4D7-4B01-AB48-5F1C018CD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664" y="2435284"/>
              <a:ext cx="11150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99CF3C30-3693-4E1F-9A5B-41564D9F6A8F}"/>
                </a:ext>
              </a:extLst>
            </p:cNvPr>
            <p:cNvSpPr txBox="1"/>
            <p:nvPr/>
          </p:nvSpPr>
          <p:spPr>
            <a:xfrm>
              <a:off x="5589227" y="241636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A1</a:t>
              </a:r>
            </a:p>
          </p:txBody>
        </p:sp>
      </p:grpSp>
      <p:cxnSp>
        <p:nvCxnSpPr>
          <p:cNvPr id="91" name="Connecteur : en arc 90">
            <a:extLst>
              <a:ext uri="{FF2B5EF4-FFF2-40B4-BE49-F238E27FC236}">
                <a16:creationId xmlns:a16="http://schemas.microsoft.com/office/drawing/2014/main" id="{A703D583-A92B-4181-A63C-3676F80A132C}"/>
              </a:ext>
            </a:extLst>
          </p:cNvPr>
          <p:cNvCxnSpPr>
            <a:cxnSpLocks/>
            <a:stCxn id="18" idx="4"/>
            <a:endCxn id="5" idx="4"/>
          </p:cNvCxnSpPr>
          <p:nvPr/>
        </p:nvCxnSpPr>
        <p:spPr>
          <a:xfrm rot="5400000" flipH="1">
            <a:off x="1793142" y="2470943"/>
            <a:ext cx="1464041" cy="1600115"/>
          </a:xfrm>
          <a:prstGeom prst="curvedConnector3">
            <a:avLst>
              <a:gd name="adj1" fmla="val 3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12E6EA0B-6042-40BC-848C-BAEA1004646B}"/>
              </a:ext>
            </a:extLst>
          </p:cNvPr>
          <p:cNvGrpSpPr/>
          <p:nvPr/>
        </p:nvGrpSpPr>
        <p:grpSpPr>
          <a:xfrm>
            <a:off x="2538064" y="4043915"/>
            <a:ext cx="1195905" cy="710089"/>
            <a:chOff x="5206497" y="2075610"/>
            <a:chExt cx="1195905" cy="710089"/>
          </a:xfrm>
        </p:grpSpPr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C91F7B7E-218B-4FEA-AEAD-DF74F081FF95}"/>
                </a:ext>
              </a:extLst>
            </p:cNvPr>
            <p:cNvSpPr txBox="1"/>
            <p:nvPr/>
          </p:nvSpPr>
          <p:spPr>
            <a:xfrm>
              <a:off x="5206497" y="2075610"/>
              <a:ext cx="1195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sra</a:t>
              </a:r>
              <a:r>
                <a:rPr lang="fr-FR" dirty="0"/>
                <a:t> | </a:t>
              </a:r>
              <a:r>
                <a:rPr lang="fr-FR" dirty="0" err="1"/>
                <a:t>comp</a:t>
              </a:r>
              <a:endParaRPr lang="fr-FR" dirty="0"/>
            </a:p>
          </p:txBody>
        </p: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9FA5D36E-D353-4EFB-AFB0-3D7103B47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664" y="2435284"/>
              <a:ext cx="11150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D16CB64B-77F8-4F04-A2FF-FA6063E4A1EC}"/>
                </a:ext>
              </a:extLst>
            </p:cNvPr>
            <p:cNvSpPr txBox="1"/>
            <p:nvPr/>
          </p:nvSpPr>
          <p:spPr>
            <a:xfrm>
              <a:off x="5589227" y="241636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A1</a:t>
              </a:r>
            </a:p>
          </p:txBody>
        </p:sp>
      </p:grp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6E1EE49-CD09-4880-B39F-BF735A0034AA}"/>
              </a:ext>
            </a:extLst>
          </p:cNvPr>
          <p:cNvCxnSpPr>
            <a:cxnSpLocks/>
          </p:cNvCxnSpPr>
          <p:nvPr/>
        </p:nvCxnSpPr>
        <p:spPr>
          <a:xfrm>
            <a:off x="2598651" y="2738912"/>
            <a:ext cx="475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B2DF961-3E78-483D-9AE3-F532A4943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15731"/>
              </p:ext>
            </p:extLst>
          </p:nvPr>
        </p:nvGraphicFramePr>
        <p:xfrm>
          <a:off x="663994" y="6927"/>
          <a:ext cx="10545355" cy="684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632">
                  <a:extLst>
                    <a:ext uri="{9D8B030D-6E8A-4147-A177-3AD203B41FA5}">
                      <a16:colId xmlns:a16="http://schemas.microsoft.com/office/drawing/2014/main" val="1255726894"/>
                    </a:ext>
                  </a:extLst>
                </a:gridCol>
                <a:gridCol w="452646">
                  <a:extLst>
                    <a:ext uri="{9D8B030D-6E8A-4147-A177-3AD203B41FA5}">
                      <a16:colId xmlns:a16="http://schemas.microsoft.com/office/drawing/2014/main" val="2735263063"/>
                    </a:ext>
                  </a:extLst>
                </a:gridCol>
                <a:gridCol w="3334619">
                  <a:extLst>
                    <a:ext uri="{9D8B030D-6E8A-4147-A177-3AD203B41FA5}">
                      <a16:colId xmlns:a16="http://schemas.microsoft.com/office/drawing/2014/main" val="2794335961"/>
                    </a:ext>
                  </a:extLst>
                </a:gridCol>
                <a:gridCol w="3845582">
                  <a:extLst>
                    <a:ext uri="{9D8B030D-6E8A-4147-A177-3AD203B41FA5}">
                      <a16:colId xmlns:a16="http://schemas.microsoft.com/office/drawing/2014/main" val="3396012084"/>
                    </a:ext>
                  </a:extLst>
                </a:gridCol>
                <a:gridCol w="502418">
                  <a:extLst>
                    <a:ext uri="{9D8B030D-6E8A-4147-A177-3AD203B41FA5}">
                      <a16:colId xmlns:a16="http://schemas.microsoft.com/office/drawing/2014/main" val="1854703471"/>
                    </a:ext>
                  </a:extLst>
                </a:gridCol>
                <a:gridCol w="516458">
                  <a:extLst>
                    <a:ext uri="{9D8B030D-6E8A-4147-A177-3AD203B41FA5}">
                      <a16:colId xmlns:a16="http://schemas.microsoft.com/office/drawing/2014/main" val="2191984538"/>
                    </a:ext>
                  </a:extLst>
                </a:gridCol>
              </a:tblGrid>
              <a:tr h="6049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e\</a:t>
                      </a:r>
                      <a:r>
                        <a:rPr lang="fr-FR" dirty="0" err="1"/>
                        <a:t>event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sra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9188"/>
                  </a:ext>
                </a:extLst>
              </a:tr>
              <a:tr h="41775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2938"/>
                  </a:ext>
                </a:extLst>
              </a:tr>
              <a:tr h="30058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sra</a:t>
                      </a:r>
                      <a:r>
                        <a:rPr lang="fr-FR" dirty="0"/>
                        <a:t> = couleur définie</a:t>
                      </a:r>
                    </a:p>
                    <a:p>
                      <a:pPr algn="l"/>
                      <a:r>
                        <a:rPr lang="fr-FR" dirty="0"/>
                        <a:t>remplir command</a:t>
                      </a:r>
                    </a:p>
                    <a:p>
                      <a:pPr algn="l"/>
                      <a:r>
                        <a:rPr lang="fr-FR" dirty="0"/>
                        <a:t>E1</a:t>
                      </a:r>
                    </a:p>
                    <a:p>
                      <a:pPr algn="l"/>
                      <a:endParaRPr lang="fr-FR" dirty="0"/>
                    </a:p>
                    <a:p>
                      <a:pPr algn="l"/>
                      <a:r>
                        <a:rPr lang="fr-FR" dirty="0" err="1"/>
                        <a:t>sra</a:t>
                      </a:r>
                      <a:r>
                        <a:rPr lang="fr-FR" dirty="0"/>
                        <a:t> = position &amp;&amp; précédé clic palette cas « déplacement »</a:t>
                      </a:r>
                    </a:p>
                    <a:p>
                      <a:pPr algn="l"/>
                      <a:r>
                        <a:rPr lang="fr-FR" dirty="0"/>
                        <a:t>remplir coordonnées clic</a:t>
                      </a:r>
                    </a:p>
                    <a:p>
                      <a:pPr algn="l"/>
                      <a:r>
                        <a:rPr lang="fr-FR" dirty="0"/>
                        <a:t>E3</a:t>
                      </a:r>
                    </a:p>
                    <a:p>
                      <a:pPr algn="l"/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sra</a:t>
                      </a:r>
                      <a:r>
                        <a:rPr lang="fr-FR" dirty="0"/>
                        <a:t> = objet &amp;&amp; précédé clic palette cas « déplacement »</a:t>
                      </a:r>
                    </a:p>
                    <a:p>
                      <a:pPr algn="l"/>
                      <a:r>
                        <a:rPr lang="fr-FR" dirty="0"/>
                        <a:t>remplir objet sélectionné</a:t>
                      </a:r>
                    </a:p>
                    <a:p>
                      <a:pPr algn="l"/>
                      <a:r>
                        <a:rPr lang="fr-FR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- si création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      Remplir coordonnées clic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      E3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- si suppression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      Remplir liste objets sélectionnés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      E2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- si déplacement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fr-FR" dirty="0"/>
                        <a:t>       attente de sra5 complémentaire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10941"/>
                  </a:ext>
                </a:extLst>
              </a:tr>
              <a:tr h="11493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sra</a:t>
                      </a:r>
                      <a:r>
                        <a:rPr lang="fr-FR" dirty="0"/>
                        <a:t> = couleur &amp;&amp; liste objets sélectionnés &gt; 1</a:t>
                      </a:r>
                    </a:p>
                    <a:p>
                      <a:pPr algn="l"/>
                      <a:r>
                        <a:rPr lang="fr-FR" dirty="0"/>
                        <a:t>remplir objet sélectionné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76169"/>
                  </a:ext>
                </a:extLst>
              </a:tr>
              <a:tr h="101457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comp</a:t>
                      </a:r>
                      <a:endParaRPr lang="fr-FR" dirty="0"/>
                    </a:p>
                    <a:p>
                      <a:pPr algn="l"/>
                      <a:r>
                        <a:rPr lang="fr-FR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2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37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185</Words>
  <Application>Microsoft Office PowerPoint</Application>
  <PresentationFormat>Grand écran</PresentationFormat>
  <Paragraphs>80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Guilhem Susa</dc:creator>
  <cp:lastModifiedBy>Trag</cp:lastModifiedBy>
  <cp:revision>54</cp:revision>
  <dcterms:created xsi:type="dcterms:W3CDTF">2019-11-19T11:02:09Z</dcterms:created>
  <dcterms:modified xsi:type="dcterms:W3CDTF">2020-01-13T10:58:00Z</dcterms:modified>
</cp:coreProperties>
</file>