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3F4CA-B8FB-4EB7-A762-EA4413444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CD7873-DDF4-4E0F-8475-0F9B3A5CC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5874E1-9104-40E7-978A-CD0101AE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2D18-5903-4F13-AA30-CE6016518E77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B9B94A-72AF-475D-8908-7178B5AD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1AE087-8DA1-431B-B6A5-DC27702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6681-E2CB-4A18-AD31-92867CDE1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7F931-7890-4AFF-9B1A-3C74EFC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1ADB32-8AB1-4B52-BF5C-1C9767F5C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60450-4EDA-448D-AFCD-E7180435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2D18-5903-4F13-AA30-CE6016518E77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A687AF-D40A-4201-911C-5A2863AD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121283-11A8-4780-BFA6-F48BE18D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6681-E2CB-4A18-AD31-92867CDE1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05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A83D3F-AD26-4FEE-880A-A1F643236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E0A944-3736-4D32-B11A-90EEF6543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878FC1-5E28-48B1-BADF-636E4BB6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2D18-5903-4F13-AA30-CE6016518E77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AD95E-ED92-43B2-A610-DF190E90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BE6F9-1413-48C9-80A4-B4239936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6681-E2CB-4A18-AD31-92867CDE1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26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58489-AAF1-42CC-8727-EE57D6F3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F4D3D-6563-48FF-A012-F52A0D832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02C190-4670-495C-83B0-1D971D33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2D18-5903-4F13-AA30-CE6016518E77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0900FE-ECD6-47E4-B4F5-3C55A137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EF9B60-6A60-441A-910E-759FC8CC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6681-E2CB-4A18-AD31-92867CDE1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97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F6EE9-44C5-434A-A4C5-DD5259DD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BFE650-DC75-4FB3-B85C-DEA4D2E6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F16DC-0344-4645-93C9-79694D7D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2D18-5903-4F13-AA30-CE6016518E77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C80506-4DA4-4AB0-9E59-078D5C1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BCE82F-8D4B-490E-B0F9-612AC3D1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6681-E2CB-4A18-AD31-92867CDE1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98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F04CC-9552-44AD-B4D5-59E3B610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9F23C-DA04-4E22-BF01-2264D2ECA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887CA1-6D92-4718-8DDD-E8CF816EC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874E8F-0A53-4FF1-B5E7-CF8C0A31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2D18-5903-4F13-AA30-CE6016518E77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D227C0-DF49-4225-A749-4F5B9D60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447DB-F06E-42E6-852D-CD958469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6681-E2CB-4A18-AD31-92867CDE1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31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BC151-BEF7-4C62-8C4C-31800042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A3D837-C995-4CB8-A030-F686491F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35999B-AF6E-4235-9FF5-CC0EA9DBF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C9628F-7D4E-40D0-81EE-9EF3479FA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02E5F4-C873-4D33-B88B-8A2A0DBB3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51FEEE-48D0-437C-B2CB-12F5CD93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2D18-5903-4F13-AA30-CE6016518E77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DF8BF7-DCDB-4BBB-A8C1-0B7B9C5D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308065-96B4-461C-982C-AF9473F3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6681-E2CB-4A18-AD31-92867CDE1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38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B052A-0623-49B3-BE8F-62997E1C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7DAD47-B6D9-4359-91B2-A73CFB37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2D18-5903-4F13-AA30-CE6016518E77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573852-1EE8-4160-97E2-781B8AD6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EBD7AF-2652-45FE-883E-DC275C7F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6681-E2CB-4A18-AD31-92867CDE1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2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73C324-2107-4D18-9391-8FA61132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2D18-5903-4F13-AA30-CE6016518E77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E9AF22-4173-4A65-B0BA-1045CB6C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C5DD8A-89E5-40E7-A7F5-4FF8D10B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6681-E2CB-4A18-AD31-92867CDE1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2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FAD3E-DAEE-40CF-AA9A-46C85DDB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DC3C5-DF39-41A8-A2DD-D1866D2F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36E014-70DF-4D1F-ACDB-2AF570821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5C6C05-9865-4F4C-925C-A559C1F2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2D18-5903-4F13-AA30-CE6016518E77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6FB899-C64B-45C8-9187-548819B3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69A1E6-CA44-4632-9C09-1587C080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6681-E2CB-4A18-AD31-92867CDE1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70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4B1DE-F342-4A99-A4AE-C212BA52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8B38A1-FCEB-48F7-B76E-1A4C3D54A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9056A1-D863-463B-BD2F-B8EC25A6B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1F60B4-E69A-43BA-9698-4014C796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2D18-5903-4F13-AA30-CE6016518E77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A838EF-A9B6-4E5C-932C-07312D9E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9D93D0-BEEE-4BAD-B632-222E1CD9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6681-E2CB-4A18-AD31-92867CDE1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50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701D5C-ED04-4DFB-90C1-8BB65EF1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DF88DE-1623-491B-8C94-706959507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7DC46-C9D2-43F0-A6FF-F18685ABE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2D18-5903-4F13-AA30-CE6016518E77}" type="datetimeFigureOut">
              <a:rPr lang="fr-FR" smtClean="0"/>
              <a:t>07/11/2017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E542E-28E7-4377-B62E-A0DA42E0A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38627-D9C3-4F5B-917E-AEDFAE62A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16681-E2CB-4A18-AD31-92867CDE1B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8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36A16B4-D320-44FD-9813-4C6E77DD20A9}"/>
              </a:ext>
            </a:extLst>
          </p:cNvPr>
          <p:cNvCxnSpPr>
            <a:cxnSpLocks/>
          </p:cNvCxnSpPr>
          <p:nvPr/>
        </p:nvCxnSpPr>
        <p:spPr>
          <a:xfrm>
            <a:off x="204186" y="5699464"/>
            <a:ext cx="1119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1664453-2ED2-4C60-9BC5-691205722973}"/>
              </a:ext>
            </a:extLst>
          </p:cNvPr>
          <p:cNvSpPr txBox="1"/>
          <p:nvPr/>
        </p:nvSpPr>
        <p:spPr>
          <a:xfrm>
            <a:off x="124288" y="6045693"/>
            <a:ext cx="1206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                          1                          2                          3                          4                          5                          6                          7          semaines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BDC047-FAC3-410B-819C-6AED092A14AA}"/>
              </a:ext>
            </a:extLst>
          </p:cNvPr>
          <p:cNvSpPr/>
          <p:nvPr/>
        </p:nvSpPr>
        <p:spPr>
          <a:xfrm>
            <a:off x="124288" y="337351"/>
            <a:ext cx="1642368" cy="8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Cahier des charges - Spécifications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C1789-A2BD-4CDB-8EAC-6828724F8302}"/>
              </a:ext>
            </a:extLst>
          </p:cNvPr>
          <p:cNvSpPr/>
          <p:nvPr/>
        </p:nvSpPr>
        <p:spPr>
          <a:xfrm>
            <a:off x="124288" y="1424865"/>
            <a:ext cx="1642368" cy="53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Analyse et conception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EC153-4BB2-4BEB-86C1-2C58D3DE6569}"/>
              </a:ext>
            </a:extLst>
          </p:cNvPr>
          <p:cNvSpPr/>
          <p:nvPr/>
        </p:nvSpPr>
        <p:spPr>
          <a:xfrm>
            <a:off x="612559" y="2041863"/>
            <a:ext cx="2760956" cy="55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Premiers pas Android + </a:t>
            </a:r>
            <a:r>
              <a:rPr lang="fr-FR" dirty="0" err="1"/>
              <a:t>Kotlin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7F6A9-D00C-4069-ACA9-CE00662EB325}"/>
              </a:ext>
            </a:extLst>
          </p:cNvPr>
          <p:cNvSpPr/>
          <p:nvPr/>
        </p:nvSpPr>
        <p:spPr>
          <a:xfrm>
            <a:off x="3373514" y="2709908"/>
            <a:ext cx="5761607" cy="55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 de l’application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F1C58F-BAD5-457D-A30C-3DDAFA5991AE}"/>
              </a:ext>
            </a:extLst>
          </p:cNvPr>
          <p:cNvSpPr/>
          <p:nvPr/>
        </p:nvSpPr>
        <p:spPr>
          <a:xfrm>
            <a:off x="3373514" y="4179162"/>
            <a:ext cx="5761607" cy="55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 des tests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B9F20-33A5-4AB9-9A28-5D649F3B72D3}"/>
              </a:ext>
            </a:extLst>
          </p:cNvPr>
          <p:cNvSpPr/>
          <p:nvPr/>
        </p:nvSpPr>
        <p:spPr>
          <a:xfrm>
            <a:off x="9135121" y="4850536"/>
            <a:ext cx="2670699" cy="72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Validation de l’application et ajustements du 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10E40A-257C-4A43-BF5C-9C631F7A65AF}"/>
              </a:ext>
            </a:extLst>
          </p:cNvPr>
          <p:cNvSpPr/>
          <p:nvPr/>
        </p:nvSpPr>
        <p:spPr>
          <a:xfrm>
            <a:off x="3373514" y="3437877"/>
            <a:ext cx="5761607" cy="55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Développement des graphismes</a:t>
            </a:r>
          </a:p>
        </p:txBody>
      </p:sp>
    </p:spTree>
    <p:extLst>
      <p:ext uri="{BB962C8B-B14F-4D97-AF65-F5344CB8AC3E}">
        <p14:creationId xmlns:p14="http://schemas.microsoft.com/office/powerpoint/2010/main" val="386011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Titouan</dc:creator>
  <cp:lastModifiedBy>Titouan</cp:lastModifiedBy>
  <cp:revision>4</cp:revision>
  <dcterms:created xsi:type="dcterms:W3CDTF">2017-11-07T16:00:37Z</dcterms:created>
  <dcterms:modified xsi:type="dcterms:W3CDTF">2017-11-07T16:33:23Z</dcterms:modified>
</cp:coreProperties>
</file>