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62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86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78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1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9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4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5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29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3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4979-A65C-4C4C-B582-6E993FCA519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41A7-D0AA-42F8-8701-CBFA68086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6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13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2.jpe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jpe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jpe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95600" y="247650"/>
            <a:ext cx="653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Parametrage</a:t>
            </a:r>
            <a:r>
              <a:rPr lang="fr-FR" dirty="0" smtClean="0"/>
              <a:t> de </a:t>
            </a:r>
            <a:r>
              <a:rPr lang="fr-FR" dirty="0" err="1" smtClean="0"/>
              <a:t>lappli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704850" y="1314450"/>
            <a:ext cx="653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 d’animal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2250" y="1276350"/>
            <a:ext cx="4591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438900" y="1276350"/>
            <a:ext cx="914400" cy="40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 rot="10800000">
            <a:off x="6686550" y="1314450"/>
            <a:ext cx="361950" cy="36195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04850" y="23812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Repas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00250" y="2381250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Petit -</a:t>
            </a:r>
            <a:r>
              <a:rPr lang="fr-FR" dirty="0" err="1" smtClean="0"/>
              <a:t>dej</a:t>
            </a:r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4371975" y="23812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10h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62675" y="23812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Dej</a:t>
            </a: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7791450" y="238125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Gouter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429750" y="23812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Diner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221831" y="2473583"/>
            <a:ext cx="219075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248275" y="2473583"/>
            <a:ext cx="219075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7048500" y="2473583"/>
            <a:ext cx="219075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8863012" y="2473583"/>
            <a:ext cx="219075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10448925" y="2473583"/>
            <a:ext cx="219075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704850" y="3540383"/>
            <a:ext cx="653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Voulez vous être notifié à chaque repas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5357812" y="3448050"/>
            <a:ext cx="1328738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022181" y="3418016"/>
            <a:ext cx="685800" cy="5934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8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clock material desig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45" y="2431230"/>
            <a:ext cx="1360027" cy="13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ésultat de recherche d'images pour &quot;clock material desig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182" y="2431229"/>
            <a:ext cx="1360027" cy="13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ésultat de recherche d'images pour &quot;clock material desig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370" y="2431230"/>
            <a:ext cx="1360027" cy="13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ésultat de recherche d'images pour &quot;clock material desig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57" y="2431229"/>
            <a:ext cx="1360027" cy="13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290533" y="392430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Petit </a:t>
            </a:r>
            <a:r>
              <a:rPr lang="fr-FR" dirty="0" err="1" smtClean="0"/>
              <a:t>dej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819525" y="393751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dej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086475" y="392430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gouter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353425" y="392430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diner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0506994" y="2554029"/>
            <a:ext cx="1133474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lus 11"/>
          <p:cNvSpPr/>
          <p:nvPr/>
        </p:nvSpPr>
        <p:spPr>
          <a:xfrm>
            <a:off x="10835606" y="2882641"/>
            <a:ext cx="476250" cy="457200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620375" y="3947041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 repas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Résultat de recherche d'images pour &quot;option flat icon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7" t="9362" r="3958" b="60258"/>
          <a:stretch/>
        </p:blipFill>
        <p:spPr bwMode="auto">
          <a:xfrm>
            <a:off x="11468100" y="0"/>
            <a:ext cx="748631" cy="75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7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138986" y="2401629"/>
            <a:ext cx="1133474" cy="1114425"/>
            <a:chOff x="5734969" y="991929"/>
            <a:chExt cx="1133474" cy="1114425"/>
          </a:xfrm>
        </p:grpSpPr>
        <p:sp>
          <p:nvSpPr>
            <p:cNvPr id="10" name="Ellipse 9"/>
            <p:cNvSpPr/>
            <p:nvPr/>
          </p:nvSpPr>
          <p:spPr>
            <a:xfrm>
              <a:off x="5734969" y="991929"/>
              <a:ext cx="1133474" cy="1114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Plus 10"/>
            <p:cNvSpPr/>
            <p:nvPr/>
          </p:nvSpPr>
          <p:spPr>
            <a:xfrm>
              <a:off x="6063581" y="1320541"/>
              <a:ext cx="476250" cy="45720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4381748" y="371475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un aliment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086891" y="2027989"/>
            <a:ext cx="1218407" cy="1215649"/>
            <a:chOff x="155576" y="160338"/>
            <a:chExt cx="1524000" cy="1463657"/>
          </a:xfrm>
        </p:grpSpPr>
        <p:sp>
          <p:nvSpPr>
            <p:cNvPr id="15" name="Ellipse 14"/>
            <p:cNvSpPr/>
            <p:nvPr/>
          </p:nvSpPr>
          <p:spPr>
            <a:xfrm>
              <a:off x="155576" y="160338"/>
              <a:ext cx="1524000" cy="14636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Multiplier 15"/>
            <p:cNvSpPr/>
            <p:nvPr/>
          </p:nvSpPr>
          <p:spPr>
            <a:xfrm>
              <a:off x="307975" y="319463"/>
              <a:ext cx="1219200" cy="1114425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928935" y="3403733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Annuler repas</a:t>
            </a:r>
            <a:endParaRPr lang="fr-FR" dirty="0"/>
          </a:p>
        </p:txBody>
      </p:sp>
      <p:pic>
        <p:nvPicPr>
          <p:cNvPr id="22" name="Picture 2" descr="Résultat de recherche d'images pour &quot;trash material design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4" t="26693" r="30318" b="26689"/>
          <a:stretch/>
        </p:blipFill>
        <p:spPr bwMode="auto">
          <a:xfrm>
            <a:off x="9377362" y="8774112"/>
            <a:ext cx="14573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ésultat de recherche d'images pour &quot;animal material desig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t="67433" r="6389" b="3523"/>
          <a:stretch/>
        </p:blipFill>
        <p:spPr bwMode="auto">
          <a:xfrm>
            <a:off x="6905624" y="8782050"/>
            <a:ext cx="1543051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ésultat de recherche d'images pour &quot;stomach material design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t="63298" r="35629" b="9681"/>
          <a:stretch/>
        </p:blipFill>
        <p:spPr bwMode="auto">
          <a:xfrm>
            <a:off x="4905374" y="9058275"/>
            <a:ext cx="1238251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ésultat de recherche d'images pour &quot;fridge flat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8782050"/>
            <a:ext cx="147002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ésultat de recherche d'images pour &quot;compost flat icon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645525"/>
            <a:ext cx="162242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7372597" y="2204342"/>
            <a:ext cx="1366838" cy="1249362"/>
            <a:chOff x="7627897" y="247114"/>
            <a:chExt cx="1366838" cy="1249362"/>
          </a:xfrm>
        </p:grpSpPr>
        <p:sp>
          <p:nvSpPr>
            <p:cNvPr id="28" name="Ellipse 27"/>
            <p:cNvSpPr/>
            <p:nvPr/>
          </p:nvSpPr>
          <p:spPr>
            <a:xfrm>
              <a:off x="7627897" y="247114"/>
              <a:ext cx="1366838" cy="12493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Demi-cadre 28"/>
            <p:cNvSpPr/>
            <p:nvPr/>
          </p:nvSpPr>
          <p:spPr>
            <a:xfrm rot="13740453">
              <a:off x="8165449" y="405789"/>
              <a:ext cx="291735" cy="690913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7315448" y="364381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Valider repas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9829799" y="3643811"/>
            <a:ext cx="187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Consulter déchets</a:t>
            </a:r>
            <a:endParaRPr lang="fr-FR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5512" y="2052177"/>
            <a:ext cx="1657350" cy="159200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01 MARS 2018                          DINER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5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01 MARS 2018                          DINER</a:t>
            </a:r>
            <a:endParaRPr lang="fr-FR" dirty="0"/>
          </a:p>
        </p:txBody>
      </p:sp>
      <p:pic>
        <p:nvPicPr>
          <p:cNvPr id="5" name="Picture 2" descr="Résultat de recherche d'images pour &quot;vegetables flat icon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85"/>
          <a:stretch/>
        </p:blipFill>
        <p:spPr bwMode="auto">
          <a:xfrm>
            <a:off x="2466017" y="-4190999"/>
            <a:ext cx="7957507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/>
          <p:cNvGrpSpPr/>
          <p:nvPr/>
        </p:nvGrpSpPr>
        <p:grpSpPr>
          <a:xfrm>
            <a:off x="847725" y="1216026"/>
            <a:ext cx="2152650" cy="1984375"/>
            <a:chOff x="600075" y="549276"/>
            <a:chExt cx="2152650" cy="1984375"/>
          </a:xfrm>
        </p:grpSpPr>
        <p:sp>
          <p:nvSpPr>
            <p:cNvPr id="4" name="Ellipse 3"/>
            <p:cNvSpPr/>
            <p:nvPr/>
          </p:nvSpPr>
          <p:spPr>
            <a:xfrm>
              <a:off x="600075" y="549276"/>
              <a:ext cx="2152650" cy="1984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74" name="Picture 2" descr="Résultat de recherche d'images pour &quot;vegetables flat icon&quot;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06" r="50861" b="71376"/>
            <a:stretch/>
          </p:blipFill>
          <p:spPr bwMode="auto">
            <a:xfrm>
              <a:off x="758831" y="1060450"/>
              <a:ext cx="917569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ésultat de recherche d'images pour &quot;vegetables flat icon&quot;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9" t="59735" r="68267" b="15185"/>
            <a:stretch/>
          </p:blipFill>
          <p:spPr bwMode="auto">
            <a:xfrm>
              <a:off x="1590675" y="942974"/>
              <a:ext cx="929640" cy="83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ZoneTexte 7"/>
          <p:cNvSpPr txBox="1"/>
          <p:nvPr/>
        </p:nvSpPr>
        <p:spPr>
          <a:xfrm>
            <a:off x="1181100" y="369570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Legumes</a:t>
            </a:r>
            <a:endParaRPr lang="fr-FR" dirty="0" smtClean="0"/>
          </a:p>
        </p:txBody>
      </p:sp>
      <p:grpSp>
        <p:nvGrpSpPr>
          <p:cNvPr id="10" name="Groupe 9"/>
          <p:cNvGrpSpPr/>
          <p:nvPr/>
        </p:nvGrpSpPr>
        <p:grpSpPr>
          <a:xfrm>
            <a:off x="6366665" y="1216024"/>
            <a:ext cx="2152650" cy="1984375"/>
            <a:chOff x="600075" y="549276"/>
            <a:chExt cx="2152650" cy="1984375"/>
          </a:xfrm>
        </p:grpSpPr>
        <p:sp>
          <p:nvSpPr>
            <p:cNvPr id="11" name="Ellipse 10"/>
            <p:cNvSpPr/>
            <p:nvPr/>
          </p:nvSpPr>
          <p:spPr>
            <a:xfrm>
              <a:off x="600075" y="549276"/>
              <a:ext cx="2152650" cy="1984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Résultat de recherche d'images pour &quot;vegetables flat icon&quot;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06" r="50861" b="71376"/>
            <a:stretch/>
          </p:blipFill>
          <p:spPr bwMode="auto">
            <a:xfrm>
              <a:off x="758831" y="1060450"/>
              <a:ext cx="917569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ésultat de recherche d'images pour &quot;vegetables flat icon&quot;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9" t="59735" r="68267" b="15185"/>
            <a:stretch/>
          </p:blipFill>
          <p:spPr bwMode="auto">
            <a:xfrm>
              <a:off x="1590675" y="942974"/>
              <a:ext cx="929640" cy="83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ZoneTexte 13"/>
          <p:cNvSpPr txBox="1"/>
          <p:nvPr/>
        </p:nvSpPr>
        <p:spPr>
          <a:xfrm>
            <a:off x="6954672" y="369570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fruits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417339" y="16775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Choix de l’aliment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55018" y="642405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frigo</a:t>
            </a:r>
          </a:p>
        </p:txBody>
      </p:sp>
      <p:pic>
        <p:nvPicPr>
          <p:cNvPr id="22" name="Picture 8" descr="Résultat de recherche d'images pour &quot;fridge flat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954026"/>
            <a:ext cx="147002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6686550" y="2049912"/>
            <a:ext cx="1429214" cy="130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01 MARS 2018                          DINER</a:t>
            </a:r>
            <a:endParaRPr lang="fr-FR" dirty="0"/>
          </a:p>
        </p:txBody>
      </p:sp>
      <p:pic>
        <p:nvPicPr>
          <p:cNvPr id="5" name="Picture 2" descr="Résultat de recherche d'images pour &quot;vegetables flat icon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4" t="57911" r="52229" b="13729"/>
          <a:stretch/>
        </p:blipFill>
        <p:spPr bwMode="auto">
          <a:xfrm>
            <a:off x="5048250" y="-4004191"/>
            <a:ext cx="1028700" cy="118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181100" y="369570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Brocolis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954672" y="369570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Aubergine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417339" y="16775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Choix de l’aliment</a:t>
            </a:r>
          </a:p>
        </p:txBody>
      </p:sp>
      <p:sp>
        <p:nvSpPr>
          <p:cNvPr id="2" name="Ellipse 1"/>
          <p:cNvSpPr/>
          <p:nvPr/>
        </p:nvSpPr>
        <p:spPr>
          <a:xfrm>
            <a:off x="1028700" y="1962150"/>
            <a:ext cx="1437317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" descr="Résultat de recherche d'images pour &quot;vegetables flat icon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3" r="51990" b="71640"/>
          <a:stretch/>
        </p:blipFill>
        <p:spPr bwMode="auto">
          <a:xfrm>
            <a:off x="1352550" y="2049912"/>
            <a:ext cx="742950" cy="85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ésultat de recherche d'images pour &quot;vegetables flat icon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4" t="57911" r="52229" b="13729"/>
          <a:stretch/>
        </p:blipFill>
        <p:spPr bwMode="auto">
          <a:xfrm>
            <a:off x="6973242" y="2263814"/>
            <a:ext cx="847725" cy="97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062538" y="-3302308"/>
            <a:ext cx="1133474" cy="1114425"/>
            <a:chOff x="5734969" y="991929"/>
            <a:chExt cx="1133474" cy="1114425"/>
          </a:xfrm>
        </p:grpSpPr>
        <p:sp>
          <p:nvSpPr>
            <p:cNvPr id="10" name="Ellipse 9"/>
            <p:cNvSpPr/>
            <p:nvPr/>
          </p:nvSpPr>
          <p:spPr>
            <a:xfrm>
              <a:off x="5734969" y="991929"/>
              <a:ext cx="1133474" cy="1114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Plus 10"/>
            <p:cNvSpPr/>
            <p:nvPr/>
          </p:nvSpPr>
          <p:spPr>
            <a:xfrm>
              <a:off x="6063581" y="1320541"/>
              <a:ext cx="476250" cy="45720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4305300" y="-198918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un aliment</a:t>
            </a:r>
            <a:endParaRPr lang="fr-FR" dirty="0"/>
          </a:p>
        </p:txBody>
      </p:sp>
      <p:pic>
        <p:nvPicPr>
          <p:cNvPr id="4098" name="Picture 2" descr="Résultat de recherche d'images pour &quot;apple flat ic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764604"/>
            <a:ext cx="2727325" cy="181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ésultat de recherche d'images pour &quot;apple core flat icon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5" t="6415" r="7256" b="56751"/>
          <a:stretch/>
        </p:blipFill>
        <p:spPr bwMode="auto">
          <a:xfrm>
            <a:off x="9220200" y="2737340"/>
            <a:ext cx="1943100" cy="18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Résultat de recherche d'images pour &quot;apple )pee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8" name="Picture 12" descr="Résultat de recherche d'images pour &quot;apple )peel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r="10915"/>
          <a:stretch/>
        </p:blipFill>
        <p:spPr bwMode="auto">
          <a:xfrm>
            <a:off x="781050" y="2492742"/>
            <a:ext cx="3219450" cy="23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e 16"/>
          <p:cNvGrpSpPr/>
          <p:nvPr/>
        </p:nvGrpSpPr>
        <p:grpSpPr>
          <a:xfrm>
            <a:off x="4585376" y="817575"/>
            <a:ext cx="1218407" cy="1215649"/>
            <a:chOff x="155576" y="160338"/>
            <a:chExt cx="1524000" cy="1463657"/>
          </a:xfrm>
        </p:grpSpPr>
        <p:sp>
          <p:nvSpPr>
            <p:cNvPr id="18" name="Ellipse 17"/>
            <p:cNvSpPr/>
            <p:nvPr/>
          </p:nvSpPr>
          <p:spPr>
            <a:xfrm>
              <a:off x="155576" y="160338"/>
              <a:ext cx="1524000" cy="14636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Multiplier 18"/>
            <p:cNvSpPr/>
            <p:nvPr/>
          </p:nvSpPr>
          <p:spPr>
            <a:xfrm>
              <a:off x="307975" y="319463"/>
              <a:ext cx="1219200" cy="1114425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7296149" y="-3499595"/>
            <a:ext cx="1366838" cy="1249362"/>
            <a:chOff x="7627897" y="247114"/>
            <a:chExt cx="1366838" cy="1249362"/>
          </a:xfrm>
        </p:grpSpPr>
        <p:sp>
          <p:nvSpPr>
            <p:cNvPr id="21" name="Ellipse 20"/>
            <p:cNvSpPr/>
            <p:nvPr/>
          </p:nvSpPr>
          <p:spPr>
            <a:xfrm>
              <a:off x="7627897" y="247114"/>
              <a:ext cx="1366838" cy="12493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Demi-cadre 21"/>
            <p:cNvSpPr/>
            <p:nvPr/>
          </p:nvSpPr>
          <p:spPr>
            <a:xfrm rot="13740453">
              <a:off x="8165449" y="405789"/>
              <a:ext cx="291735" cy="690913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7239000" y="-206012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Valider repas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305300" y="209560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Annuler aliment</a:t>
            </a:r>
            <a:endParaRPr lang="fr-FR" dirty="0"/>
          </a:p>
        </p:txBody>
      </p:sp>
      <p:pic>
        <p:nvPicPr>
          <p:cNvPr id="25" name="Picture 2" descr="Résultat de recherche d'images pour &quot;trash material design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4" t="26693" r="30318" b="26689"/>
          <a:stretch/>
        </p:blipFill>
        <p:spPr bwMode="auto">
          <a:xfrm>
            <a:off x="9186862" y="5364162"/>
            <a:ext cx="14573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ésultat de recherche d'images pour &quot;animal material design&quot;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t="67433" r="6389" b="3523"/>
          <a:stretch/>
        </p:blipFill>
        <p:spPr bwMode="auto">
          <a:xfrm>
            <a:off x="6715124" y="5372100"/>
            <a:ext cx="1543051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ésultat de recherche d'images pour &quot;stomach material design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t="63298" r="35629" b="9681"/>
          <a:stretch/>
        </p:blipFill>
        <p:spPr bwMode="auto">
          <a:xfrm>
            <a:off x="4714874" y="5648325"/>
            <a:ext cx="1238251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ésultat de recherche d'images pour &quot;fridge flat icon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9" y="5372100"/>
            <a:ext cx="147002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Résultat de recherche d'images pour &quot;compost flat icon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5238749"/>
            <a:ext cx="162242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9753351" y="-2060126"/>
            <a:ext cx="187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Consulter déchets</a:t>
            </a:r>
            <a:endParaRPr lang="fr-FR" dirty="0"/>
          </a:p>
        </p:txBody>
      </p:sp>
      <p:sp>
        <p:nvSpPr>
          <p:cNvPr id="8" name="AutoShape 14" descr="Résultat de recherche d'images pour &quot;eye flat icon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39064" y="-3651760"/>
            <a:ext cx="1657350" cy="159200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01 MARS 2018                          DINER</a:t>
            </a:r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096375" y="1115514"/>
            <a:ext cx="2066925" cy="1085850"/>
          </a:xfrm>
          <a:prstGeom prst="wedgeRoundRectCallout">
            <a:avLst>
              <a:gd name="adj1" fmla="val -81662"/>
              <a:gd name="adj2" fmla="val -23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Decouper</a:t>
            </a:r>
            <a:r>
              <a:rPr lang="fr-FR" dirty="0" smtClean="0"/>
              <a:t> en combien de morceaux</a:t>
            </a:r>
          </a:p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553197" y="1963564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Decouper</a:t>
            </a:r>
            <a:r>
              <a:rPr lang="fr-FR" dirty="0" smtClean="0"/>
              <a:t> aliment</a:t>
            </a:r>
            <a:endParaRPr lang="fr-FR" dirty="0"/>
          </a:p>
        </p:txBody>
      </p:sp>
      <p:pic>
        <p:nvPicPr>
          <p:cNvPr id="38" name="Picture 6" descr="Résultat de recherche d'images pour &quot;knife flat icon&quot;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1"/>
          <a:stretch/>
        </p:blipFill>
        <p:spPr bwMode="auto">
          <a:xfrm>
            <a:off x="6833619" y="785200"/>
            <a:ext cx="1306060" cy="12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ésultat de recherche d'images pour &quot;trash material design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4" t="26693" r="30318" b="26689"/>
          <a:stretch/>
        </p:blipFill>
        <p:spPr bwMode="auto">
          <a:xfrm>
            <a:off x="9186862" y="5364162"/>
            <a:ext cx="14573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animal material desig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t="67433" r="6389" b="3523"/>
          <a:stretch/>
        </p:blipFill>
        <p:spPr bwMode="auto">
          <a:xfrm>
            <a:off x="6715124" y="5372100"/>
            <a:ext cx="1543051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stomach material design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t="63298" r="35629" b="9681"/>
          <a:stretch/>
        </p:blipFill>
        <p:spPr bwMode="auto">
          <a:xfrm>
            <a:off x="4714874" y="5648325"/>
            <a:ext cx="1238251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fridge flat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9" y="5372100"/>
            <a:ext cx="147002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compost flat icon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5235575"/>
            <a:ext cx="162242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4624636" y="-2987717"/>
            <a:ext cx="1133474" cy="1114425"/>
            <a:chOff x="5734969" y="991929"/>
            <a:chExt cx="1133474" cy="1114425"/>
          </a:xfrm>
        </p:grpSpPr>
        <p:sp>
          <p:nvSpPr>
            <p:cNvPr id="10" name="Ellipse 9"/>
            <p:cNvSpPr/>
            <p:nvPr/>
          </p:nvSpPr>
          <p:spPr>
            <a:xfrm>
              <a:off x="5734969" y="991929"/>
              <a:ext cx="1133474" cy="1114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Plus 10"/>
            <p:cNvSpPr/>
            <p:nvPr/>
          </p:nvSpPr>
          <p:spPr>
            <a:xfrm>
              <a:off x="6063581" y="1320541"/>
              <a:ext cx="476250" cy="45720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4288085" y="-1613814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un aliment</a:t>
            </a:r>
            <a:endParaRPr lang="fr-FR" dirty="0"/>
          </a:p>
        </p:txBody>
      </p:sp>
      <p:pic>
        <p:nvPicPr>
          <p:cNvPr id="4100" name="Picture 4" descr="Résultat de recherche d'images pour &quot;apple core flat icon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5" t="6415" r="7256" b="56751"/>
          <a:stretch/>
        </p:blipFill>
        <p:spPr bwMode="auto">
          <a:xfrm>
            <a:off x="9220200" y="2737340"/>
            <a:ext cx="1943100" cy="18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Résultat de recherche d'images pour &quot;apple )pee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8" name="Picture 12" descr="Résultat de recherche d'images pour &quot;apple )peel&quot;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r="10915"/>
          <a:stretch/>
        </p:blipFill>
        <p:spPr bwMode="auto">
          <a:xfrm>
            <a:off x="781050" y="2492742"/>
            <a:ext cx="3219450" cy="23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ésultat de recherche d'images pour &quot;apple slices flat icon&quot;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5" t="39501" r="288" b="30874"/>
          <a:stretch/>
        </p:blipFill>
        <p:spPr bwMode="auto">
          <a:xfrm>
            <a:off x="4693839" y="2910890"/>
            <a:ext cx="1590676" cy="15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ésultat de recherche d'images pour &quot;apple slices flat icon&quot;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5" t="39501" r="288" b="30874"/>
          <a:stretch/>
        </p:blipFill>
        <p:spPr bwMode="auto">
          <a:xfrm>
            <a:off x="2196886" y="-2805808"/>
            <a:ext cx="1590676" cy="15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e 14"/>
          <p:cNvGrpSpPr/>
          <p:nvPr/>
        </p:nvGrpSpPr>
        <p:grpSpPr>
          <a:xfrm>
            <a:off x="4499767" y="785200"/>
            <a:ext cx="1218407" cy="1215649"/>
            <a:chOff x="155576" y="160338"/>
            <a:chExt cx="1524000" cy="1463657"/>
          </a:xfrm>
        </p:grpSpPr>
        <p:sp>
          <p:nvSpPr>
            <p:cNvPr id="14" name="Ellipse 13"/>
            <p:cNvSpPr/>
            <p:nvPr/>
          </p:nvSpPr>
          <p:spPr>
            <a:xfrm>
              <a:off x="155576" y="160338"/>
              <a:ext cx="1524000" cy="14636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Multiplier 7"/>
            <p:cNvSpPr/>
            <p:nvPr/>
          </p:nvSpPr>
          <p:spPr>
            <a:xfrm>
              <a:off x="307975" y="319463"/>
              <a:ext cx="1219200" cy="1114425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4286249" y="202255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Annuler aliment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7372597" y="-2805808"/>
            <a:ext cx="1366838" cy="1249362"/>
            <a:chOff x="7627897" y="247114"/>
            <a:chExt cx="1366838" cy="1249362"/>
          </a:xfrm>
        </p:grpSpPr>
        <p:sp>
          <p:nvSpPr>
            <p:cNvPr id="29" name="Ellipse 28"/>
            <p:cNvSpPr/>
            <p:nvPr/>
          </p:nvSpPr>
          <p:spPr>
            <a:xfrm>
              <a:off x="7627897" y="247114"/>
              <a:ext cx="1366838" cy="12493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Demi-cadre 29"/>
            <p:cNvSpPr/>
            <p:nvPr/>
          </p:nvSpPr>
          <p:spPr>
            <a:xfrm rot="13740453">
              <a:off x="8165449" y="405789"/>
              <a:ext cx="291735" cy="690913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7315448" y="-136633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Valider repas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9829799" y="-1366339"/>
            <a:ext cx="187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Consulter déchets</a:t>
            </a:r>
            <a:endParaRPr lang="fr-FR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5512" y="-2957973"/>
            <a:ext cx="1657350" cy="159200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01 MARS 2018                          DINER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553197" y="1963564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Decouper</a:t>
            </a:r>
            <a:r>
              <a:rPr lang="fr-FR" dirty="0" smtClean="0"/>
              <a:t> aliment</a:t>
            </a:r>
            <a:endParaRPr lang="fr-FR" dirty="0"/>
          </a:p>
        </p:txBody>
      </p:sp>
      <p:pic>
        <p:nvPicPr>
          <p:cNvPr id="5126" name="Picture 6" descr="Résultat de recherche d'images pour &quot;knife flat icon&quot;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1"/>
          <a:stretch/>
        </p:blipFill>
        <p:spPr bwMode="auto">
          <a:xfrm>
            <a:off x="6833619" y="785200"/>
            <a:ext cx="1306060" cy="12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e 38"/>
          <p:cNvGrpSpPr/>
          <p:nvPr/>
        </p:nvGrpSpPr>
        <p:grpSpPr>
          <a:xfrm>
            <a:off x="9211240" y="785200"/>
            <a:ext cx="1366838" cy="1249362"/>
            <a:chOff x="7627897" y="247114"/>
            <a:chExt cx="1366838" cy="1249362"/>
          </a:xfrm>
        </p:grpSpPr>
        <p:sp>
          <p:nvSpPr>
            <p:cNvPr id="40" name="Ellipse 39"/>
            <p:cNvSpPr/>
            <p:nvPr/>
          </p:nvSpPr>
          <p:spPr>
            <a:xfrm>
              <a:off x="7627897" y="247114"/>
              <a:ext cx="1366838" cy="124936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Demi-cadre 40"/>
            <p:cNvSpPr/>
            <p:nvPr/>
          </p:nvSpPr>
          <p:spPr>
            <a:xfrm rot="13740453">
              <a:off x="8165449" y="405789"/>
              <a:ext cx="291735" cy="690913"/>
            </a:xfrm>
            <a:prstGeom prst="halfFram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9167811" y="2070817"/>
            <a:ext cx="18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Valider aliment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718174" y="2886352"/>
            <a:ext cx="587376" cy="64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7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ésultat de recherche d'images pour &quot;trash material design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4" t="26693" r="30318" b="26689"/>
          <a:stretch/>
        </p:blipFill>
        <p:spPr bwMode="auto">
          <a:xfrm>
            <a:off x="10113168" y="291939"/>
            <a:ext cx="14573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animal material desig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t="67433" r="6389" b="3523"/>
          <a:stretch/>
        </p:blipFill>
        <p:spPr bwMode="auto">
          <a:xfrm>
            <a:off x="7594599" y="350677"/>
            <a:ext cx="1543051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stomach material design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t="63298" r="35629" b="9681"/>
          <a:stretch/>
        </p:blipFill>
        <p:spPr bwMode="auto">
          <a:xfrm>
            <a:off x="4965699" y="626902"/>
            <a:ext cx="1238251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fridge flat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4" y="350677"/>
            <a:ext cx="147002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compost flat icon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14152"/>
            <a:ext cx="162242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ésultat de recherche d'images pour &quot;apple core flat icon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5" t="6415" r="7256" b="56751"/>
          <a:stretch/>
        </p:blipFill>
        <p:spPr bwMode="auto">
          <a:xfrm>
            <a:off x="7181849" y="2276016"/>
            <a:ext cx="1943100" cy="18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Résultat de recherche d'images pour &quot;apple )pee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8" name="Picture 12" descr="Résultat de recherche d'images pour &quot;apple )peel&quot;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r="10915"/>
          <a:stretch/>
        </p:blipFill>
        <p:spPr bwMode="auto">
          <a:xfrm>
            <a:off x="460375" y="2989778"/>
            <a:ext cx="1558376" cy="11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ésultat de recherche d'images pour &quot;apple slices flat icon&quot;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5" t="39501" r="288" b="30874"/>
          <a:stretch/>
        </p:blipFill>
        <p:spPr bwMode="auto">
          <a:xfrm>
            <a:off x="2552699" y="2520946"/>
            <a:ext cx="1590676" cy="15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ésultat de recherche d'images pour &quot;apple slices flat icon&quot;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5" t="39501" r="288" b="30874"/>
          <a:stretch/>
        </p:blipFill>
        <p:spPr bwMode="auto">
          <a:xfrm>
            <a:off x="4867274" y="2538924"/>
            <a:ext cx="1590676" cy="15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mi-cadre 8"/>
          <p:cNvSpPr/>
          <p:nvPr/>
        </p:nvSpPr>
        <p:spPr>
          <a:xfrm rot="13740453">
            <a:off x="9814901" y="343201"/>
            <a:ext cx="291735" cy="690913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2156352" y="1298833"/>
            <a:ext cx="19050" cy="443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590576" y="1302266"/>
            <a:ext cx="19050" cy="443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6911448" y="1298833"/>
            <a:ext cx="19050" cy="443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927995" y="1298833"/>
            <a:ext cx="19050" cy="443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10113168" y="6057900"/>
            <a:ext cx="1716882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01 MARS 2018                          DINER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51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102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UT2J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Etudiant L3 MIASHS INFO - 2017 - ARNAUD LABESQUE</dc:creator>
  <cp:lastModifiedBy>Etudiant L3 MIASHS INFO - 2017 - ARNAUD LABESQUE</cp:lastModifiedBy>
  <cp:revision>12</cp:revision>
  <dcterms:created xsi:type="dcterms:W3CDTF">2017-11-07T08:29:39Z</dcterms:created>
  <dcterms:modified xsi:type="dcterms:W3CDTF">2017-11-07T10:21:46Z</dcterms:modified>
</cp:coreProperties>
</file>