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6"/>
  </p:handoutMasterIdLst>
  <p:sldIdLst>
    <p:sldId id="256" r:id="rId3"/>
    <p:sldId id="258" r:id="rId4"/>
    <p:sldId id="257" r:id="rId5"/>
    <p:sldId id="272" r:id="rId6"/>
    <p:sldId id="259" r:id="rId7"/>
    <p:sldId id="268" r:id="rId8"/>
    <p:sldId id="270" r:id="rId9"/>
    <p:sldId id="269" r:id="rId10"/>
    <p:sldId id="267" r:id="rId11"/>
    <p:sldId id="266" r:id="rId12"/>
    <p:sldId id="262" r:id="rId13"/>
    <p:sldId id="263" r:id="rId14"/>
    <p:sldId id="265" r:id="rId1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\Desktop\Classeur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Feuil1!$A$22</c:f>
              <c:strCache>
                <c:ptCount val="1"/>
                <c:pt idx="0">
                  <c:v>Do you practice sport?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Feuil1!$B$22:$C$22</c:f>
              <c:numCache>
                <c:formatCode>General</c:formatCode>
                <c:ptCount val="2"/>
                <c:pt idx="0">
                  <c:v>6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Does the technology help you in practicing your sport </a:t>
            </a:r>
            <a:r>
              <a:rPr lang="en-US" sz="1200" dirty="0" smtClean="0"/>
              <a:t>?</a:t>
            </a:r>
          </a:p>
          <a:p>
            <a:pPr>
              <a:defRPr sz="1200"/>
            </a:pPr>
            <a:endParaRPr lang="en-US" sz="40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Feuil1!$A$30</c:f>
              <c:strCache>
                <c:ptCount val="1"/>
                <c:pt idx="0">
                  <c:v>Does the technology help you in your sport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Feuil1!$B$30:$C$30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Feuil1!$A$31</c:f>
              <c:strCache>
                <c:ptCount val="1"/>
                <c:pt idx="0">
                  <c:v>Do you know E-sports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Feuil1!$B$31:$C$31</c:f>
              <c:numCache>
                <c:formatCode>General</c:formatCode>
                <c:ptCount val="2"/>
                <c:pt idx="0">
                  <c:v>3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Do you know we can practice a sport at </a:t>
            </a:r>
            <a:r>
              <a:rPr lang="en-US" sz="1600" dirty="0" err="1"/>
              <a:t>uni</a:t>
            </a:r>
            <a:r>
              <a:rPr lang="en-US" sz="1600" dirty="0"/>
              <a:t> ?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Feuil1!$A$26</c:f>
              <c:strCache>
                <c:ptCount val="1"/>
                <c:pt idx="0">
                  <c:v>do you know we can practice a sport at uni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Feuil1!$B$26:$C$26</c:f>
              <c:numCache>
                <c:formatCode>General</c:formatCode>
                <c:ptCount val="2"/>
                <c:pt idx="0">
                  <c:v>3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Sport at UNI 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Feuil1!$A$24</c:f>
              <c:strCache>
                <c:ptCount val="1"/>
                <c:pt idx="0">
                  <c:v>At uni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Feuil1!$B$24:$C$24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What do you think about infrastructure 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Feuil1!$F$31:$I$31</c:f>
              <c:strCache>
                <c:ptCount val="4"/>
                <c:pt idx="0">
                  <c:v>What do you think aubout infrastructure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Feuil1!$J$29:$K$29</c:f>
              <c:strCache>
                <c:ptCount val="2"/>
                <c:pt idx="0">
                  <c:v>good</c:v>
                </c:pt>
                <c:pt idx="1">
                  <c:v>bad</c:v>
                </c:pt>
              </c:strCache>
            </c:strRef>
          </c:cat>
          <c:val>
            <c:numRef>
              <c:f>Feuil1!$J$31:$K$31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Feuil1!$A$34</c:f>
              <c:strCache>
                <c:ptCount val="1"/>
                <c:pt idx="0">
                  <c:v> Is iack of time is th reason you don't practice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Feuil1!$B$34:$C$34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Feuil1!$D$36:$F$36</c:f>
              <c:strCache>
                <c:ptCount val="3"/>
                <c:pt idx="0">
                  <c:v>which sport do you practice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Feuil1!$G$35:$K$35</c:f>
              <c:strCache>
                <c:ptCount val="5"/>
                <c:pt idx="0">
                  <c:v>Tennis</c:v>
                </c:pt>
                <c:pt idx="1">
                  <c:v>E-sport</c:v>
                </c:pt>
                <c:pt idx="2">
                  <c:v>Badbinton</c:v>
                </c:pt>
                <c:pt idx="3">
                  <c:v>Bodybuilding</c:v>
                </c:pt>
                <c:pt idx="4">
                  <c:v>Basket</c:v>
                </c:pt>
              </c:strCache>
            </c:strRef>
          </c:cat>
          <c:val>
            <c:numRef>
              <c:f>Feuil1!$G$36:$K$36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Feuil1!$A$32</c:f>
              <c:strCache>
                <c:ptCount val="1"/>
                <c:pt idx="0">
                  <c:v>Do you think sport outside is better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Feuil1!$B$32:$C$32</c:f>
              <c:numCache>
                <c:formatCode>General</c:formatCode>
                <c:ptCount val="2"/>
                <c:pt idx="0">
                  <c:v>4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Feuil1!$F$30:$I$30</c:f>
              <c:strCache>
                <c:ptCount val="4"/>
                <c:pt idx="0">
                  <c:v>What do you think about sport and machines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Feuil1!$J$29:$K$29</c:f>
              <c:strCache>
                <c:ptCount val="2"/>
                <c:pt idx="0">
                  <c:v>good</c:v>
                </c:pt>
                <c:pt idx="1">
                  <c:v>bad</c:v>
                </c:pt>
              </c:strCache>
            </c:strRef>
          </c:cat>
          <c:val>
            <c:numRef>
              <c:f>Feuil1!$J$30:$K$30</c:f>
              <c:numCache>
                <c:formatCode>General</c:formatCode>
                <c:ptCount val="2"/>
                <c:pt idx="0">
                  <c:v>12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Feuil1!$A$29</c:f>
              <c:strCache>
                <c:ptCount val="1"/>
                <c:pt idx="0">
                  <c:v>Do you use technology to practice your sport ?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Feuil1!$B$21:$C$21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Feuil1!$B$29:$C$29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Sport at </a:t>
            </a:r>
            <a:r>
              <a:rPr lang="fr-FR" dirty="0" err="1" smtClean="0"/>
              <a:t>University</a:t>
            </a:r>
            <a:r>
              <a:rPr lang="fr-FR" dirty="0" smtClean="0"/>
              <a:t> (G2S1)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Sport and </a:t>
            </a:r>
            <a:r>
              <a:rPr lang="fr-FR" dirty="0" err="1" smtClean="0"/>
              <a:t>technology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590481" cy="272821"/>
          </a:xfrm>
        </p:spPr>
        <p:txBody>
          <a:bodyPr>
            <a:noAutofit/>
          </a:bodyPr>
          <a:lstStyle/>
          <a:p>
            <a:r>
              <a:rPr lang="en-US" dirty="0"/>
              <a:t>What do you think about sport and machines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8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89219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9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366546" cy="272821"/>
          </a:xfrm>
        </p:spPr>
        <p:txBody>
          <a:bodyPr>
            <a:noAutofit/>
          </a:bodyPr>
          <a:lstStyle/>
          <a:p>
            <a:r>
              <a:rPr lang="en-US" dirty="0"/>
              <a:t>Do you use technology to practice your sport ?</a:t>
            </a:r>
            <a:endParaRPr lang="fr-FR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65963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5324489" cy="272821"/>
          </a:xfrm>
        </p:spPr>
        <p:txBody>
          <a:bodyPr>
            <a:noAutofit/>
          </a:bodyPr>
          <a:lstStyle/>
          <a:p>
            <a:r>
              <a:rPr lang="en-US" dirty="0"/>
              <a:t> Does the technology help you </a:t>
            </a:r>
            <a:r>
              <a:rPr lang="en-US" dirty="0" smtClean="0"/>
              <a:t>in practicing </a:t>
            </a:r>
            <a:r>
              <a:rPr lang="en-US" dirty="0"/>
              <a:t>your sport ?</a:t>
            </a:r>
            <a:endParaRPr lang="fr-FR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290748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Question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know E-sports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11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24107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11 questions to know </a:t>
            </a:r>
            <a:r>
              <a:rPr lang="fr-FR" dirty="0" err="1" smtClean="0"/>
              <a:t>everything</a:t>
            </a:r>
            <a:r>
              <a:rPr lang="fr-FR" dirty="0" smtClean="0"/>
              <a:t> about IUT </a:t>
            </a:r>
            <a:r>
              <a:rPr lang="fr-FR" dirty="0" err="1" smtClean="0"/>
              <a:t>informatic</a:t>
            </a:r>
            <a:r>
              <a:rPr lang="fr-FR" dirty="0" smtClean="0"/>
              <a:t> and sports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Survey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 </a:t>
            </a:r>
            <a:r>
              <a:rPr lang="fr-FR" dirty="0" err="1"/>
              <a:t>you</a:t>
            </a:r>
            <a:r>
              <a:rPr lang="fr-FR" dirty="0"/>
              <a:t> practice </a:t>
            </a:r>
            <a:r>
              <a:rPr lang="fr-FR" dirty="0" smtClean="0"/>
              <a:t>a sport?</a:t>
            </a:r>
          </a:p>
          <a:p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4226" y="116388"/>
            <a:ext cx="2491325" cy="229512"/>
          </a:xfrm>
        </p:spPr>
        <p:txBody>
          <a:bodyPr/>
          <a:lstStyle/>
          <a:p>
            <a:r>
              <a:rPr lang="fr-FR" dirty="0" smtClean="0"/>
              <a:t>Question 1</a:t>
            </a:r>
            <a:endParaRPr lang="fr-FR" dirty="0"/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921308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2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4298122" cy="272821"/>
          </a:xfrm>
        </p:spPr>
        <p:txBody>
          <a:bodyPr>
            <a:noAutofit/>
          </a:bodyPr>
          <a:lstStyle/>
          <a:p>
            <a:r>
              <a:rPr lang="en-US" dirty="0"/>
              <a:t>Do you know we can practice a sport at </a:t>
            </a:r>
            <a:r>
              <a:rPr lang="en-US" dirty="0" err="1"/>
              <a:t>uni</a:t>
            </a:r>
            <a:r>
              <a:rPr lang="en-US" dirty="0"/>
              <a:t> ?</a:t>
            </a:r>
          </a:p>
          <a:p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06679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71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Do </a:t>
            </a:r>
            <a:r>
              <a:rPr lang="fr-FR" dirty="0" err="1"/>
              <a:t>you</a:t>
            </a:r>
            <a:r>
              <a:rPr lang="fr-FR" dirty="0"/>
              <a:t> practice a sport at UNI ?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3</a:t>
            </a:r>
            <a:endParaRPr lang="fr-FR" dirty="0"/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4697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3949779" cy="272821"/>
          </a:xfrm>
        </p:spPr>
        <p:txBody>
          <a:bodyPr>
            <a:noAutofit/>
          </a:bodyPr>
          <a:lstStyle/>
          <a:p>
            <a:r>
              <a:rPr lang="en-US" dirty="0"/>
              <a:t>What do you think </a:t>
            </a:r>
            <a:r>
              <a:rPr lang="en-US" dirty="0" smtClean="0"/>
              <a:t>about </a:t>
            </a:r>
            <a:r>
              <a:rPr lang="en-US" dirty="0"/>
              <a:t>infrastructure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4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12934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367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721110" cy="272821"/>
          </a:xfrm>
        </p:spPr>
        <p:txBody>
          <a:bodyPr>
            <a:no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lack </a:t>
            </a:r>
            <a:r>
              <a:rPr lang="en-US" dirty="0"/>
              <a:t>of time is </a:t>
            </a:r>
            <a:r>
              <a:rPr lang="en-US" dirty="0" smtClean="0"/>
              <a:t>the </a:t>
            </a:r>
            <a:r>
              <a:rPr lang="en-US" dirty="0"/>
              <a:t>reason you don't practice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5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258722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6923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which sport do you practice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6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083983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922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 you think sport outside is better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Question 7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825972"/>
              </p:ext>
            </p:extLst>
          </p:nvPr>
        </p:nvGraphicFramePr>
        <p:xfrm>
          <a:off x="4104000" y="95175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01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218</Words>
  <Application>Microsoft Office PowerPoint</Application>
  <PresentationFormat>Affichage à l'écran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 Black</vt:lpstr>
      <vt:lpstr>Segoe UI Semilight</vt:lpstr>
      <vt:lpstr>SegoeBook</vt:lpstr>
      <vt:lpstr>Thème Office</vt:lpstr>
      <vt:lpstr>Sport at University (G2S1)</vt:lpstr>
      <vt:lpstr>11 questions to know everything about IUT informatic and sports </vt:lpstr>
      <vt:lpstr>Question 1</vt:lpstr>
      <vt:lpstr>Question 2</vt:lpstr>
      <vt:lpstr>Question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 9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2015-10-12T18:11:01Z</dcterms:created>
  <dcterms:modified xsi:type="dcterms:W3CDTF">2015-10-12T19:09:49Z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