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9"/>
  </p:notesMasterIdLst>
  <p:handoutMasterIdLst>
    <p:handoutMasterId r:id="rId10"/>
  </p:handoutMasterIdLst>
  <p:sldIdLst>
    <p:sldId id="266" r:id="rId2"/>
    <p:sldId id="263" r:id="rId3"/>
    <p:sldId id="265" r:id="rId4"/>
    <p:sldId id="260" r:id="rId5"/>
    <p:sldId id="261" r:id="rId6"/>
    <p:sldId id="262" r:id="rId7"/>
    <p:sldId id="267" r:id="rId8"/>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521" autoAdjust="0"/>
    <p:restoredTop sz="94660"/>
  </p:normalViewPr>
  <p:slideViewPr>
    <p:cSldViewPr>
      <p:cViewPr varScale="1">
        <p:scale>
          <a:sx n="69" d="100"/>
          <a:sy n="69" d="100"/>
        </p:scale>
        <p:origin x="-1125" y="-9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E7D018D-748F-47BF-843A-40349A141CAC}" type="datetimeFigureOut">
              <a:rPr lang="en-US" smtClean="0"/>
              <a:pPr/>
              <a:t>1/1/2019</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04AC5213-BACC-41AB-9B61-B40CF6C5296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3E9B8FB-2ABD-42C9-A6DA-A6789EAF441D}" type="datetimeFigureOut">
              <a:rPr lang="en-US" smtClean="0"/>
              <a:pPr/>
              <a:t>1/1/2019</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BE2A7042-DEED-4AA1-9E89-4A16B25725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2A7042-DEED-4AA1-9E89-4A16B257257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BE2A7042-DEED-4AA1-9E89-4A16B2572577}"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2A7042-DEED-4AA1-9E89-4A16B2572577}"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BE2A7042-DEED-4AA1-9E89-4A16B2572577}"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BE2A7042-DEED-4AA1-9E89-4A16B2572577}"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BE2A7042-DEED-4AA1-9E89-4A16B2572577}"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BE2A7042-DEED-4AA1-9E89-4A16B2572577}"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lbum Cover">
    <p:spTree>
      <p:nvGrpSpPr>
        <p:cNvPr id="1" name=""/>
        <p:cNvGrpSpPr/>
        <p:nvPr/>
      </p:nvGrpSpPr>
      <p:grpSpPr>
        <a:xfrm>
          <a:off x="0" y="0"/>
          <a:ext cx="0" cy="0"/>
          <a:chOff x="0" y="0"/>
          <a:chExt cx="0" cy="0"/>
        </a:xfrm>
      </p:grpSpPr>
      <p:sp>
        <p:nvSpPr>
          <p:cNvPr id="31" name="Text Placeholder 30"/>
          <p:cNvSpPr>
            <a:spLocks noGrp="1"/>
          </p:cNvSpPr>
          <p:nvPr>
            <p:ph type="body" sz="quarter" idx="10" hasCustomPrompt="1"/>
          </p:nvPr>
        </p:nvSpPr>
        <p:spPr>
          <a:xfrm>
            <a:off x="228600" y="5467350"/>
            <a:ext cx="8610600" cy="1238250"/>
          </a:xfrm>
          <a:solidFill>
            <a:schemeClr val="accent1"/>
          </a:solidFill>
        </p:spPr>
        <p:txBody>
          <a:bodyPr vert="horz" anchor="ctr">
            <a:noAutofit/>
          </a:bodyPr>
          <a:lstStyle>
            <a:lvl1pPr marL="0" indent="0" algn="l">
              <a:buFontTx/>
              <a:buNone/>
              <a:defRPr lang="en-US" sz="4800" baseline="0" dirty="0">
                <a:solidFill>
                  <a:schemeClr val="bg1"/>
                </a:solidFill>
              </a:defRPr>
            </a:lvl1pPr>
            <a:extLst/>
          </a:lstStyle>
          <a:p>
            <a:pPr lvl="0"/>
            <a:r>
              <a:rPr lang="en-US" dirty="0" smtClean="0"/>
              <a:t>Click to add photo album title</a:t>
            </a:r>
            <a:endParaRPr lang="en-US" dirty="0"/>
          </a:p>
        </p:txBody>
      </p:sp>
      <p:sp>
        <p:nvSpPr>
          <p:cNvPr id="12" name="Picture Placeholder 11"/>
          <p:cNvSpPr>
            <a:spLocks noGrp="1"/>
          </p:cNvSpPr>
          <p:nvPr>
            <p:ph type="pic" sz="quarter" idx="11"/>
          </p:nvPr>
        </p:nvSpPr>
        <p:spPr>
          <a:xfrm>
            <a:off x="228600" y="152400"/>
            <a:ext cx="6858000" cy="5239512"/>
          </a:xfrm>
          <a:solidFill>
            <a:schemeClr val="bg1"/>
          </a:solidFill>
          <a:ln w="34925" cap="rnd" cmpd="sng" algn="ctr">
            <a:noFill/>
            <a:prstDash val="solid"/>
          </a:ln>
          <a:effectLst/>
        </p:spPr>
        <p:style>
          <a:lnRef idx="3">
            <a:schemeClr val="lt1"/>
          </a:lnRef>
          <a:fillRef idx="1">
            <a:schemeClr val="accent5"/>
          </a:fillRef>
          <a:effectRef idx="1">
            <a:schemeClr val="accent5"/>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6" name="Rectangle 15"/>
          <p:cNvSpPr/>
          <p:nvPr userDrawn="1"/>
        </p:nvSpPr>
        <p:spPr>
          <a:xfrm>
            <a:off x="3962400" y="152400"/>
            <a:ext cx="4876800" cy="52578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11" name="Picture Placeholder 10"/>
          <p:cNvSpPr>
            <a:spLocks noGrp="1" noChangeAspect="1"/>
          </p:cNvSpPr>
          <p:nvPr>
            <p:ph type="pic" sz="quarter" idx="11"/>
          </p:nvPr>
        </p:nvSpPr>
        <p:spPr>
          <a:xfrm>
            <a:off x="43434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noChangeAspect="1"/>
          </p:cNvSpPr>
          <p:nvPr>
            <p:ph type="pic" sz="quarter" idx="12"/>
          </p:nvPr>
        </p:nvSpPr>
        <p:spPr>
          <a:xfrm>
            <a:off x="2286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noChangeAspect="1"/>
          </p:cNvSpPr>
          <p:nvPr>
            <p:ph type="pic" sz="quarter" idx="13"/>
          </p:nvPr>
        </p:nvSpPr>
        <p:spPr>
          <a:xfrm>
            <a:off x="4343400" y="2286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Text Placeholder 11"/>
          <p:cNvSpPr>
            <a:spLocks noGrp="1"/>
          </p:cNvSpPr>
          <p:nvPr>
            <p:ph type="body" sz="quarter" idx="14" hasCustomPrompt="1"/>
          </p:nvPr>
        </p:nvSpPr>
        <p:spPr>
          <a:xfrm>
            <a:off x="228600" y="228600"/>
            <a:ext cx="3947160" cy="2960370"/>
          </a:xfrm>
        </p:spPr>
        <p:txBody>
          <a:bodyPr anchor="b" anchorCtr="0"/>
          <a:lstStyle>
            <a:lvl1pPr marL="0" marR="0" indent="0" algn="r">
              <a:buFontTx/>
              <a:buNone/>
              <a:defRPr sz="2000" i="0"/>
            </a:lvl1pPr>
            <a:extLst/>
          </a:lstStyle>
          <a:p>
            <a:pPr lvl="0"/>
            <a:r>
              <a:rPr lang="en-US" dirty="0" smtClean="0"/>
              <a:t>Click to add caption</a:t>
            </a:r>
            <a:endParaRPr lang="en-US" dirty="0"/>
          </a:p>
        </p:txBody>
      </p:sp>
      <p:sp>
        <p:nvSpPr>
          <p:cNvPr id="6" name="Rectangle 5"/>
          <p:cNvSpPr>
            <a:spLocks noGrp="1"/>
          </p:cNvSpPr>
          <p:nvPr>
            <p:ph type="dt" sz="half" idx="15"/>
          </p:nvPr>
        </p:nvSpPr>
        <p:spPr/>
        <p:txBody>
          <a:bodyPr/>
          <a:lstStyle>
            <a:extLst/>
          </a:lstStyle>
          <a:p>
            <a:pPr algn="r"/>
            <a:fld id="{9668B50E-0B48-4566-8609-C51CF752A7DF}" type="datetimeFigureOut">
              <a:rPr lang="en-US" smtClean="0">
                <a:solidFill>
                  <a:schemeClr val="bg1"/>
                </a:solidFill>
              </a:rPr>
              <a:pPr algn="r"/>
              <a:t>1/1/2019</a:t>
            </a:fld>
            <a:endParaRPr lang="en-US"/>
          </a:p>
        </p:txBody>
      </p:sp>
      <p:sp>
        <p:nvSpPr>
          <p:cNvPr id="7" name="Rectangle 6"/>
          <p:cNvSpPr>
            <a:spLocks noGrp="1"/>
          </p:cNvSpPr>
          <p:nvPr>
            <p:ph type="sldNum" sz="quarter" idx="16"/>
          </p:nvPr>
        </p:nvSpPr>
        <p:spPr/>
        <p:txBody>
          <a:bodyPr/>
          <a:lstStyle>
            <a:extLst/>
          </a:lstStyle>
          <a:p>
            <a:fld id="{8A4431D5-1B33-458B-8AFD-CECCB0FA18CB}" type="slidenum">
              <a:rPr lang="en-US" smtClean="0">
                <a:solidFill>
                  <a:srgbClr val="FFFFFF"/>
                </a:solidFill>
              </a:rPr>
              <a:pPr/>
              <a:t>‹#›</a:t>
            </a:fld>
            <a:endParaRPr lang="en-US"/>
          </a:p>
        </p:txBody>
      </p:sp>
      <p:sp>
        <p:nvSpPr>
          <p:cNvPr id="8" name="Rectangle 7"/>
          <p:cNvSpPr>
            <a:spLocks noGrp="1"/>
          </p:cNvSpPr>
          <p:nvPr>
            <p:ph type="ftr" sz="quarter" idx="17"/>
          </p:nvPr>
        </p:nvSpPr>
        <p:spPr/>
        <p:txBody>
          <a:bodyPr/>
          <a:lstStyle>
            <a:extLst/>
          </a:lstStyle>
          <a:p>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10" name="Picture Placeholder 9"/>
          <p:cNvSpPr>
            <a:spLocks noGrp="1" noChangeAspect="1"/>
          </p:cNvSpPr>
          <p:nvPr>
            <p:ph type="pic" sz="quarter" idx="11"/>
          </p:nvPr>
        </p:nvSpPr>
        <p:spPr>
          <a:xfrm>
            <a:off x="4648200" y="3124962"/>
            <a:ext cx="3697224" cy="2772918"/>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Picture Placeholder 24"/>
          <p:cNvSpPr>
            <a:spLocks noGrp="1" noChangeAspect="1"/>
          </p:cNvSpPr>
          <p:nvPr>
            <p:ph type="pic" sz="quarter" idx="12"/>
          </p:nvPr>
        </p:nvSpPr>
        <p:spPr>
          <a:xfrm>
            <a:off x="228600" y="228600"/>
            <a:ext cx="4251960" cy="566928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13"/>
          </p:nvPr>
        </p:nvSpPr>
        <p:spPr>
          <a:xfrm>
            <a:off x="4648200" y="228600"/>
            <a:ext cx="3672840" cy="275463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5" name="Rectangle 4"/>
          <p:cNvSpPr>
            <a:spLocks noGrp="1"/>
          </p:cNvSpPr>
          <p:nvPr>
            <p:ph type="dt" sz="half" idx="14"/>
          </p:nvPr>
        </p:nvSpPr>
        <p:spPr/>
        <p:txBody>
          <a:bodyPr/>
          <a:lstStyle>
            <a:extLst/>
          </a:lstStyle>
          <a:p>
            <a:pPr algn="r"/>
            <a:fld id="{9668B50E-0B48-4566-8609-C51CF752A7DF}" type="datetimeFigureOut">
              <a:rPr lang="en-US" smtClean="0">
                <a:solidFill>
                  <a:schemeClr val="bg1"/>
                </a:solidFill>
              </a:rPr>
              <a:pPr algn="r"/>
              <a:t>1/1/2019</a:t>
            </a:fld>
            <a:endParaRPr lang="en-US"/>
          </a:p>
        </p:txBody>
      </p:sp>
      <p:sp>
        <p:nvSpPr>
          <p:cNvPr id="7" name="Rectangle 6"/>
          <p:cNvSpPr>
            <a:spLocks noGrp="1"/>
          </p:cNvSpPr>
          <p:nvPr>
            <p:ph type="sldNum" sz="quarter" idx="15"/>
          </p:nvPr>
        </p:nvSpPr>
        <p:spPr/>
        <p:txBody>
          <a:bodyPr/>
          <a:lstStyle>
            <a:extLst/>
          </a:lstStyle>
          <a:p>
            <a:fld id="{8A4431D5-1B33-458B-8AFD-CECCB0FA18CB}" type="slidenum">
              <a:rPr lang="en-US" smtClean="0">
                <a:solidFill>
                  <a:srgbClr val="FFFFFF"/>
                </a:solidFill>
              </a:rPr>
              <a:pPr/>
              <a:t>‹#›</a:t>
            </a:fld>
            <a:endParaRPr lang="en-US"/>
          </a:p>
        </p:txBody>
      </p:sp>
      <p:sp>
        <p:nvSpPr>
          <p:cNvPr id="8" name="Rectangle 7"/>
          <p:cNvSpPr>
            <a:spLocks noGrp="1"/>
          </p:cNvSpPr>
          <p:nvPr>
            <p:ph type="ftr" sz="quarter" idx="16"/>
          </p:nvPr>
        </p:nvSpPr>
        <p:spPr/>
        <p:txBody>
          <a:bodyPr/>
          <a:lstStyle>
            <a:extLst/>
          </a:lstStyle>
          <a:p>
            <a:endParaRPr lang="en-US"/>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Portrait with Captions">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18669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6"/>
          </p:nvPr>
        </p:nvSpPr>
        <p:spPr>
          <a:xfrm>
            <a:off x="1866900"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p:cNvSpPr>
          <p:nvPr>
            <p:ph type="pic" sz="quarter" idx="25"/>
          </p:nvPr>
        </p:nvSpPr>
        <p:spPr>
          <a:xfrm>
            <a:off x="43053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9" name="Picture Placeholder 18"/>
          <p:cNvSpPr>
            <a:spLocks noGrp="1"/>
          </p:cNvSpPr>
          <p:nvPr>
            <p:ph type="pic" sz="quarter" idx="27"/>
          </p:nvPr>
        </p:nvSpPr>
        <p:spPr>
          <a:xfrm>
            <a:off x="4306086"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2" name="Text Placeholder 21"/>
          <p:cNvSpPr>
            <a:spLocks noGrp="1"/>
          </p:cNvSpPr>
          <p:nvPr>
            <p:ph type="body" sz="quarter" idx="16" hasCustomPrompt="1"/>
          </p:nvPr>
        </p:nvSpPr>
        <p:spPr>
          <a:xfrm>
            <a:off x="152400" y="228600"/>
            <a:ext cx="1676400" cy="2743200"/>
          </a:xfrm>
        </p:spPr>
        <p:txBody>
          <a:bodyPr anchor="t" anchorCtr="0"/>
          <a:lstStyle>
            <a:lvl1pPr marL="0" marR="0" indent="0" algn="r">
              <a:buFontTx/>
              <a:buNone/>
              <a:defRPr sz="1600" baseline="0"/>
            </a:lvl1pPr>
            <a:extLst/>
          </a:lstStyle>
          <a:p>
            <a:pPr lvl="0"/>
            <a:r>
              <a:rPr lang="en-US" dirty="0" smtClean="0"/>
              <a:t>Click to add caption</a:t>
            </a:r>
            <a:endParaRPr lang="en-US" dirty="0"/>
          </a:p>
        </p:txBody>
      </p:sp>
      <p:sp>
        <p:nvSpPr>
          <p:cNvPr id="5" name="Text Placeholder 4"/>
          <p:cNvSpPr>
            <a:spLocks noGrp="1"/>
          </p:cNvSpPr>
          <p:nvPr>
            <p:ph type="body" sz="quarter" idx="29" hasCustomPrompt="1"/>
          </p:nvPr>
        </p:nvSpPr>
        <p:spPr>
          <a:xfrm>
            <a:off x="6629400" y="228600"/>
            <a:ext cx="1676400" cy="19050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20" name="Text Placeholder 19"/>
          <p:cNvSpPr>
            <a:spLocks noGrp="1"/>
          </p:cNvSpPr>
          <p:nvPr>
            <p:ph type="body" sz="quarter" idx="28" hasCustomPrompt="1"/>
          </p:nvPr>
        </p:nvSpPr>
        <p:spPr>
          <a:xfrm>
            <a:off x="152400" y="4724400"/>
            <a:ext cx="1676400" cy="1905000"/>
          </a:xfrm>
        </p:spPr>
        <p:txBody>
          <a:bodyPr anchor="b" anchorCtr="0"/>
          <a:lstStyle>
            <a:lvl1pPr marL="0" marR="0" indent="0" algn="r">
              <a:buFontTx/>
              <a:buNone/>
              <a:defRPr sz="1600" baseline="0"/>
            </a:lvl1pPr>
            <a:extLst/>
          </a:lstStyle>
          <a:p>
            <a:pPr lvl="0"/>
            <a:r>
              <a:rPr lang="en-US" dirty="0" smtClean="0"/>
              <a:t>Click to add caption</a:t>
            </a:r>
            <a:endParaRPr lang="en-US" dirty="0"/>
          </a:p>
        </p:txBody>
      </p:sp>
      <p:sp>
        <p:nvSpPr>
          <p:cNvPr id="21" name="Text Placeholder 20"/>
          <p:cNvSpPr>
            <a:spLocks noGrp="1"/>
          </p:cNvSpPr>
          <p:nvPr>
            <p:ph type="body" sz="quarter" idx="30" hasCustomPrompt="1"/>
          </p:nvPr>
        </p:nvSpPr>
        <p:spPr>
          <a:xfrm>
            <a:off x="6629400" y="4724400"/>
            <a:ext cx="1676400" cy="1905000"/>
          </a:xfrm>
        </p:spPr>
        <p:txBody>
          <a:bodyPr anchor="b" anchorCtr="0"/>
          <a:lstStyle>
            <a:lvl1pPr marL="0" marR="0" indent="0" algn="l">
              <a:buFontTx/>
              <a:buNone/>
              <a:defRPr sz="1600" baseline="0"/>
            </a:lvl1pPr>
            <a:extLst/>
          </a:lstStyle>
          <a:p>
            <a:pPr lvl="0"/>
            <a:r>
              <a:rPr lang="en-US" dirty="0" smtClean="0"/>
              <a:t>Click to add caption</a:t>
            </a:r>
            <a:endParaRPr lang="en-US" dirty="0"/>
          </a:p>
        </p:txBody>
      </p:sp>
      <p:sp>
        <p:nvSpPr>
          <p:cNvPr id="10" name="Rectangle 9"/>
          <p:cNvSpPr>
            <a:spLocks noGrp="1"/>
          </p:cNvSpPr>
          <p:nvPr>
            <p:ph type="dt" sz="half" idx="31"/>
          </p:nvPr>
        </p:nvSpPr>
        <p:spPr/>
        <p:txBody>
          <a:bodyPr/>
          <a:lstStyle>
            <a:extLst/>
          </a:lstStyle>
          <a:p>
            <a:pPr algn="r"/>
            <a:fld id="{9668B50E-0B48-4566-8609-C51CF752A7DF}" type="datetimeFigureOut">
              <a:rPr lang="en-US" smtClean="0">
                <a:solidFill>
                  <a:schemeClr val="bg1"/>
                </a:solidFill>
              </a:rPr>
              <a:pPr algn="r"/>
              <a:t>1/1/2019</a:t>
            </a:fld>
            <a:endParaRPr lang="en-US"/>
          </a:p>
        </p:txBody>
      </p:sp>
      <p:sp>
        <p:nvSpPr>
          <p:cNvPr id="11" name="Rectangle 10"/>
          <p:cNvSpPr>
            <a:spLocks noGrp="1"/>
          </p:cNvSpPr>
          <p:nvPr>
            <p:ph type="sldNum" sz="quarter" idx="32"/>
          </p:nvPr>
        </p:nvSpPr>
        <p:spPr/>
        <p:txBody>
          <a:bodyPr/>
          <a:lstStyle>
            <a:extLst/>
          </a:lstStyle>
          <a:p>
            <a:fld id="{8A4431D5-1B33-458B-8AFD-CECCB0FA18CB}" type="slidenum">
              <a:rPr lang="en-US" smtClean="0">
                <a:solidFill>
                  <a:srgbClr val="FFFFFF"/>
                </a:solidFill>
              </a:rPr>
              <a:pPr/>
              <a:t>‹#›</a:t>
            </a:fld>
            <a:endParaRPr lang="en-US"/>
          </a:p>
        </p:txBody>
      </p:sp>
      <p:sp>
        <p:nvSpPr>
          <p:cNvPr id="12" name="Rectangle 11"/>
          <p:cNvSpPr>
            <a:spLocks noGrp="1"/>
          </p:cNvSpPr>
          <p:nvPr>
            <p:ph type="ftr" sz="quarter" idx="33"/>
          </p:nvPr>
        </p:nvSpPr>
        <p:spPr/>
        <p:txBody>
          <a:bodyPr/>
          <a:lstStyle>
            <a:extLst/>
          </a:lstStyle>
          <a:p>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Landscape with Captions">
    <p:spTree>
      <p:nvGrpSpPr>
        <p:cNvPr id="1" name=""/>
        <p:cNvGrpSpPr/>
        <p:nvPr/>
      </p:nvGrpSpPr>
      <p:grpSpPr>
        <a:xfrm>
          <a:off x="0" y="0"/>
          <a:ext cx="0" cy="0"/>
          <a:chOff x="0" y="0"/>
          <a:chExt cx="0" cy="0"/>
        </a:xfrm>
      </p:grpSpPr>
      <p:sp>
        <p:nvSpPr>
          <p:cNvPr id="24" name="Picture Placeholder 23"/>
          <p:cNvSpPr>
            <a:spLocks noGrp="1"/>
          </p:cNvSpPr>
          <p:nvPr>
            <p:ph type="pic" sz="quarter" idx="14"/>
          </p:nvPr>
        </p:nvSpPr>
        <p:spPr>
          <a:xfrm>
            <a:off x="533400" y="685800"/>
            <a:ext cx="3653297"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Text Placeholder 26"/>
          <p:cNvSpPr>
            <a:spLocks noGrp="1"/>
          </p:cNvSpPr>
          <p:nvPr>
            <p:ph type="body" sz="quarter" idx="16" hasCustomPrompt="1"/>
          </p:nvPr>
        </p:nvSpPr>
        <p:spPr>
          <a:xfrm>
            <a:off x="533400" y="6324600"/>
            <a:ext cx="3657600" cy="3048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3" name="Picture Placeholder 2"/>
          <p:cNvSpPr>
            <a:spLocks noGrp="1"/>
          </p:cNvSpPr>
          <p:nvPr>
            <p:ph type="pic" sz="quarter" idx="17"/>
          </p:nvPr>
        </p:nvSpPr>
        <p:spPr>
          <a:xfrm>
            <a:off x="4267200" y="6858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p:cNvSpPr>
          <p:nvPr>
            <p:ph type="pic" sz="quarter" idx="18"/>
          </p:nvPr>
        </p:nvSpPr>
        <p:spPr>
          <a:xfrm>
            <a:off x="5334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p:cNvSpPr>
          <p:nvPr>
            <p:ph type="pic" sz="quarter" idx="19"/>
          </p:nvPr>
        </p:nvSpPr>
        <p:spPr>
          <a:xfrm>
            <a:off x="42672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Text Placeholder 17"/>
          <p:cNvSpPr>
            <a:spLocks noGrp="1"/>
          </p:cNvSpPr>
          <p:nvPr>
            <p:ph type="body" sz="quarter" idx="22" hasCustomPrompt="1"/>
          </p:nvPr>
        </p:nvSpPr>
        <p:spPr>
          <a:xfrm>
            <a:off x="533400" y="304800"/>
            <a:ext cx="3657600" cy="3048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5" name="Text Placeholder 4"/>
          <p:cNvSpPr>
            <a:spLocks noGrp="1"/>
          </p:cNvSpPr>
          <p:nvPr>
            <p:ph type="body" sz="quarter" idx="23" hasCustomPrompt="1"/>
          </p:nvPr>
        </p:nvSpPr>
        <p:spPr>
          <a:xfrm>
            <a:off x="4267200" y="6324600"/>
            <a:ext cx="3657600" cy="3048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4" name="Text Placeholder 3"/>
          <p:cNvSpPr>
            <a:spLocks noGrp="1"/>
          </p:cNvSpPr>
          <p:nvPr>
            <p:ph type="body" sz="quarter" idx="24" hasCustomPrompt="1"/>
          </p:nvPr>
        </p:nvSpPr>
        <p:spPr>
          <a:xfrm>
            <a:off x="4267200" y="304800"/>
            <a:ext cx="3657600" cy="3048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10" name="Rectangle 9"/>
          <p:cNvSpPr>
            <a:spLocks noGrp="1"/>
          </p:cNvSpPr>
          <p:nvPr>
            <p:ph type="dt" sz="half" idx="25"/>
          </p:nvPr>
        </p:nvSpPr>
        <p:spPr/>
        <p:txBody>
          <a:bodyPr/>
          <a:lstStyle>
            <a:extLst/>
          </a:lstStyle>
          <a:p>
            <a:pPr algn="r"/>
            <a:fld id="{9668B50E-0B48-4566-8609-C51CF752A7DF}" type="datetimeFigureOut">
              <a:rPr lang="en-US" smtClean="0">
                <a:solidFill>
                  <a:schemeClr val="bg1"/>
                </a:solidFill>
              </a:rPr>
              <a:pPr algn="r"/>
              <a:t>1/1/2019</a:t>
            </a:fld>
            <a:endParaRPr lang="en-US"/>
          </a:p>
        </p:txBody>
      </p:sp>
      <p:sp>
        <p:nvSpPr>
          <p:cNvPr id="11" name="Rectangle 10"/>
          <p:cNvSpPr>
            <a:spLocks noGrp="1"/>
          </p:cNvSpPr>
          <p:nvPr>
            <p:ph type="sldNum" sz="quarter" idx="26"/>
          </p:nvPr>
        </p:nvSpPr>
        <p:spPr/>
        <p:txBody>
          <a:bodyPr/>
          <a:lstStyle>
            <a:extLst/>
          </a:lstStyle>
          <a:p>
            <a:fld id="{8A4431D5-1B33-458B-8AFD-CECCB0FA18CB}" type="slidenum">
              <a:rPr lang="en-US" smtClean="0">
                <a:solidFill>
                  <a:srgbClr val="FFFFFF"/>
                </a:solidFill>
              </a:rPr>
              <a:pPr/>
              <a:t>‹#›</a:t>
            </a:fld>
            <a:endParaRPr lang="en-US"/>
          </a:p>
        </p:txBody>
      </p:sp>
      <p:sp>
        <p:nvSpPr>
          <p:cNvPr id="12" name="Rectangle 11"/>
          <p:cNvSpPr>
            <a:spLocks noGrp="1"/>
          </p:cNvSpPr>
          <p:nvPr>
            <p:ph type="ftr" sz="quarter" idx="27"/>
          </p:nvPr>
        </p:nvSpPr>
        <p:spPr/>
        <p:txBody>
          <a:bodyPr/>
          <a:lstStyle>
            <a:extLst/>
          </a:lstStyle>
          <a:p>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Portrait with Large Caption">
    <p:spTree>
      <p:nvGrpSpPr>
        <p:cNvPr id="1" name=""/>
        <p:cNvGrpSpPr/>
        <p:nvPr/>
      </p:nvGrpSpPr>
      <p:grpSpPr>
        <a:xfrm>
          <a:off x="0" y="0"/>
          <a:ext cx="0" cy="0"/>
          <a:chOff x="0" y="0"/>
          <a:chExt cx="0" cy="0"/>
        </a:xfrm>
      </p:grpSpPr>
      <p:sp>
        <p:nvSpPr>
          <p:cNvPr id="22" name="Picture Placeholder 21"/>
          <p:cNvSpPr>
            <a:spLocks noGrp="1" noChangeAspect="1"/>
          </p:cNvSpPr>
          <p:nvPr>
            <p:ph type="pic" sz="quarter" idx="14"/>
          </p:nvPr>
        </p:nvSpPr>
        <p:spPr>
          <a:xfrm>
            <a:off x="2286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8" name="Picture Placeholder 27"/>
          <p:cNvSpPr>
            <a:spLocks noGrp="1" noChangeAspect="1"/>
          </p:cNvSpPr>
          <p:nvPr>
            <p:ph type="pic" sz="quarter" idx="31"/>
          </p:nvPr>
        </p:nvSpPr>
        <p:spPr>
          <a:xfrm>
            <a:off x="43434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4" name="Picture Placeholder 3"/>
          <p:cNvSpPr>
            <a:spLocks noGrp="1" noChangeAspect="1"/>
          </p:cNvSpPr>
          <p:nvPr>
            <p:ph type="pic" sz="quarter" idx="30"/>
          </p:nvPr>
        </p:nvSpPr>
        <p:spPr>
          <a:xfrm>
            <a:off x="22860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32"/>
          </p:nvPr>
        </p:nvSpPr>
        <p:spPr>
          <a:xfrm>
            <a:off x="64008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Text Placeholder 30"/>
          <p:cNvSpPr>
            <a:spLocks noGrp="1"/>
          </p:cNvSpPr>
          <p:nvPr>
            <p:ph type="body" sz="quarter" idx="29" hasCustomPrompt="1"/>
          </p:nvPr>
        </p:nvSpPr>
        <p:spPr>
          <a:xfrm>
            <a:off x="228600" y="3352800"/>
            <a:ext cx="8153400" cy="3048000"/>
          </a:xfrm>
        </p:spPr>
        <p:txBody>
          <a:bodyPr anchor="t" anchorCtr="0"/>
          <a:lstStyle>
            <a:lvl1pPr marL="0" marR="0" indent="0" algn="l">
              <a:buFontTx/>
              <a:buNone/>
              <a:defRPr sz="2800" baseline="0"/>
            </a:lvl1pPr>
            <a:extLst/>
          </a:lstStyle>
          <a:p>
            <a:pPr lvl="0"/>
            <a:r>
              <a:rPr lang="en-US" dirty="0" smtClean="0"/>
              <a:t>Click to add caption</a:t>
            </a:r>
            <a:endParaRPr lang="en-US" dirty="0"/>
          </a:p>
        </p:txBody>
      </p:sp>
      <p:sp>
        <p:nvSpPr>
          <p:cNvPr id="7" name="Rectangle 6"/>
          <p:cNvSpPr>
            <a:spLocks noGrp="1"/>
          </p:cNvSpPr>
          <p:nvPr>
            <p:ph type="dt" sz="half" idx="33"/>
          </p:nvPr>
        </p:nvSpPr>
        <p:spPr/>
        <p:txBody>
          <a:bodyPr/>
          <a:lstStyle>
            <a:extLst/>
          </a:lstStyle>
          <a:p>
            <a:pPr algn="r"/>
            <a:fld id="{9668B50E-0B48-4566-8609-C51CF752A7DF}" type="datetimeFigureOut">
              <a:rPr lang="en-US" smtClean="0">
                <a:solidFill>
                  <a:schemeClr val="bg1"/>
                </a:solidFill>
              </a:rPr>
              <a:pPr algn="r"/>
              <a:t>1/1/2019</a:t>
            </a:fld>
            <a:endParaRPr lang="en-US"/>
          </a:p>
        </p:txBody>
      </p:sp>
      <p:sp>
        <p:nvSpPr>
          <p:cNvPr id="8" name="Rectangle 7"/>
          <p:cNvSpPr>
            <a:spLocks noGrp="1"/>
          </p:cNvSpPr>
          <p:nvPr>
            <p:ph type="sldNum" sz="quarter" idx="34"/>
          </p:nvPr>
        </p:nvSpPr>
        <p:spPr/>
        <p:txBody>
          <a:bodyPr/>
          <a:lstStyle>
            <a:extLst/>
          </a:lstStyle>
          <a:p>
            <a:fld id="{8A4431D5-1B33-458B-8AFD-CECCB0FA18CB}" type="slidenum">
              <a:rPr lang="en-US" smtClean="0">
                <a:solidFill>
                  <a:srgbClr val="FFFFFF"/>
                </a:solidFill>
              </a:rPr>
              <a:pPr/>
              <a:t>‹#›</a:t>
            </a:fld>
            <a:endParaRPr lang="en-US"/>
          </a:p>
        </p:txBody>
      </p:sp>
      <p:sp>
        <p:nvSpPr>
          <p:cNvPr id="9" name="Rectangle 8"/>
          <p:cNvSpPr>
            <a:spLocks noGrp="1"/>
          </p:cNvSpPr>
          <p:nvPr>
            <p:ph type="ftr" sz="quarter" idx="35"/>
          </p:nvPr>
        </p:nvSpPr>
        <p:spPr/>
        <p:txBody>
          <a:bodyPr/>
          <a:lstStyle>
            <a:extLst/>
          </a:lstStyle>
          <a:p>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Up: 1 Portrait with 3 Landscape">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343292" y="257665"/>
            <a:ext cx="4764388" cy="63525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p:cNvSpPr>
          <p:nvPr>
            <p:ph type="pic" sz="quarter" idx="18"/>
          </p:nvPr>
        </p:nvSpPr>
        <p:spPr>
          <a:xfrm>
            <a:off x="5446340" y="257665"/>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2"/>
          </p:nvPr>
        </p:nvSpPr>
        <p:spPr>
          <a:xfrm>
            <a:off x="5446340" y="2432657"/>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p:cNvSpPr>
          <p:nvPr>
            <p:ph type="pic" sz="quarter" idx="23"/>
          </p:nvPr>
        </p:nvSpPr>
        <p:spPr>
          <a:xfrm>
            <a:off x="5446340" y="4607649"/>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Rectangle 5"/>
          <p:cNvSpPr>
            <a:spLocks noGrp="1"/>
          </p:cNvSpPr>
          <p:nvPr>
            <p:ph type="dt" sz="half" idx="24"/>
          </p:nvPr>
        </p:nvSpPr>
        <p:spPr/>
        <p:txBody>
          <a:bodyPr/>
          <a:lstStyle>
            <a:extLst/>
          </a:lstStyle>
          <a:p>
            <a:pPr algn="r"/>
            <a:fld id="{9668B50E-0B48-4566-8609-C51CF752A7DF}" type="datetimeFigureOut">
              <a:rPr lang="en-US" smtClean="0">
                <a:solidFill>
                  <a:schemeClr val="bg1"/>
                </a:solidFill>
              </a:rPr>
              <a:pPr algn="r"/>
              <a:t>1/1/2019</a:t>
            </a:fld>
            <a:endParaRPr lang="en-US"/>
          </a:p>
        </p:txBody>
      </p:sp>
      <p:sp>
        <p:nvSpPr>
          <p:cNvPr id="7" name="Rectangle 6"/>
          <p:cNvSpPr>
            <a:spLocks noGrp="1"/>
          </p:cNvSpPr>
          <p:nvPr>
            <p:ph type="sldNum" sz="quarter" idx="25"/>
          </p:nvPr>
        </p:nvSpPr>
        <p:spPr/>
        <p:txBody>
          <a:bodyPr/>
          <a:lstStyle>
            <a:extLst/>
          </a:lstStyle>
          <a:p>
            <a:fld id="{8A4431D5-1B33-458B-8AFD-CECCB0FA18CB}" type="slidenum">
              <a:rPr lang="en-US" smtClean="0">
                <a:solidFill>
                  <a:srgbClr val="FFFFFF"/>
                </a:solidFill>
              </a:rPr>
              <a:pPr/>
              <a:t>‹#›</a:t>
            </a:fld>
            <a:endParaRPr lang="en-US"/>
          </a:p>
        </p:txBody>
      </p:sp>
      <p:sp>
        <p:nvSpPr>
          <p:cNvPr id="8" name="Rectangle 7"/>
          <p:cNvSpPr>
            <a:spLocks noGrp="1"/>
          </p:cNvSpPr>
          <p:nvPr>
            <p:ph type="ftr" sz="quarter" idx="26"/>
          </p:nvPr>
        </p:nvSpPr>
        <p:spPr/>
        <p:txBody>
          <a:bodyPr/>
          <a:lstStyle>
            <a:extLst/>
          </a:lstStyle>
          <a:p>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Up: 3 Landscape with 2 Portrait">
    <p:spTree>
      <p:nvGrpSpPr>
        <p:cNvPr id="1" name=""/>
        <p:cNvGrpSpPr/>
        <p:nvPr/>
      </p:nvGrpSpPr>
      <p:grpSpPr>
        <a:xfrm>
          <a:off x="0" y="0"/>
          <a:ext cx="0" cy="0"/>
          <a:chOff x="0" y="0"/>
          <a:chExt cx="0" cy="0"/>
        </a:xfrm>
      </p:grpSpPr>
      <p:sp>
        <p:nvSpPr>
          <p:cNvPr id="19" name="Picture Placeholder 18"/>
          <p:cNvSpPr>
            <a:spLocks noGrp="1"/>
          </p:cNvSpPr>
          <p:nvPr>
            <p:ph type="pic" sz="quarter" idx="14"/>
          </p:nvPr>
        </p:nvSpPr>
        <p:spPr>
          <a:xfrm>
            <a:off x="228600" y="34290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7"/>
          </p:nvPr>
        </p:nvSpPr>
        <p:spPr>
          <a:xfrm>
            <a:off x="2438400" y="228600"/>
            <a:ext cx="5562600" cy="4171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5" name="Picture Placeholder 14"/>
          <p:cNvSpPr>
            <a:spLocks noGrp="1"/>
          </p:cNvSpPr>
          <p:nvPr>
            <p:ph type="pic" sz="quarter" idx="26"/>
          </p:nvPr>
        </p:nvSpPr>
        <p:spPr>
          <a:xfrm>
            <a:off x="228600" y="2286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p:cNvSpPr>
          <p:nvPr>
            <p:ph type="pic" sz="quarter" idx="27"/>
          </p:nvPr>
        </p:nvSpPr>
        <p:spPr>
          <a:xfrm>
            <a:off x="52578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Picture Placeholder 16"/>
          <p:cNvSpPr>
            <a:spLocks noGrp="1"/>
          </p:cNvSpPr>
          <p:nvPr>
            <p:ph type="pic" sz="quarter" idx="28"/>
          </p:nvPr>
        </p:nvSpPr>
        <p:spPr>
          <a:xfrm>
            <a:off x="24384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Rectangle 6"/>
          <p:cNvSpPr>
            <a:spLocks noGrp="1"/>
          </p:cNvSpPr>
          <p:nvPr>
            <p:ph type="dt" sz="half" idx="29"/>
          </p:nvPr>
        </p:nvSpPr>
        <p:spPr/>
        <p:txBody>
          <a:bodyPr/>
          <a:lstStyle>
            <a:extLst/>
          </a:lstStyle>
          <a:p>
            <a:pPr algn="r"/>
            <a:fld id="{9668B50E-0B48-4566-8609-C51CF752A7DF}" type="datetimeFigureOut">
              <a:rPr lang="en-US" smtClean="0">
                <a:solidFill>
                  <a:schemeClr val="bg1"/>
                </a:solidFill>
              </a:rPr>
              <a:pPr algn="r"/>
              <a:t>1/1/2019</a:t>
            </a:fld>
            <a:endParaRPr lang="en-US"/>
          </a:p>
        </p:txBody>
      </p:sp>
      <p:sp>
        <p:nvSpPr>
          <p:cNvPr id="8" name="Rectangle 7"/>
          <p:cNvSpPr>
            <a:spLocks noGrp="1"/>
          </p:cNvSpPr>
          <p:nvPr>
            <p:ph type="sldNum" sz="quarter" idx="30"/>
          </p:nvPr>
        </p:nvSpPr>
        <p:spPr/>
        <p:txBody>
          <a:bodyPr/>
          <a:lstStyle>
            <a:extLst/>
          </a:lstStyle>
          <a:p>
            <a:fld id="{8A4431D5-1B33-458B-8AFD-CECCB0FA18CB}" type="slidenum">
              <a:rPr lang="en-US" smtClean="0">
                <a:solidFill>
                  <a:srgbClr val="FFFFFF"/>
                </a:solidFill>
              </a:rPr>
              <a:pPr/>
              <a:t>‹#›</a:t>
            </a:fld>
            <a:endParaRPr lang="en-US"/>
          </a:p>
        </p:txBody>
      </p:sp>
      <p:sp>
        <p:nvSpPr>
          <p:cNvPr id="9" name="Rectangle 8"/>
          <p:cNvSpPr>
            <a:spLocks noGrp="1"/>
          </p:cNvSpPr>
          <p:nvPr>
            <p:ph type="ftr" sz="quarter" idx="31"/>
          </p:nvPr>
        </p:nvSpPr>
        <p:spPr/>
        <p:txBody>
          <a:bodyPr/>
          <a:lstStyle>
            <a:extLst/>
          </a:lstStyle>
          <a:p>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Up: 2 Landscape with 3 Portrait">
    <p:spTree>
      <p:nvGrpSpPr>
        <p:cNvPr id="1" name=""/>
        <p:cNvGrpSpPr/>
        <p:nvPr/>
      </p:nvGrpSpPr>
      <p:grpSpPr>
        <a:xfrm>
          <a:off x="0" y="0"/>
          <a:ext cx="0" cy="0"/>
          <a:chOff x="0" y="0"/>
          <a:chExt cx="0" cy="0"/>
        </a:xfrm>
      </p:grpSpPr>
      <p:sp>
        <p:nvSpPr>
          <p:cNvPr id="9" name="Picture Placeholder 8"/>
          <p:cNvSpPr>
            <a:spLocks noGrp="1"/>
          </p:cNvSpPr>
          <p:nvPr>
            <p:ph type="pic" sz="quarter" idx="26"/>
          </p:nvPr>
        </p:nvSpPr>
        <p:spPr>
          <a:xfrm>
            <a:off x="2286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Picture Placeholder 6"/>
          <p:cNvSpPr>
            <a:spLocks noGrp="1"/>
          </p:cNvSpPr>
          <p:nvPr>
            <p:ph type="pic" sz="quarter" idx="29"/>
          </p:nvPr>
        </p:nvSpPr>
        <p:spPr>
          <a:xfrm>
            <a:off x="228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Picture Placeholder 26"/>
          <p:cNvSpPr>
            <a:spLocks noGrp="1"/>
          </p:cNvSpPr>
          <p:nvPr>
            <p:ph type="pic" sz="quarter" idx="30"/>
          </p:nvPr>
        </p:nvSpPr>
        <p:spPr>
          <a:xfrm>
            <a:off x="4419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7"/>
          </p:nvPr>
        </p:nvSpPr>
        <p:spPr>
          <a:xfrm>
            <a:off x="30099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28"/>
          </p:nvPr>
        </p:nvSpPr>
        <p:spPr>
          <a:xfrm>
            <a:off x="57912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Rectangle 7"/>
          <p:cNvSpPr>
            <a:spLocks noGrp="1"/>
          </p:cNvSpPr>
          <p:nvPr>
            <p:ph type="dt" sz="half" idx="31"/>
          </p:nvPr>
        </p:nvSpPr>
        <p:spPr/>
        <p:txBody>
          <a:bodyPr/>
          <a:lstStyle>
            <a:extLst/>
          </a:lstStyle>
          <a:p>
            <a:pPr algn="r"/>
            <a:fld id="{9668B50E-0B48-4566-8609-C51CF752A7DF}" type="datetimeFigureOut">
              <a:rPr lang="en-US" smtClean="0">
                <a:solidFill>
                  <a:schemeClr val="bg1"/>
                </a:solidFill>
              </a:rPr>
              <a:pPr algn="r"/>
              <a:t>1/1/2019</a:t>
            </a:fld>
            <a:endParaRPr lang="en-US"/>
          </a:p>
        </p:txBody>
      </p:sp>
      <p:sp>
        <p:nvSpPr>
          <p:cNvPr id="10" name="Rectangle 9"/>
          <p:cNvSpPr>
            <a:spLocks noGrp="1"/>
          </p:cNvSpPr>
          <p:nvPr>
            <p:ph type="sldNum" sz="quarter" idx="32"/>
          </p:nvPr>
        </p:nvSpPr>
        <p:spPr/>
        <p:txBody>
          <a:bodyPr/>
          <a:lstStyle>
            <a:extLst/>
          </a:lstStyle>
          <a:p>
            <a:fld id="{8A4431D5-1B33-458B-8AFD-CECCB0FA18CB}" type="slidenum">
              <a:rPr lang="en-US" smtClean="0">
                <a:solidFill>
                  <a:srgbClr val="FFFFFF"/>
                </a:solidFill>
              </a:rPr>
              <a:pPr/>
              <a:t>‹#›</a:t>
            </a:fld>
            <a:endParaRPr lang="en-US"/>
          </a:p>
        </p:txBody>
      </p:sp>
      <p:sp>
        <p:nvSpPr>
          <p:cNvPr id="11" name="Rectangle 10"/>
          <p:cNvSpPr>
            <a:spLocks noGrp="1"/>
          </p:cNvSpPr>
          <p:nvPr>
            <p:ph type="ftr" sz="quarter" idx="33"/>
          </p:nvPr>
        </p:nvSpPr>
        <p:spPr/>
        <p:txBody>
          <a:bodyPr/>
          <a:lstStyle>
            <a:extLst/>
          </a:lstStyle>
          <a:p>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2133600" y="762000"/>
            <a:ext cx="4873334" cy="48768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Text Placeholder 6"/>
          <p:cNvSpPr>
            <a:spLocks noGrp="1"/>
          </p:cNvSpPr>
          <p:nvPr>
            <p:ph type="body" sz="quarter" idx="15" hasCustomPrompt="1"/>
          </p:nvPr>
        </p:nvSpPr>
        <p:spPr>
          <a:xfrm>
            <a:off x="2133600" y="5715000"/>
            <a:ext cx="4876800" cy="838200"/>
          </a:xfrm>
        </p:spPr>
        <p:txBody>
          <a:bodyPr tIns="91440" rIns="9144" bIns="91440" anchor="t"/>
          <a:lstStyle>
            <a:lvl1pPr marL="0" marR="0" indent="0" algn="l">
              <a:buFontTx/>
              <a:buNone/>
              <a:defRPr sz="2000" i="0"/>
            </a:lvl1pPr>
            <a:extLst/>
          </a:lstStyle>
          <a:p>
            <a:pPr lvl="0"/>
            <a:r>
              <a:rPr lang="en-US" dirty="0" smtClean="0"/>
              <a:t>Click to add caption</a:t>
            </a:r>
            <a:endParaRPr lang="en-US" dirty="0"/>
          </a:p>
        </p:txBody>
      </p:sp>
      <p:sp>
        <p:nvSpPr>
          <p:cNvPr id="8" name="Rectangle 7"/>
          <p:cNvSpPr>
            <a:spLocks noGrp="1"/>
          </p:cNvSpPr>
          <p:nvPr>
            <p:ph type="dt" sz="half" idx="16"/>
          </p:nvPr>
        </p:nvSpPr>
        <p:spPr/>
        <p:txBody>
          <a:bodyPr/>
          <a:lstStyle>
            <a:extLst/>
          </a:lstStyle>
          <a:p>
            <a:pPr algn="r"/>
            <a:fld id="{9668B50E-0B48-4566-8609-C51CF752A7DF}" type="datetimeFigureOut">
              <a:rPr lang="en-US" smtClean="0">
                <a:solidFill>
                  <a:schemeClr val="bg1"/>
                </a:solidFill>
              </a:rPr>
              <a:pPr algn="r"/>
              <a:t>1/1/2019</a:t>
            </a:fld>
            <a:endParaRPr lang="en-US"/>
          </a:p>
        </p:txBody>
      </p:sp>
      <p:sp>
        <p:nvSpPr>
          <p:cNvPr id="9" name="Rectangle 8"/>
          <p:cNvSpPr>
            <a:spLocks noGrp="1"/>
          </p:cNvSpPr>
          <p:nvPr>
            <p:ph type="sldNum" sz="quarter" idx="17"/>
          </p:nvPr>
        </p:nvSpPr>
        <p:spPr/>
        <p:txBody>
          <a:bodyPr/>
          <a:lstStyle>
            <a:extLst/>
          </a:lstStyle>
          <a:p>
            <a:fld id="{8A4431D5-1B33-458B-8AFD-CECCB0FA18CB}" type="slidenum">
              <a:rPr lang="en-US" smtClean="0">
                <a:solidFill>
                  <a:srgbClr val="FFFFFF"/>
                </a:solidFill>
              </a:rPr>
              <a:pPr/>
              <a:t>‹#›</a:t>
            </a:fld>
            <a:endParaRPr lang="en-US"/>
          </a:p>
        </p:txBody>
      </p:sp>
      <p:sp>
        <p:nvSpPr>
          <p:cNvPr id="10" name="Rectangle 9"/>
          <p:cNvSpPr>
            <a:spLocks noGrp="1"/>
          </p:cNvSpPr>
          <p:nvPr>
            <p:ph type="ftr" sz="quarter" idx="18"/>
          </p:nvPr>
        </p:nvSpPr>
        <p:spPr/>
        <p:txBody>
          <a:bodyPr/>
          <a:lstStyle>
            <a:extLst/>
          </a:lstStyle>
          <a:p>
            <a:endParaRPr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495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2"/>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Picture Placeholder 6"/>
          <p:cNvSpPr>
            <a:spLocks noGrp="1" noChangeAspect="1"/>
          </p:cNvSpPr>
          <p:nvPr>
            <p:ph type="pic" sz="quarter" idx="14"/>
          </p:nvPr>
        </p:nvSpPr>
        <p:spPr>
          <a:xfrm>
            <a:off x="114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8" name="Text Placeholder 7"/>
          <p:cNvSpPr>
            <a:spLocks noGrp="1"/>
          </p:cNvSpPr>
          <p:nvPr>
            <p:ph type="body" sz="quarter" idx="15" hasCustomPrompt="1"/>
          </p:nvPr>
        </p:nvSpPr>
        <p:spPr>
          <a:xfrm>
            <a:off x="4953000" y="4648200"/>
            <a:ext cx="3200400" cy="1295400"/>
          </a:xfrm>
        </p:spPr>
        <p:txBody>
          <a:bodyPr tIns="91440" rIns="9144" bIns="91440" anchor="t"/>
          <a:lstStyle>
            <a:lvl1pPr marL="0" marR="0" indent="0" algn="l">
              <a:buFontTx/>
              <a:buNone/>
              <a:defRPr sz="2000" i="0"/>
            </a:lvl1pPr>
            <a:extLst/>
          </a:lstStyle>
          <a:p>
            <a:pPr lvl="0"/>
            <a:r>
              <a:rPr lang="en-US" dirty="0" smtClean="0"/>
              <a:t>Click to add caption</a:t>
            </a:r>
            <a:endParaRPr lang="en-US" dirty="0"/>
          </a:p>
        </p:txBody>
      </p:sp>
      <p:sp>
        <p:nvSpPr>
          <p:cNvPr id="9" name="Text Placeholder 8"/>
          <p:cNvSpPr>
            <a:spLocks noGrp="1"/>
          </p:cNvSpPr>
          <p:nvPr>
            <p:ph type="body" sz="quarter" idx="16" hasCustomPrompt="1"/>
          </p:nvPr>
        </p:nvSpPr>
        <p:spPr>
          <a:xfrm>
            <a:off x="1143000" y="4648200"/>
            <a:ext cx="3200400" cy="1295400"/>
          </a:xfrm>
        </p:spPr>
        <p:txBody>
          <a:bodyPr tIns="91440" rIns="9144" bIns="91440" anchor="t"/>
          <a:lstStyle>
            <a:lvl1pPr marL="0" marR="0" indent="0" algn="l">
              <a:buFontTx/>
              <a:buNone/>
              <a:defRPr sz="2000" i="0"/>
            </a:lvl1pPr>
            <a:extLst/>
          </a:lstStyle>
          <a:p>
            <a:pPr lvl="0"/>
            <a:r>
              <a:rPr lang="en-US" dirty="0" smtClean="0"/>
              <a:t>Click to add caption</a:t>
            </a:r>
            <a:endParaRPr lang="en-US" dirty="0"/>
          </a:p>
        </p:txBody>
      </p:sp>
      <p:sp>
        <p:nvSpPr>
          <p:cNvPr id="10" name="Rectangle 9"/>
          <p:cNvSpPr>
            <a:spLocks noGrp="1"/>
          </p:cNvSpPr>
          <p:nvPr>
            <p:ph type="dt" sz="half" idx="17"/>
          </p:nvPr>
        </p:nvSpPr>
        <p:spPr/>
        <p:txBody>
          <a:bodyPr/>
          <a:lstStyle>
            <a:extLst/>
          </a:lstStyle>
          <a:p>
            <a:pPr algn="r"/>
            <a:fld id="{9668B50E-0B48-4566-8609-C51CF752A7DF}" type="datetimeFigureOut">
              <a:rPr lang="en-US" smtClean="0">
                <a:solidFill>
                  <a:schemeClr val="bg1"/>
                </a:solidFill>
              </a:rPr>
              <a:pPr algn="r"/>
              <a:t>1/1/2019</a:t>
            </a:fld>
            <a:endParaRPr lang="en-US" dirty="0"/>
          </a:p>
        </p:txBody>
      </p:sp>
      <p:sp>
        <p:nvSpPr>
          <p:cNvPr id="11" name="Rectangle 10"/>
          <p:cNvSpPr>
            <a:spLocks noGrp="1"/>
          </p:cNvSpPr>
          <p:nvPr>
            <p:ph type="sldNum" sz="quarter" idx="18"/>
          </p:nvPr>
        </p:nvSpPr>
        <p:spPr/>
        <p:txBody>
          <a:bodyPr/>
          <a:lstStyle>
            <a:extLst/>
          </a:lstStyle>
          <a:p>
            <a:fld id="{8A4431D5-1B33-458B-8AFD-CECCB0FA18CB}" type="slidenum">
              <a:rPr lang="en-US" smtClean="0">
                <a:solidFill>
                  <a:srgbClr val="FFFFFF"/>
                </a:solidFill>
              </a:rPr>
              <a:pPr/>
              <a:t>‹#›</a:t>
            </a:fld>
            <a:endParaRPr lang="en-US"/>
          </a:p>
        </p:txBody>
      </p:sp>
      <p:sp>
        <p:nvSpPr>
          <p:cNvPr id="12" name="Rectangle 11"/>
          <p:cNvSpPr>
            <a:spLocks noGrp="1"/>
          </p:cNvSpPr>
          <p:nvPr>
            <p:ph type="ftr" sz="quarter" idx="19"/>
          </p:nvPr>
        </p:nvSpPr>
        <p:spPr/>
        <p:txBody>
          <a:bodyPr/>
          <a:lstStyle>
            <a:extLst/>
          </a:lstStyle>
          <a:p>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andscape with Caption">
    <p:spTree>
      <p:nvGrpSpPr>
        <p:cNvPr id="1" name=""/>
        <p:cNvGrpSpPr/>
        <p:nvPr/>
      </p:nvGrpSpPr>
      <p:grpSpPr>
        <a:xfrm>
          <a:off x="0" y="0"/>
          <a:ext cx="0" cy="0"/>
          <a:chOff x="0" y="0"/>
          <a:chExt cx="0" cy="0"/>
        </a:xfrm>
      </p:grpSpPr>
      <p:sp>
        <p:nvSpPr>
          <p:cNvPr id="16" name="Picture Placeholder 15"/>
          <p:cNvSpPr>
            <a:spLocks noGrp="1" noChangeAspect="1"/>
          </p:cNvSpPr>
          <p:nvPr>
            <p:ph type="pic" sz="quarter" idx="10"/>
          </p:nvPr>
        </p:nvSpPr>
        <p:spPr>
          <a:xfrm>
            <a:off x="533400" y="218390"/>
            <a:ext cx="7467600" cy="56007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0" indent="0" algn="ctr" rtl="0" latinLnBrk="0">
              <a:spcBef>
                <a:spcPct val="20000"/>
              </a:spcBef>
              <a:defRPr lang="en-US" sz="2000" smtClean="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dirty="0"/>
          </a:p>
        </p:txBody>
      </p:sp>
      <p:sp>
        <p:nvSpPr>
          <p:cNvPr id="19" name="Text Placeholder 18"/>
          <p:cNvSpPr>
            <a:spLocks noGrp="1"/>
          </p:cNvSpPr>
          <p:nvPr>
            <p:ph type="body" sz="quarter" idx="11" hasCustomPrompt="1"/>
          </p:nvPr>
        </p:nvSpPr>
        <p:spPr>
          <a:xfrm>
            <a:off x="533400" y="5943600"/>
            <a:ext cx="7467600" cy="762000"/>
          </a:xfrm>
        </p:spPr>
        <p:txBody>
          <a:bodyPr anchor="t" anchorCtr="0"/>
          <a:lstStyle>
            <a:lvl1pPr marL="0" marR="0" indent="0" algn="r">
              <a:buFontTx/>
              <a:buNone/>
              <a:defRPr sz="2400" i="0" baseline="0"/>
            </a:lvl1pPr>
            <a:extLst/>
          </a:lstStyle>
          <a:p>
            <a:pPr lvl="0"/>
            <a:r>
              <a:rPr lang="en-US" dirty="0" smtClean="0"/>
              <a:t>Click to add caption</a:t>
            </a:r>
            <a:endParaRPr lang="en-US" dirty="0"/>
          </a:p>
        </p:txBody>
      </p:sp>
      <p:sp>
        <p:nvSpPr>
          <p:cNvPr id="7" name="Rectangle 6"/>
          <p:cNvSpPr>
            <a:spLocks noGrp="1"/>
          </p:cNvSpPr>
          <p:nvPr>
            <p:ph type="dt" sz="half" idx="12"/>
          </p:nvPr>
        </p:nvSpPr>
        <p:spPr/>
        <p:txBody>
          <a:bodyPr/>
          <a:lstStyle>
            <a:extLst/>
          </a:lstStyle>
          <a:p>
            <a:pPr algn="r"/>
            <a:fld id="{9668B50E-0B48-4566-8609-C51CF752A7DF}" type="datetimeFigureOut">
              <a:rPr lang="en-US" smtClean="0">
                <a:solidFill>
                  <a:schemeClr val="bg1"/>
                </a:solidFill>
              </a:rPr>
              <a:pPr algn="r"/>
              <a:t>1/1/2019</a:t>
            </a:fld>
            <a:endParaRPr lang="en-US"/>
          </a:p>
        </p:txBody>
      </p:sp>
      <p:sp>
        <p:nvSpPr>
          <p:cNvPr id="8" name="Rectangle 7"/>
          <p:cNvSpPr>
            <a:spLocks noGrp="1"/>
          </p:cNvSpPr>
          <p:nvPr>
            <p:ph type="sldNum" sz="quarter" idx="13"/>
          </p:nvPr>
        </p:nvSpPr>
        <p:spPr/>
        <p:txBody>
          <a:bodyPr/>
          <a:lstStyle>
            <a:extLst/>
          </a:lstStyle>
          <a:p>
            <a:fld id="{8A4431D5-1B33-458B-8AFD-CECCB0FA18CB}" type="slidenum">
              <a:rPr lang="en-US" smtClean="0">
                <a:solidFill>
                  <a:srgbClr val="FFFFFF"/>
                </a:solidFill>
              </a:rPr>
              <a:pPr/>
              <a:t>‹#›</a:t>
            </a:fld>
            <a:endParaRPr lang="en-US"/>
          </a:p>
        </p:txBody>
      </p:sp>
      <p:sp>
        <p:nvSpPr>
          <p:cNvPr id="9" name="Rectangle 8"/>
          <p:cNvSpPr>
            <a:spLocks noGrp="1"/>
          </p:cNvSpPr>
          <p:nvPr>
            <p:ph type="ftr" sz="quarter" idx="14"/>
          </p:nvPr>
        </p:nvSpPr>
        <p:spPr/>
        <p:txBody>
          <a:bodyPr/>
          <a:lstStyle>
            <a:extLst/>
          </a:lstStyle>
          <a:p>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with Caption">
    <p:spTree>
      <p:nvGrpSpPr>
        <p:cNvPr id="1" name=""/>
        <p:cNvGrpSpPr/>
        <p:nvPr/>
      </p:nvGrpSpPr>
      <p:grpSpPr>
        <a:xfrm>
          <a:off x="0" y="0"/>
          <a:ext cx="0" cy="0"/>
          <a:chOff x="0" y="0"/>
          <a:chExt cx="0" cy="0"/>
        </a:xfrm>
      </p:grpSpPr>
      <p:sp>
        <p:nvSpPr>
          <p:cNvPr id="6" name="Picture Placeholder 5"/>
          <p:cNvSpPr>
            <a:spLocks noGrp="1"/>
          </p:cNvSpPr>
          <p:nvPr>
            <p:ph type="pic" sz="quarter" idx="30"/>
          </p:nvPr>
        </p:nvSpPr>
        <p:spPr>
          <a:xfrm>
            <a:off x="228600" y="1524000"/>
            <a:ext cx="8229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Text Placeholder 6"/>
          <p:cNvSpPr>
            <a:spLocks noGrp="1"/>
          </p:cNvSpPr>
          <p:nvPr>
            <p:ph type="body" sz="quarter" idx="31" hasCustomPrompt="1"/>
          </p:nvPr>
        </p:nvSpPr>
        <p:spPr>
          <a:xfrm>
            <a:off x="228600" y="4343400"/>
            <a:ext cx="8229600" cy="1676400"/>
          </a:xfrm>
        </p:spPr>
        <p:txBody>
          <a:bodyPr tIns="91440" rIns="9144" bIns="91440" anchor="t"/>
          <a:lstStyle>
            <a:lvl1pPr marL="0" marR="0" indent="0" algn="r">
              <a:buFontTx/>
              <a:buNone/>
              <a:defRPr sz="2000" i="0"/>
            </a:lvl1pPr>
            <a:extLst/>
          </a:lstStyle>
          <a:p>
            <a:pPr lvl="0"/>
            <a:r>
              <a:rPr lang="en-US" dirty="0" smtClean="0"/>
              <a:t>Click to add caption</a:t>
            </a:r>
            <a:endParaRPr lang="en-US" dirty="0"/>
          </a:p>
        </p:txBody>
      </p:sp>
      <p:sp>
        <p:nvSpPr>
          <p:cNvPr id="8" name="Rectangle 7"/>
          <p:cNvSpPr>
            <a:spLocks noGrp="1"/>
          </p:cNvSpPr>
          <p:nvPr>
            <p:ph type="dt" sz="half" idx="32"/>
          </p:nvPr>
        </p:nvSpPr>
        <p:spPr/>
        <p:txBody>
          <a:bodyPr/>
          <a:lstStyle>
            <a:extLst/>
          </a:lstStyle>
          <a:p>
            <a:pPr algn="r"/>
            <a:fld id="{9668B50E-0B48-4566-8609-C51CF752A7DF}" type="datetimeFigureOut">
              <a:rPr lang="en-US" smtClean="0">
                <a:solidFill>
                  <a:schemeClr val="bg1"/>
                </a:solidFill>
              </a:rPr>
              <a:pPr algn="r"/>
              <a:t>1/1/2019</a:t>
            </a:fld>
            <a:endParaRPr lang="en-US"/>
          </a:p>
        </p:txBody>
      </p:sp>
      <p:sp>
        <p:nvSpPr>
          <p:cNvPr id="9" name="Rectangle 8"/>
          <p:cNvSpPr>
            <a:spLocks noGrp="1"/>
          </p:cNvSpPr>
          <p:nvPr>
            <p:ph type="sldNum" sz="quarter" idx="33"/>
          </p:nvPr>
        </p:nvSpPr>
        <p:spPr/>
        <p:txBody>
          <a:bodyPr/>
          <a:lstStyle>
            <a:extLst/>
          </a:lstStyle>
          <a:p>
            <a:fld id="{8A4431D5-1B33-458B-8AFD-CECCB0FA18CB}" type="slidenum">
              <a:rPr lang="en-US" smtClean="0">
                <a:solidFill>
                  <a:srgbClr val="FFFFFF"/>
                </a:solidFill>
              </a:rPr>
              <a:pPr/>
              <a:t>‹#›</a:t>
            </a:fld>
            <a:endParaRPr lang="en-US"/>
          </a:p>
        </p:txBody>
      </p:sp>
      <p:sp>
        <p:nvSpPr>
          <p:cNvPr id="10" name="Rectangle 9"/>
          <p:cNvSpPr>
            <a:spLocks noGrp="1"/>
          </p:cNvSpPr>
          <p:nvPr>
            <p:ph type="ftr" sz="quarter" idx="34"/>
          </p:nvPr>
        </p:nvSpPr>
        <p:spPr/>
        <p:txBody>
          <a:bodyPr/>
          <a:lstStyle>
            <a:extLst/>
          </a:lstStyle>
          <a:p>
            <a:endParaRPr 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extLst/>
          </a:lstStyle>
          <a:p>
            <a:fld id="{9668B50E-0B48-4566-8609-C51CF752A7DF}" type="datetimeFigureOut">
              <a:rPr lang="en-US" smtClean="0"/>
              <a:pPr/>
              <a:t>1/1/2019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A4431D5-1B33-458B-8AFD-CECCB0FA18C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668B50E-0B48-4566-8609-C51CF752A7DF}" type="datetimeFigureOut">
              <a:rPr lang="en-US" smtClean="0"/>
              <a:pPr/>
              <a:t>1/1/2019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A4431D5-1B33-458B-8AFD-CECCB0FA18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ortrait with Caption">
    <p:spTree>
      <p:nvGrpSpPr>
        <p:cNvPr id="1" name=""/>
        <p:cNvGrpSpPr/>
        <p:nvPr/>
      </p:nvGrpSpPr>
      <p:grpSpPr>
        <a:xfrm>
          <a:off x="0" y="0"/>
          <a:ext cx="0" cy="0"/>
          <a:chOff x="0" y="0"/>
          <a:chExt cx="0" cy="0"/>
        </a:xfrm>
      </p:grpSpPr>
      <p:sp>
        <p:nvSpPr>
          <p:cNvPr id="24" name="Picture Placeholder 23"/>
          <p:cNvSpPr>
            <a:spLocks noGrp="1"/>
          </p:cNvSpPr>
          <p:nvPr>
            <p:ph type="pic" sz="quarter" idx="10"/>
          </p:nvPr>
        </p:nvSpPr>
        <p:spPr>
          <a:xfrm>
            <a:off x="304800" y="228600"/>
            <a:ext cx="4754880" cy="63246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nchor="t"/>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Text Placeholder 24"/>
          <p:cNvSpPr>
            <a:spLocks noGrp="1"/>
          </p:cNvSpPr>
          <p:nvPr>
            <p:ph type="body" sz="quarter" idx="11" hasCustomPrompt="1"/>
          </p:nvPr>
        </p:nvSpPr>
        <p:spPr>
          <a:xfrm>
            <a:off x="5105400" y="228600"/>
            <a:ext cx="3200400" cy="3810000"/>
          </a:xfrm>
        </p:spPr>
        <p:txBody>
          <a:bodyPr tIns="91440" bIns="91440" anchor="t"/>
          <a:lstStyle>
            <a:lvl1pPr marL="0" marR="0" indent="0" algn="l">
              <a:buFontTx/>
              <a:buNone/>
              <a:defRPr sz="2000" i="0"/>
            </a:lvl1pPr>
            <a:extLst/>
          </a:lstStyle>
          <a:p>
            <a:pPr lvl="0"/>
            <a:r>
              <a:rPr lang="en-US" dirty="0" smtClean="0"/>
              <a:t>Click to add caption</a:t>
            </a:r>
            <a:endParaRPr lang="en-US" dirty="0"/>
          </a:p>
        </p:txBody>
      </p:sp>
      <p:sp>
        <p:nvSpPr>
          <p:cNvPr id="7" name="Rectangle 6"/>
          <p:cNvSpPr>
            <a:spLocks noGrp="1"/>
          </p:cNvSpPr>
          <p:nvPr>
            <p:ph type="dt" sz="half" idx="12"/>
          </p:nvPr>
        </p:nvSpPr>
        <p:spPr/>
        <p:txBody>
          <a:bodyPr/>
          <a:lstStyle>
            <a:extLst/>
          </a:lstStyle>
          <a:p>
            <a:pPr algn="r"/>
            <a:fld id="{9668B50E-0B48-4566-8609-C51CF752A7DF}" type="datetimeFigureOut">
              <a:rPr lang="en-US" smtClean="0">
                <a:solidFill>
                  <a:schemeClr val="bg1"/>
                </a:solidFill>
              </a:rPr>
              <a:pPr algn="r"/>
              <a:t>1/1/2019</a:t>
            </a:fld>
            <a:endParaRPr lang="en-US"/>
          </a:p>
        </p:txBody>
      </p:sp>
      <p:sp>
        <p:nvSpPr>
          <p:cNvPr id="8" name="Rectangle 7"/>
          <p:cNvSpPr>
            <a:spLocks noGrp="1"/>
          </p:cNvSpPr>
          <p:nvPr>
            <p:ph type="sldNum" sz="quarter" idx="13"/>
          </p:nvPr>
        </p:nvSpPr>
        <p:spPr/>
        <p:txBody>
          <a:bodyPr/>
          <a:lstStyle>
            <a:extLst/>
          </a:lstStyle>
          <a:p>
            <a:fld id="{8A4431D5-1B33-458B-8AFD-CECCB0FA18CB}" type="slidenum">
              <a:rPr lang="en-US" smtClean="0">
                <a:solidFill>
                  <a:srgbClr val="FFFFFF"/>
                </a:solidFill>
              </a:rPr>
              <a:pPr/>
              <a:t>‹#›</a:t>
            </a:fld>
            <a:endParaRPr lang="en-US"/>
          </a:p>
        </p:txBody>
      </p:sp>
      <p:sp>
        <p:nvSpPr>
          <p:cNvPr id="9" name="Rectangle 8"/>
          <p:cNvSpPr>
            <a:spLocks noGrp="1"/>
          </p:cNvSpPr>
          <p:nvPr>
            <p:ph type="ftr" sz="quarter" idx="14"/>
          </p:nvPr>
        </p:nvSpPr>
        <p:spPr/>
        <p:txBody>
          <a:bodyPr/>
          <a:lstStyle>
            <a:extLst/>
          </a:lstStyle>
          <a:p>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andscape Fullscreen">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hasCustomPrompt="1"/>
          </p:nvPr>
        </p:nvSpPr>
        <p:spPr>
          <a:xfrm>
            <a:off x="0" y="0"/>
            <a:ext cx="9144000" cy="6858000"/>
          </a:xfrm>
        </p:spPr>
        <p:txBody>
          <a:bodyPr anchor="t"/>
          <a:lstStyle>
            <a:extLst/>
          </a:lstStyle>
          <a:p>
            <a:pPr marL="0" marR="0" indent="0" algn="ctr">
              <a:buFontTx/>
              <a:buNone/>
            </a:pPr>
            <a:r>
              <a:rPr lang="en-US" i="0" dirty="0" smtClean="0"/>
              <a:t>Click icon to add full page picture</a:t>
            </a:r>
            <a:endParaRPr lang="en-US" i="0" baseline="0" dirty="0" smtClean="0"/>
          </a:p>
        </p:txBody>
      </p:sp>
      <p:sp>
        <p:nvSpPr>
          <p:cNvPr id="6" name="Rectangle 5"/>
          <p:cNvSpPr>
            <a:spLocks noGrp="1"/>
          </p:cNvSpPr>
          <p:nvPr>
            <p:ph type="dt" sz="half" idx="11"/>
          </p:nvPr>
        </p:nvSpPr>
        <p:spPr/>
        <p:txBody>
          <a:bodyPr/>
          <a:lstStyle>
            <a:extLst/>
          </a:lstStyle>
          <a:p>
            <a:pPr algn="r"/>
            <a:fld id="{9668B50E-0B48-4566-8609-C51CF752A7DF}" type="datetimeFigureOut">
              <a:rPr lang="en-US" smtClean="0">
                <a:solidFill>
                  <a:schemeClr val="bg1"/>
                </a:solidFill>
              </a:rPr>
              <a:pPr algn="r"/>
              <a:t>1/1/2019</a:t>
            </a:fld>
            <a:endParaRPr lang="en-US"/>
          </a:p>
        </p:txBody>
      </p:sp>
      <p:sp>
        <p:nvSpPr>
          <p:cNvPr id="7" name="Rectangle 6"/>
          <p:cNvSpPr>
            <a:spLocks noGrp="1"/>
          </p:cNvSpPr>
          <p:nvPr>
            <p:ph type="sldNum" sz="quarter" idx="12"/>
          </p:nvPr>
        </p:nvSpPr>
        <p:spPr/>
        <p:txBody>
          <a:bodyPr/>
          <a:lstStyle>
            <a:extLst/>
          </a:lstStyle>
          <a:p>
            <a:fld id="{8A4431D5-1B33-458B-8AFD-CECCB0FA18CB}" type="slidenum">
              <a:rPr lang="en-US" smtClean="0">
                <a:solidFill>
                  <a:srgbClr val="FFFFFF"/>
                </a:solidFill>
              </a:rPr>
              <a:pPr/>
              <a:t>‹#›</a:t>
            </a:fld>
            <a:endParaRPr lang="en-US"/>
          </a:p>
        </p:txBody>
      </p:sp>
      <p:sp>
        <p:nvSpPr>
          <p:cNvPr id="8" name="Rectangle 7"/>
          <p:cNvSpPr>
            <a:spLocks noGrp="1"/>
          </p:cNvSpPr>
          <p:nvPr>
            <p:ph type="ftr" sz="quarter" idx="13"/>
          </p:nvPr>
        </p:nvSpPr>
        <p:spPr/>
        <p:txBody>
          <a:bodyPr/>
          <a:lstStyle>
            <a:extLst/>
          </a:lstStyle>
          <a:p>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lbum Section">
    <p:spTree>
      <p:nvGrpSpPr>
        <p:cNvPr id="1" name=""/>
        <p:cNvGrpSpPr/>
        <p:nvPr/>
      </p:nvGrpSpPr>
      <p:grpSpPr>
        <a:xfrm>
          <a:off x="0" y="0"/>
          <a:ext cx="0" cy="0"/>
          <a:chOff x="0" y="0"/>
          <a:chExt cx="0" cy="0"/>
        </a:xfrm>
      </p:grpSpPr>
      <p:sp>
        <p:nvSpPr>
          <p:cNvPr id="15" name="Rectangle 14"/>
          <p:cNvSpPr/>
          <p:nvPr userDrawn="1"/>
        </p:nvSpPr>
        <p:spPr>
          <a:xfrm rot="16200000">
            <a:off x="5315559" y="3268980"/>
            <a:ext cx="6858000" cy="32004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extLst/>
          </a:lstStyle>
          <a:p>
            <a:pPr algn="ctr"/>
            <a:endParaRPr lang="en-US"/>
          </a:p>
        </p:txBody>
      </p:sp>
      <p:sp>
        <p:nvSpPr>
          <p:cNvPr id="23" name="Rectangle 22"/>
          <p:cNvSpPr/>
          <p:nvPr userDrawn="1"/>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extLst/>
          </a:lstStyle>
          <a:p>
            <a:pPr algn="ctr"/>
            <a:endParaRPr lang="en-US"/>
          </a:p>
        </p:txBody>
      </p:sp>
      <p:sp>
        <p:nvSpPr>
          <p:cNvPr id="24" name="Rectangle 23"/>
          <p:cNvSpPr/>
          <p:nvPr userDrawn="1"/>
        </p:nvSpPr>
        <p:spPr>
          <a:xfrm>
            <a:off x="8895749" y="-733"/>
            <a:ext cx="76200" cy="685800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3" name="Picture Placeholder 12"/>
          <p:cNvSpPr>
            <a:spLocks noGrp="1"/>
          </p:cNvSpPr>
          <p:nvPr>
            <p:ph type="pic" sz="quarter" idx="11"/>
          </p:nvPr>
        </p:nvSpPr>
        <p:spPr>
          <a:xfrm>
            <a:off x="435429" y="2146300"/>
            <a:ext cx="2362200" cy="21971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Rectangle 16"/>
          <p:cNvSpPr/>
          <p:nvPr/>
        </p:nvSpPr>
        <p:spPr>
          <a:xfrm rot="10800000" flipV="1">
            <a:off x="435429" y="6172200"/>
            <a:ext cx="7086600" cy="6858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2" name="Rectangle 21"/>
          <p:cNvSpPr/>
          <p:nvPr userDrawn="1"/>
        </p:nvSpPr>
        <p:spPr>
          <a:xfrm>
            <a:off x="435429" y="0"/>
            <a:ext cx="7086600" cy="19812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6" name="Text Placeholder 5"/>
          <p:cNvSpPr>
            <a:spLocks noGrp="1"/>
          </p:cNvSpPr>
          <p:nvPr>
            <p:ph type="body" sz="quarter" idx="16" hasCustomPrompt="1"/>
          </p:nvPr>
        </p:nvSpPr>
        <p:spPr>
          <a:xfrm>
            <a:off x="435429" y="5791200"/>
            <a:ext cx="7086600" cy="381000"/>
          </a:xfrm>
          <a:solidFill>
            <a:schemeClr val="accent3"/>
          </a:solidFill>
        </p:spPr>
        <p:txBody>
          <a:bodyPr vert="horz" anchor="ctr"/>
          <a:lstStyle>
            <a:lvl1pPr marL="0" indent="0" algn="l">
              <a:buFontTx/>
              <a:buNone/>
              <a:defRPr sz="1200">
                <a:solidFill>
                  <a:srgbClr val="FFFFFF"/>
                </a:solidFill>
              </a:defRPr>
            </a:lvl1pPr>
            <a:extLst/>
          </a:lstStyle>
          <a:p>
            <a:pPr lvl="0"/>
            <a:r>
              <a:rPr lang="en-US" dirty="0" smtClean="0"/>
              <a:t>Click to add subtitle</a:t>
            </a:r>
            <a:endParaRPr lang="en-US" dirty="0"/>
          </a:p>
        </p:txBody>
      </p:sp>
      <p:sp>
        <p:nvSpPr>
          <p:cNvPr id="19" name="Text Placeholder 18"/>
          <p:cNvSpPr>
            <a:spLocks noGrp="1"/>
          </p:cNvSpPr>
          <p:nvPr>
            <p:ph type="body" sz="quarter" idx="17" hasCustomPrompt="1"/>
          </p:nvPr>
        </p:nvSpPr>
        <p:spPr>
          <a:xfrm>
            <a:off x="435429" y="4495800"/>
            <a:ext cx="7086600" cy="1295400"/>
          </a:xfrm>
          <a:solidFill>
            <a:schemeClr val="accent6"/>
          </a:solidFill>
        </p:spPr>
        <p:txBody>
          <a:bodyPr vert="horz" anchor="ctr"/>
          <a:lstStyle>
            <a:lvl1pPr marL="0" indent="0" algn="l">
              <a:buFontTx/>
              <a:buNone/>
              <a:defRPr sz="3200">
                <a:solidFill>
                  <a:srgbClr val="FFFFFF"/>
                </a:solidFill>
              </a:defRPr>
            </a:lvl1pPr>
            <a:extLst/>
          </a:lstStyle>
          <a:p>
            <a:pPr lvl="0"/>
            <a:r>
              <a:rPr lang="en-US" dirty="0" smtClean="0"/>
              <a:t>Click to add section title</a:t>
            </a:r>
            <a:endParaRPr lang="en-US" dirty="0"/>
          </a:p>
        </p:txBody>
      </p:sp>
      <p:sp>
        <p:nvSpPr>
          <p:cNvPr id="29" name="Picture Placeholder 28"/>
          <p:cNvSpPr>
            <a:spLocks noGrp="1"/>
          </p:cNvSpPr>
          <p:nvPr>
            <p:ph type="pic" sz="quarter" idx="18"/>
          </p:nvPr>
        </p:nvSpPr>
        <p:spPr>
          <a:xfrm>
            <a:off x="29500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9"/>
          </p:nvPr>
        </p:nvSpPr>
        <p:spPr>
          <a:xfrm>
            <a:off x="53122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Rectangle 17"/>
          <p:cNvSpPr>
            <a:spLocks noGrp="1"/>
          </p:cNvSpPr>
          <p:nvPr>
            <p:ph type="dt" sz="half" idx="20"/>
          </p:nvPr>
        </p:nvSpPr>
        <p:spPr/>
        <p:txBody>
          <a:bodyPr/>
          <a:lstStyle>
            <a:extLst/>
          </a:lstStyle>
          <a:p>
            <a:pPr algn="r"/>
            <a:fld id="{9668B50E-0B48-4566-8609-C51CF752A7DF}" type="datetimeFigureOut">
              <a:rPr lang="en-US" smtClean="0">
                <a:solidFill>
                  <a:schemeClr val="bg1"/>
                </a:solidFill>
              </a:rPr>
              <a:pPr algn="r"/>
              <a:t>1/1/2019</a:t>
            </a:fld>
            <a:endParaRPr lang="en-US"/>
          </a:p>
        </p:txBody>
      </p:sp>
      <p:sp>
        <p:nvSpPr>
          <p:cNvPr id="20" name="Rectangle 19"/>
          <p:cNvSpPr>
            <a:spLocks noGrp="1"/>
          </p:cNvSpPr>
          <p:nvPr>
            <p:ph type="sldNum" sz="quarter" idx="21"/>
          </p:nvPr>
        </p:nvSpPr>
        <p:spPr/>
        <p:txBody>
          <a:bodyPr/>
          <a:lstStyle>
            <a:extLst/>
          </a:lstStyle>
          <a:p>
            <a:fld id="{8A4431D5-1B33-458B-8AFD-CECCB0FA18CB}" type="slidenum">
              <a:rPr lang="en-US" smtClean="0">
                <a:solidFill>
                  <a:srgbClr val="FFFFFF"/>
                </a:solidFill>
              </a:rPr>
              <a:pPr/>
              <a:t>‹#›</a:t>
            </a:fld>
            <a:endParaRPr lang="en-US"/>
          </a:p>
        </p:txBody>
      </p:sp>
      <p:sp>
        <p:nvSpPr>
          <p:cNvPr id="21" name="Rectangle 20"/>
          <p:cNvSpPr>
            <a:spLocks noGrp="1"/>
          </p:cNvSpPr>
          <p:nvPr>
            <p:ph type="ftr" sz="quarter" idx="22"/>
          </p:nvPr>
        </p:nvSpPr>
        <p:spPr/>
        <p:txBody>
          <a:bodyPr/>
          <a:lstStyle>
            <a:extLst/>
          </a:lstStyle>
          <a:p>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Up Portrait with Captions">
    <p:spTree>
      <p:nvGrpSpPr>
        <p:cNvPr id="1" name=""/>
        <p:cNvGrpSpPr/>
        <p:nvPr/>
      </p:nvGrpSpPr>
      <p:grpSpPr>
        <a:xfrm>
          <a:off x="0" y="0"/>
          <a:ext cx="0" cy="0"/>
          <a:chOff x="0" y="0"/>
          <a:chExt cx="0" cy="0"/>
        </a:xfrm>
      </p:grpSpPr>
      <p:sp>
        <p:nvSpPr>
          <p:cNvPr id="28" name="Picture Placeholder 27"/>
          <p:cNvSpPr>
            <a:spLocks noGrp="1" noChangeAspect="1"/>
          </p:cNvSpPr>
          <p:nvPr>
            <p:ph type="pic" sz="quarter" idx="10"/>
          </p:nvPr>
        </p:nvSpPr>
        <p:spPr>
          <a:xfrm>
            <a:off x="4341047" y="533400"/>
            <a:ext cx="3431353" cy="4575141"/>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noChangeAspect="1"/>
          </p:cNvSpPr>
          <p:nvPr>
            <p:ph type="pic" sz="quarter" idx="11"/>
          </p:nvPr>
        </p:nvSpPr>
        <p:spPr>
          <a:xfrm>
            <a:off x="685800" y="533400"/>
            <a:ext cx="3429000" cy="45720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Text Placeholder 7"/>
          <p:cNvSpPr>
            <a:spLocks noGrp="1"/>
          </p:cNvSpPr>
          <p:nvPr>
            <p:ph type="body" sz="quarter" idx="14" hasCustomPrompt="1"/>
          </p:nvPr>
        </p:nvSpPr>
        <p:spPr>
          <a:xfrm>
            <a:off x="685800" y="5257800"/>
            <a:ext cx="3429000" cy="1219200"/>
          </a:xfrm>
        </p:spPr>
        <p:txBody>
          <a:bodyPr anchor="t"/>
          <a:lstStyle>
            <a:lvl1pPr marL="0" marR="0" indent="0" algn="r">
              <a:buFontTx/>
              <a:buNone/>
              <a:defRPr sz="1800" baseline="0"/>
            </a:lvl1pPr>
            <a:extLst/>
          </a:lstStyle>
          <a:p>
            <a:pPr lvl="0"/>
            <a:r>
              <a:rPr lang="en-US" dirty="0" smtClean="0"/>
              <a:t>Click to add caption</a:t>
            </a:r>
            <a:endParaRPr lang="en-US" dirty="0"/>
          </a:p>
        </p:txBody>
      </p:sp>
      <p:sp>
        <p:nvSpPr>
          <p:cNvPr id="14" name="Text Placeholder 13"/>
          <p:cNvSpPr>
            <a:spLocks noGrp="1"/>
          </p:cNvSpPr>
          <p:nvPr>
            <p:ph type="body" sz="quarter" idx="15" hasCustomPrompt="1"/>
          </p:nvPr>
        </p:nvSpPr>
        <p:spPr>
          <a:xfrm>
            <a:off x="4343400" y="5257800"/>
            <a:ext cx="3429000" cy="1219200"/>
          </a:xfrm>
        </p:spPr>
        <p:txBody>
          <a:bodyPr anchor="t"/>
          <a:lstStyle>
            <a:lvl1pPr marL="0" marR="0" indent="0" algn="r">
              <a:buFontTx/>
              <a:buNone/>
              <a:defRPr sz="1800" baseline="0"/>
            </a:lvl1pPr>
            <a:extLst/>
          </a:lstStyle>
          <a:p>
            <a:pPr lvl="0"/>
            <a:r>
              <a:rPr lang="en-US" dirty="0" smtClean="0"/>
              <a:t>Click to add caption</a:t>
            </a:r>
            <a:endParaRPr lang="en-US" dirty="0"/>
          </a:p>
        </p:txBody>
      </p:sp>
      <p:sp>
        <p:nvSpPr>
          <p:cNvPr id="6" name="Rectangle 5"/>
          <p:cNvSpPr>
            <a:spLocks noGrp="1"/>
          </p:cNvSpPr>
          <p:nvPr>
            <p:ph type="dt" sz="half" idx="16"/>
          </p:nvPr>
        </p:nvSpPr>
        <p:spPr/>
        <p:txBody>
          <a:bodyPr/>
          <a:lstStyle>
            <a:extLst/>
          </a:lstStyle>
          <a:p>
            <a:pPr algn="r"/>
            <a:fld id="{9668B50E-0B48-4566-8609-C51CF752A7DF}" type="datetimeFigureOut">
              <a:rPr lang="en-US" smtClean="0">
                <a:solidFill>
                  <a:schemeClr val="bg1"/>
                </a:solidFill>
              </a:rPr>
              <a:pPr algn="r"/>
              <a:t>1/1/2019</a:t>
            </a:fld>
            <a:endParaRPr lang="en-US"/>
          </a:p>
        </p:txBody>
      </p:sp>
      <p:sp>
        <p:nvSpPr>
          <p:cNvPr id="7" name="Rectangle 6"/>
          <p:cNvSpPr>
            <a:spLocks noGrp="1"/>
          </p:cNvSpPr>
          <p:nvPr>
            <p:ph type="sldNum" sz="quarter" idx="17"/>
          </p:nvPr>
        </p:nvSpPr>
        <p:spPr/>
        <p:txBody>
          <a:bodyPr/>
          <a:lstStyle>
            <a:extLst/>
          </a:lstStyle>
          <a:p>
            <a:fld id="{8A4431D5-1B33-458B-8AFD-CECCB0FA18CB}" type="slidenum">
              <a:rPr lang="en-US" smtClean="0">
                <a:solidFill>
                  <a:srgbClr val="FFFFFF"/>
                </a:solidFill>
              </a:rPr>
              <a:pPr/>
              <a:t>‹#›</a:t>
            </a:fld>
            <a:endParaRPr lang="en-US"/>
          </a:p>
        </p:txBody>
      </p:sp>
      <p:sp>
        <p:nvSpPr>
          <p:cNvPr id="9" name="Rectangle 8"/>
          <p:cNvSpPr>
            <a:spLocks noGrp="1"/>
          </p:cNvSpPr>
          <p:nvPr>
            <p:ph type="ftr" sz="quarter" idx="18"/>
          </p:nvPr>
        </p:nvSpPr>
        <p:spPr/>
        <p:txBody>
          <a:bodyPr/>
          <a:lstStyle>
            <a:extLst/>
          </a:lstStyle>
          <a:p>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31" name="Picture Placeholder 30"/>
          <p:cNvSpPr>
            <a:spLocks noGrp="1" noChangeAspect="1"/>
          </p:cNvSpPr>
          <p:nvPr>
            <p:ph type="pic" sz="quarter" idx="13"/>
          </p:nvPr>
        </p:nvSpPr>
        <p:spPr>
          <a:xfrm>
            <a:off x="4343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noChangeAspect="1"/>
          </p:cNvSpPr>
          <p:nvPr>
            <p:ph type="pic" sz="quarter" idx="14"/>
          </p:nvPr>
        </p:nvSpPr>
        <p:spPr>
          <a:xfrm>
            <a:off x="152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4" name="Text Placeholder 23"/>
          <p:cNvSpPr>
            <a:spLocks noGrp="1"/>
          </p:cNvSpPr>
          <p:nvPr>
            <p:ph type="body" sz="quarter" idx="16" hasCustomPrompt="1"/>
          </p:nvPr>
        </p:nvSpPr>
        <p:spPr>
          <a:xfrm>
            <a:off x="152400" y="4267200"/>
            <a:ext cx="4038600" cy="1066800"/>
          </a:xfrm>
        </p:spPr>
        <p:txBody>
          <a:bodyPr anchor="t"/>
          <a:lstStyle>
            <a:lvl1pPr marL="0" marR="0" indent="0" algn="r">
              <a:buFontTx/>
              <a:buNone/>
              <a:defRPr sz="1800" baseline="0"/>
            </a:lvl1pPr>
            <a:extLst/>
          </a:lstStyle>
          <a:p>
            <a:pPr lvl="0"/>
            <a:r>
              <a:rPr lang="en-US" dirty="0" smtClean="0"/>
              <a:t>Click to add caption</a:t>
            </a:r>
            <a:endParaRPr lang="en-US" dirty="0"/>
          </a:p>
        </p:txBody>
      </p:sp>
      <p:sp>
        <p:nvSpPr>
          <p:cNvPr id="2" name="Text Placeholder 1"/>
          <p:cNvSpPr>
            <a:spLocks noGrp="1"/>
          </p:cNvSpPr>
          <p:nvPr>
            <p:ph type="body" sz="quarter" idx="17" hasCustomPrompt="1"/>
          </p:nvPr>
        </p:nvSpPr>
        <p:spPr>
          <a:xfrm>
            <a:off x="4343400" y="4267200"/>
            <a:ext cx="4038600" cy="1066800"/>
          </a:xfrm>
        </p:spPr>
        <p:txBody>
          <a:bodyPr anchor="t"/>
          <a:lstStyle>
            <a:lvl1pPr marL="0" marR="0" indent="0" algn="r">
              <a:buFontTx/>
              <a:buNone/>
              <a:defRPr sz="1800" baseline="0"/>
            </a:lvl1pPr>
            <a:extLst/>
          </a:lstStyle>
          <a:p>
            <a:pPr lvl="0"/>
            <a:r>
              <a:rPr lang="en-US" dirty="0" smtClean="0"/>
              <a:t>Click to add caption</a:t>
            </a:r>
            <a:endParaRPr lang="en-US" dirty="0"/>
          </a:p>
        </p:txBody>
      </p:sp>
      <p:sp>
        <p:nvSpPr>
          <p:cNvPr id="6" name="Rectangle 5"/>
          <p:cNvSpPr>
            <a:spLocks noGrp="1"/>
          </p:cNvSpPr>
          <p:nvPr>
            <p:ph type="dt" sz="half" idx="18"/>
          </p:nvPr>
        </p:nvSpPr>
        <p:spPr/>
        <p:txBody>
          <a:bodyPr/>
          <a:lstStyle>
            <a:extLst/>
          </a:lstStyle>
          <a:p>
            <a:pPr algn="r"/>
            <a:fld id="{9668B50E-0B48-4566-8609-C51CF752A7DF}" type="datetimeFigureOut">
              <a:rPr lang="en-US" smtClean="0">
                <a:solidFill>
                  <a:schemeClr val="bg1"/>
                </a:solidFill>
              </a:rPr>
              <a:pPr algn="r"/>
              <a:t>1/1/2019</a:t>
            </a:fld>
            <a:endParaRPr lang="en-US"/>
          </a:p>
        </p:txBody>
      </p:sp>
      <p:sp>
        <p:nvSpPr>
          <p:cNvPr id="7" name="Rectangle 6"/>
          <p:cNvSpPr>
            <a:spLocks noGrp="1"/>
          </p:cNvSpPr>
          <p:nvPr>
            <p:ph type="sldNum" sz="quarter" idx="19"/>
          </p:nvPr>
        </p:nvSpPr>
        <p:spPr/>
        <p:txBody>
          <a:bodyPr/>
          <a:lstStyle>
            <a:extLst/>
          </a:lstStyle>
          <a:p>
            <a:fld id="{8A4431D5-1B33-458B-8AFD-CECCB0FA18CB}" type="slidenum">
              <a:rPr lang="en-US" smtClean="0">
                <a:solidFill>
                  <a:srgbClr val="FFFFFF"/>
                </a:solidFill>
              </a:rPr>
              <a:pPr/>
              <a:t>‹#›</a:t>
            </a:fld>
            <a:endParaRPr lang="en-US"/>
          </a:p>
        </p:txBody>
      </p:sp>
      <p:sp>
        <p:nvSpPr>
          <p:cNvPr id="9" name="Rectangle 8"/>
          <p:cNvSpPr>
            <a:spLocks noGrp="1"/>
          </p:cNvSpPr>
          <p:nvPr>
            <p:ph type="ftr" sz="quarter" idx="20"/>
          </p:nvPr>
        </p:nvSpPr>
        <p:spPr/>
        <p:txBody>
          <a:bodyPr/>
          <a:lstStyle>
            <a:extLst/>
          </a:lstStyle>
          <a:p>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24" name="Picture Placeholder 23"/>
          <p:cNvSpPr>
            <a:spLocks noGrp="1" noChangeAspect="1"/>
          </p:cNvSpPr>
          <p:nvPr>
            <p:ph type="pic" sz="quarter" idx="11"/>
          </p:nvPr>
        </p:nvSpPr>
        <p:spPr>
          <a:xfrm>
            <a:off x="4724401" y="225552"/>
            <a:ext cx="3694176" cy="2770632"/>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noChangeAspect="1"/>
          </p:cNvSpPr>
          <p:nvPr>
            <p:ph type="pic" sz="quarter" idx="12"/>
          </p:nvPr>
        </p:nvSpPr>
        <p:spPr>
          <a:xfrm>
            <a:off x="152400" y="222504"/>
            <a:ext cx="4368557" cy="5824743"/>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9" name="Text Placeholder 8"/>
          <p:cNvSpPr>
            <a:spLocks noGrp="1"/>
          </p:cNvSpPr>
          <p:nvPr>
            <p:ph type="body" sz="quarter" idx="13" hasCustomPrompt="1"/>
          </p:nvPr>
        </p:nvSpPr>
        <p:spPr>
          <a:xfrm>
            <a:off x="4724400" y="3124200"/>
            <a:ext cx="3694177" cy="2983987"/>
          </a:xfrm>
        </p:spPr>
        <p:txBody>
          <a:bodyPr anchor="t" anchorCtr="0"/>
          <a:lstStyle>
            <a:lvl1pPr marL="0" marR="0" indent="0" algn="l">
              <a:buFontTx/>
              <a:buNone/>
              <a:defRPr sz="2000" i="0"/>
            </a:lvl1pPr>
            <a:extLst/>
          </a:lstStyle>
          <a:p>
            <a:pPr lvl="0"/>
            <a:r>
              <a:rPr lang="en-US" dirty="0" smtClean="0"/>
              <a:t>Click to add caption</a:t>
            </a:r>
            <a:endParaRPr lang="en-US" dirty="0"/>
          </a:p>
        </p:txBody>
      </p:sp>
      <p:sp>
        <p:nvSpPr>
          <p:cNvPr id="5" name="Rectangle 4"/>
          <p:cNvSpPr>
            <a:spLocks noGrp="1"/>
          </p:cNvSpPr>
          <p:nvPr>
            <p:ph type="dt" sz="half" idx="14"/>
          </p:nvPr>
        </p:nvSpPr>
        <p:spPr/>
        <p:txBody>
          <a:bodyPr/>
          <a:lstStyle>
            <a:extLst/>
          </a:lstStyle>
          <a:p>
            <a:pPr algn="r"/>
            <a:fld id="{9668B50E-0B48-4566-8609-C51CF752A7DF}" type="datetimeFigureOut">
              <a:rPr lang="en-US" smtClean="0">
                <a:solidFill>
                  <a:schemeClr val="bg1"/>
                </a:solidFill>
              </a:rPr>
              <a:pPr algn="r"/>
              <a:t>1/1/2019</a:t>
            </a:fld>
            <a:endParaRPr lang="en-US"/>
          </a:p>
        </p:txBody>
      </p:sp>
      <p:sp>
        <p:nvSpPr>
          <p:cNvPr id="6" name="Rectangle 5"/>
          <p:cNvSpPr>
            <a:spLocks noGrp="1"/>
          </p:cNvSpPr>
          <p:nvPr>
            <p:ph type="sldNum" sz="quarter" idx="15"/>
          </p:nvPr>
        </p:nvSpPr>
        <p:spPr/>
        <p:txBody>
          <a:bodyPr/>
          <a:lstStyle>
            <a:extLst/>
          </a:lstStyle>
          <a:p>
            <a:fld id="{8A4431D5-1B33-458B-8AFD-CECCB0FA18CB}" type="slidenum">
              <a:rPr lang="en-US" smtClean="0">
                <a:solidFill>
                  <a:srgbClr val="FFFFFF"/>
                </a:solidFill>
              </a:rPr>
              <a:pPr/>
              <a:t>‹#›</a:t>
            </a:fld>
            <a:endParaRPr lang="en-US"/>
          </a:p>
        </p:txBody>
      </p:sp>
      <p:sp>
        <p:nvSpPr>
          <p:cNvPr id="7" name="Rectangle 6"/>
          <p:cNvSpPr>
            <a:spLocks noGrp="1"/>
          </p:cNvSpPr>
          <p:nvPr>
            <p:ph type="ftr" sz="quarter" idx="16"/>
          </p:nvPr>
        </p:nvSpPr>
        <p:spPr/>
        <p:txBody>
          <a:bodyPr/>
          <a:lstStyle>
            <a:extLst/>
          </a:lstStyle>
          <a:p>
            <a:endParaRPr lang="en-US"/>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0" name="Picture Placeholder 19"/>
          <p:cNvSpPr>
            <a:spLocks noGrp="1" noChangeAspect="1"/>
          </p:cNvSpPr>
          <p:nvPr>
            <p:ph type="pic" sz="quarter" idx="10"/>
          </p:nvPr>
        </p:nvSpPr>
        <p:spPr>
          <a:xfrm>
            <a:off x="2286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9" name="Picture Placeholder 28"/>
          <p:cNvSpPr>
            <a:spLocks noGrp="1" noChangeAspect="1"/>
          </p:cNvSpPr>
          <p:nvPr>
            <p:ph type="pic" sz="quarter" idx="11"/>
          </p:nvPr>
        </p:nvSpPr>
        <p:spPr>
          <a:xfrm>
            <a:off x="30480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0" name="Picture Placeholder 9"/>
          <p:cNvSpPr>
            <a:spLocks noGrp="1" noChangeAspect="1"/>
          </p:cNvSpPr>
          <p:nvPr>
            <p:ph type="pic" sz="quarter" idx="12"/>
          </p:nvPr>
        </p:nvSpPr>
        <p:spPr>
          <a:xfrm>
            <a:off x="58674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 name="Text Placeholder 1"/>
          <p:cNvSpPr>
            <a:spLocks noGrp="1"/>
          </p:cNvSpPr>
          <p:nvPr>
            <p:ph type="body" sz="quarter" idx="13" hasCustomPrompt="1"/>
          </p:nvPr>
        </p:nvSpPr>
        <p:spPr>
          <a:xfrm>
            <a:off x="228600" y="4343400"/>
            <a:ext cx="2590800" cy="1676400"/>
          </a:xfrm>
        </p:spPr>
        <p:txBody>
          <a:bodyPr anchor="t" anchorCtr="0">
            <a:noAutofit/>
          </a:bodyPr>
          <a:lstStyle>
            <a:lvl1pPr marL="0" marR="0" indent="0" algn="l">
              <a:buFontTx/>
              <a:buNone/>
              <a:defRPr sz="2000" baseline="0"/>
            </a:lvl1pPr>
            <a:extLst/>
          </a:lstStyle>
          <a:p>
            <a:pPr lvl="0"/>
            <a:r>
              <a:rPr lang="en-US" dirty="0" smtClean="0"/>
              <a:t>Click to add caption</a:t>
            </a:r>
            <a:endParaRPr lang="en-US" dirty="0"/>
          </a:p>
        </p:txBody>
      </p:sp>
      <p:sp>
        <p:nvSpPr>
          <p:cNvPr id="15" name="Text Placeholder 14"/>
          <p:cNvSpPr>
            <a:spLocks noGrp="1"/>
          </p:cNvSpPr>
          <p:nvPr>
            <p:ph type="body" sz="quarter" idx="14" hasCustomPrompt="1"/>
          </p:nvPr>
        </p:nvSpPr>
        <p:spPr>
          <a:xfrm>
            <a:off x="3048000" y="4343400"/>
            <a:ext cx="2590800" cy="1676400"/>
          </a:xfrm>
        </p:spPr>
        <p:txBody>
          <a:bodyPr anchor="t" anchorCtr="0">
            <a:noAutofit/>
          </a:bodyPr>
          <a:lstStyle>
            <a:lvl1pPr marL="0" marR="0" indent="0" algn="l">
              <a:buFontTx/>
              <a:buNone/>
              <a:defRPr sz="2000" baseline="0"/>
            </a:lvl1pPr>
            <a:extLst/>
          </a:lstStyle>
          <a:p>
            <a:pPr lvl="0"/>
            <a:r>
              <a:rPr lang="en-US" dirty="0" smtClean="0"/>
              <a:t>Click to add caption</a:t>
            </a:r>
            <a:endParaRPr lang="en-US" dirty="0"/>
          </a:p>
        </p:txBody>
      </p:sp>
      <p:sp>
        <p:nvSpPr>
          <p:cNvPr id="13" name="Text Placeholder 12"/>
          <p:cNvSpPr>
            <a:spLocks noGrp="1"/>
          </p:cNvSpPr>
          <p:nvPr>
            <p:ph type="body" sz="quarter" idx="15" hasCustomPrompt="1"/>
          </p:nvPr>
        </p:nvSpPr>
        <p:spPr>
          <a:xfrm>
            <a:off x="5867400" y="4343400"/>
            <a:ext cx="2590800" cy="1676400"/>
          </a:xfrm>
        </p:spPr>
        <p:txBody>
          <a:bodyPr anchor="t" anchorCtr="0">
            <a:noAutofit/>
          </a:bodyPr>
          <a:lstStyle>
            <a:lvl1pPr marL="0" marR="0" indent="0" algn="l">
              <a:buFontTx/>
              <a:buNone/>
              <a:defRPr sz="2000" baseline="0"/>
            </a:lvl1pPr>
            <a:extLst/>
          </a:lstStyle>
          <a:p>
            <a:pPr lvl="0"/>
            <a:r>
              <a:rPr lang="en-US" dirty="0" smtClean="0"/>
              <a:t>Click to add caption</a:t>
            </a:r>
            <a:endParaRPr lang="en-US" dirty="0"/>
          </a:p>
        </p:txBody>
      </p:sp>
      <p:sp>
        <p:nvSpPr>
          <p:cNvPr id="30" name="Rectangle 29"/>
          <p:cNvSpPr/>
          <p:nvPr/>
        </p:nvSpPr>
        <p:spPr>
          <a:xfrm>
            <a:off x="8889273" y="0"/>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a:spLocks noGrp="1"/>
          </p:cNvSpPr>
          <p:nvPr>
            <p:ph type="dt" sz="half" idx="16"/>
          </p:nvPr>
        </p:nvSpPr>
        <p:spPr/>
        <p:txBody>
          <a:bodyPr/>
          <a:lstStyle>
            <a:extLst/>
          </a:lstStyle>
          <a:p>
            <a:pPr algn="r"/>
            <a:fld id="{9668B50E-0B48-4566-8609-C51CF752A7DF}" type="datetimeFigureOut">
              <a:rPr lang="en-US" smtClean="0">
                <a:solidFill>
                  <a:schemeClr val="bg1"/>
                </a:solidFill>
              </a:rPr>
              <a:pPr algn="r"/>
              <a:t>1/1/2019</a:t>
            </a:fld>
            <a:endParaRPr lang="en-US"/>
          </a:p>
        </p:txBody>
      </p:sp>
      <p:sp>
        <p:nvSpPr>
          <p:cNvPr id="11" name="Rectangle 10"/>
          <p:cNvSpPr>
            <a:spLocks noGrp="1"/>
          </p:cNvSpPr>
          <p:nvPr>
            <p:ph type="sldNum" sz="quarter" idx="17"/>
          </p:nvPr>
        </p:nvSpPr>
        <p:spPr/>
        <p:txBody>
          <a:bodyPr/>
          <a:lstStyle>
            <a:extLst/>
          </a:lstStyle>
          <a:p>
            <a:fld id="{8A4431D5-1B33-458B-8AFD-CECCB0FA18CB}" type="slidenum">
              <a:rPr lang="en-US" smtClean="0">
                <a:solidFill>
                  <a:srgbClr val="FFFFFF"/>
                </a:solidFill>
              </a:rPr>
              <a:pPr/>
              <a:t>‹#›</a:t>
            </a:fld>
            <a:endParaRPr lang="en-US"/>
          </a:p>
        </p:txBody>
      </p:sp>
      <p:sp>
        <p:nvSpPr>
          <p:cNvPr id="12" name="Rectangle 11"/>
          <p:cNvSpPr>
            <a:spLocks noGrp="1"/>
          </p:cNvSpPr>
          <p:nvPr>
            <p:ph type="ftr" sz="quarter" idx="18"/>
          </p:nvPr>
        </p:nvSpPr>
        <p:spPr/>
        <p:txBody>
          <a:bodyPr/>
          <a:lstStyle>
            <a:extLst/>
          </a:lstStyle>
          <a:p>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Rectangle 8"/>
          <p:cNvSpPr/>
          <p:nvPr/>
        </p:nvSpPr>
        <p:spPr>
          <a:xfrm rot="16200000">
            <a:off x="5315559" y="3268980"/>
            <a:ext cx="6858000" cy="32004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extLst/>
          </a:lstStyle>
          <a:p>
            <a:pPr algn="ctr"/>
            <a:endParaRPr lang="en-US"/>
          </a:p>
        </p:txBody>
      </p:sp>
      <p:sp>
        <p:nvSpPr>
          <p:cNvPr id="8" name="Rectangle 7"/>
          <p:cNvSpPr/>
          <p:nvPr/>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extLst/>
          </a:lstStyle>
          <a:p>
            <a:pPr algn="ctr"/>
            <a:endParaRPr lang="en-US"/>
          </a:p>
        </p:txBody>
      </p:sp>
      <p:sp>
        <p:nvSpPr>
          <p:cNvPr id="2" name="Title Placeholder 1"/>
          <p:cNvSpPr>
            <a:spLocks noGrp="1"/>
          </p:cNvSpPr>
          <p:nvPr>
            <p:ph type="title"/>
          </p:nvPr>
        </p:nvSpPr>
        <p:spPr>
          <a:xfrm>
            <a:off x="457200" y="274638"/>
            <a:ext cx="7848600" cy="1143000"/>
          </a:xfrm>
          <a:prstGeom prst="rect">
            <a:avLst/>
          </a:prstGeom>
        </p:spPr>
        <p:txBody>
          <a:bodyPr vert="horz" rtlCol="0" anchor="ctr">
            <a:normAutofit/>
          </a:bodyPr>
          <a:lstStyle>
            <a:extLst/>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7848600" cy="4525963"/>
          </a:xfrm>
          <a:prstGeom prst="rect">
            <a:avLst/>
          </a:prstGeom>
        </p:spPr>
        <p:txBody>
          <a:bodyPr vert="horz" rtlCol="0">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696200" y="1012825"/>
            <a:ext cx="2133600" cy="365125"/>
          </a:xfrm>
          <a:prstGeom prst="rect">
            <a:avLst/>
          </a:prstGeom>
        </p:spPr>
        <p:txBody>
          <a:bodyPr vert="horz" rtlCol="0" anchor="ctr"/>
          <a:lstStyle>
            <a:lvl1pPr algn="r">
              <a:defRPr sz="1200">
                <a:solidFill>
                  <a:schemeClr val="bg1"/>
                </a:solidFill>
              </a:defRPr>
            </a:lvl1pPr>
            <a:extLst/>
          </a:lstStyle>
          <a:p>
            <a:pPr algn="r"/>
            <a:fld id="{9668B50E-0B48-4566-8609-C51CF752A7DF}" type="datetimeFigureOut">
              <a:rPr lang="en-US" smtClean="0">
                <a:solidFill>
                  <a:schemeClr val="bg1"/>
                </a:solidFill>
              </a:rPr>
              <a:pPr algn="r"/>
              <a:t>1/1/2019</a:t>
            </a:fld>
            <a:endParaRPr lang="en-US" dirty="0">
              <a:solidFill>
                <a:schemeClr val="bg1"/>
              </a:solidFill>
            </a:endParaRPr>
          </a:p>
        </p:txBody>
      </p:sp>
      <p:sp>
        <p:nvSpPr>
          <p:cNvPr id="5" name="Footer Placeholder 4"/>
          <p:cNvSpPr>
            <a:spLocks noGrp="1"/>
          </p:cNvSpPr>
          <p:nvPr>
            <p:ph type="ftr" sz="quarter" idx="3"/>
          </p:nvPr>
        </p:nvSpPr>
        <p:spPr>
          <a:xfrm rot="16200000">
            <a:off x="7162800" y="3832226"/>
            <a:ext cx="3200400" cy="365125"/>
          </a:xfrm>
          <a:prstGeom prst="rect">
            <a:avLst/>
          </a:prstGeom>
        </p:spPr>
        <p:txBody>
          <a:bodyPr vert="horz" rtlCol="0" anchor="ctr"/>
          <a:lstStyle>
            <a:lvl1pPr algn="l">
              <a:defRPr sz="1200">
                <a:solidFill>
                  <a:schemeClr val="bg1"/>
                </a:solidFill>
              </a:defRPr>
            </a:lvl1pPr>
            <a:extLst/>
          </a:lstStyle>
          <a:p>
            <a:pPr algn="l"/>
            <a:endParaRPr lang="en-US" dirty="0">
              <a:solidFill>
                <a:schemeClr val="bg1"/>
              </a:solidFill>
            </a:endParaRPr>
          </a:p>
        </p:txBody>
      </p:sp>
      <p:sp>
        <p:nvSpPr>
          <p:cNvPr id="6" name="Slide Number Placeholder 5"/>
          <p:cNvSpPr>
            <a:spLocks noGrp="1"/>
          </p:cNvSpPr>
          <p:nvPr>
            <p:ph type="sldNum" sz="quarter" idx="4"/>
          </p:nvPr>
        </p:nvSpPr>
        <p:spPr>
          <a:xfrm rot="5400000">
            <a:off x="8278813" y="5962650"/>
            <a:ext cx="968375" cy="365125"/>
          </a:xfrm>
          <a:prstGeom prst="rect">
            <a:avLst/>
          </a:prstGeom>
        </p:spPr>
        <p:txBody>
          <a:bodyPr vert="horz" rtlCol="0" anchor="ctr"/>
          <a:lstStyle>
            <a:lvl1pPr algn="r">
              <a:defRPr sz="1200">
                <a:solidFill>
                  <a:schemeClr val="bg1"/>
                </a:solidFill>
              </a:defRPr>
            </a:lvl1pPr>
            <a:extLst/>
          </a:lstStyle>
          <a:p>
            <a:fld id="{8A4431D5-1B33-458B-8AFD-CECCB0FA18CB}" type="slidenum">
              <a:rPr lang="en-US" smtClean="0">
                <a:solidFill>
                  <a:schemeClr val="bg1"/>
                </a:solidFill>
              </a:rPr>
              <a:pPr/>
              <a:t>‹#›</a:t>
            </a:fld>
            <a:endParaRPr lang="en-US" dirty="0">
              <a:solidFill>
                <a:schemeClr val="bg1"/>
              </a:solidFill>
            </a:endParaRPr>
          </a:p>
        </p:txBody>
      </p:sp>
      <p:sp>
        <p:nvSpPr>
          <p:cNvPr id="7" name="Rectangle 6"/>
          <p:cNvSpPr/>
          <p:nvPr/>
        </p:nvSpPr>
        <p:spPr>
          <a:xfrm>
            <a:off x="8895749" y="-733"/>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iming>
    <p:tnLst>
      <p:par>
        <p:cTn id="1" dur="indefinite" restart="never" nodeType="tmRoot"/>
      </p:par>
    </p:tnLst>
  </p:timing>
  <p:txStyles>
    <p:titleStyle>
      <a:lvl1pPr algn="ctr" rtl="0" eaLnBrk="1" latinLnBrk="0" hangingPunct="1">
        <a:spcBef>
          <a:spcPct val="0"/>
        </a:spcBef>
        <a:buNone/>
        <a:defRPr sz="4400" kern="1200">
          <a:solidFill>
            <a:schemeClr val="tx2"/>
          </a:solidFill>
          <a:latin typeface="+mj-lt"/>
          <a:ea typeface="+mj-ea"/>
          <a:cs typeface="+mj-cs"/>
        </a:defRPr>
      </a:lvl1pPr>
      <a:extLst/>
    </p:titleStyle>
    <p:bodyStyle>
      <a:lvl1pPr marL="342900" indent="-342900" algn="l" rtl="0" eaLnBrk="1" latinLnBrk="0" hangingPunct="1">
        <a:spcBef>
          <a:spcPct val="20000"/>
        </a:spcBef>
        <a:buFont typeface="Arial"/>
        <a:buChar char="•"/>
        <a:defRPr sz="32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8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4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20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20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body" sz="quarter" idx="10"/>
          </p:nvPr>
        </p:nvSpPr>
        <p:spPr>
          <a:xfrm>
            <a:off x="228600" y="4724400"/>
            <a:ext cx="8672946" cy="1981200"/>
          </a:xfrm>
        </p:spPr>
        <p:txBody>
          <a:bodyPr/>
          <a:lstStyle>
            <a:extLst/>
          </a:lstStyle>
          <a:p>
            <a:r>
              <a:rPr sz="2800" smtClean="0"/>
              <a:t>Machine  Learning Fundamentals </a:t>
            </a:r>
          </a:p>
          <a:p>
            <a:r>
              <a:rPr sz="2800" smtClean="0"/>
              <a:t>Terry Boxx</a:t>
            </a:r>
          </a:p>
          <a:p>
            <a:r>
              <a:rPr sz="2800" smtClean="0"/>
              <a:t>January 1, 2019</a:t>
            </a:r>
            <a:endParaRPr sz="2800" smtClean="0"/>
          </a:p>
          <a:p>
            <a:r>
              <a:rPr sz="2800" smtClean="0"/>
              <a:t>Codecademy</a:t>
            </a:r>
          </a:p>
        </p:txBody>
      </p:sp>
      <p:pic>
        <p:nvPicPr>
          <p:cNvPr id="8" name="j0321055.jpg"/>
          <p:cNvPicPr>
            <a:picLocks noChangeAspect="1"/>
          </p:cNvPicPr>
          <p:nvPr/>
        </p:nvPicPr>
        <p:blipFill>
          <a:blip r:embed="rId3"/>
          <a:srcRect t="2556" b="2556"/>
          <a:stretch>
            <a:fillRect/>
          </a:stretch>
        </p:blipFill>
        <p:spPr>
          <a:xfrm>
            <a:off x="228600" y="152400"/>
            <a:ext cx="3733800" cy="4572000"/>
          </a:xfrm>
          <a:prstGeom prst="rect">
            <a:avLst/>
          </a:prstGeom>
          <a:solidFill>
            <a:schemeClr val="bg1"/>
          </a:solidFill>
          <a:ln w="34925" cap="rnd" cmpd="sng" algn="ctr">
            <a:noFill/>
            <a:prstDash val="solid"/>
          </a:ln>
          <a:effectLst/>
        </p:spPr>
      </p:pic>
      <p:sp>
        <p:nvSpPr>
          <p:cNvPr id="9" name="TextBox 8"/>
          <p:cNvSpPr txBox="1"/>
          <p:nvPr/>
        </p:nvSpPr>
        <p:spPr>
          <a:xfrm>
            <a:off x="4343400" y="457200"/>
            <a:ext cx="4191000" cy="1815882"/>
          </a:xfrm>
          <a:prstGeom prst="rect">
            <a:avLst/>
          </a:prstGeom>
          <a:noFill/>
        </p:spPr>
        <p:txBody>
          <a:bodyPr wrap="square" rtlCol="0">
            <a:spAutoFit/>
          </a:bodyPr>
          <a:lstStyle/>
          <a:p>
            <a:pPr algn="ctr"/>
            <a:r>
              <a:rPr lang="en-US" sz="2800" dirty="0" err="1" smtClean="0">
                <a:solidFill>
                  <a:schemeClr val="accent1"/>
                </a:solidFill>
              </a:rPr>
              <a:t>OKCupid’s</a:t>
            </a:r>
            <a:r>
              <a:rPr lang="en-US" sz="2800" dirty="0" smtClean="0">
                <a:solidFill>
                  <a:schemeClr val="accent1"/>
                </a:solidFill>
              </a:rPr>
              <a:t> collected data</a:t>
            </a:r>
          </a:p>
          <a:p>
            <a:pPr algn="ctr"/>
            <a:r>
              <a:rPr lang="en-US" sz="2800" dirty="0" smtClean="0">
                <a:solidFill>
                  <a:schemeClr val="accent1"/>
                </a:solidFill>
              </a:rPr>
              <a:t>can be used to identify characteristics contrary to being a positive individual</a:t>
            </a:r>
            <a:endParaRPr lang="en-US" sz="2800" dirty="0">
              <a:solidFill>
                <a:schemeClr val="accent1"/>
              </a:solidFil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p:cNvSpPr>
          <p:nvPr>
            <p:ph type="body" sz="quarter" idx="11"/>
          </p:nvPr>
        </p:nvSpPr>
        <p:spPr>
          <a:xfrm>
            <a:off x="5105400" y="228600"/>
            <a:ext cx="3200400" cy="6324600"/>
          </a:xfrm>
        </p:spPr>
        <p:txBody>
          <a:bodyPr>
            <a:normAutofit fontScale="85000" lnSpcReduction="10000"/>
          </a:bodyPr>
          <a:lstStyle>
            <a:extLst/>
          </a:lstStyle>
          <a:p>
            <a:r>
              <a:rPr lang="en-US" dirty="0" smtClean="0"/>
              <a:t>In recent years, there has been a massive rise in the usage of dating apps to find love. Many of these apps use sophisticated data science techniques to recommend possible matches to users and to optimize the user experience. These apps give us access to a wealth of information that we've never had before about how different people experience romance</a:t>
            </a:r>
            <a:r>
              <a:rPr lang="en-US" dirty="0" smtClean="0"/>
              <a:t>.</a:t>
            </a:r>
          </a:p>
          <a:p>
            <a:endParaRPr lang="en-US" dirty="0" smtClean="0"/>
          </a:p>
          <a:p>
            <a:r>
              <a:rPr lang="en-US" dirty="0" smtClean="0"/>
              <a:t>In this analysis we answer the questions,</a:t>
            </a:r>
          </a:p>
          <a:p>
            <a:endParaRPr lang="en-US" dirty="0" smtClean="0"/>
          </a:p>
          <a:p>
            <a:r>
              <a:rPr lang="en-US" b="1" dirty="0" smtClean="0">
                <a:solidFill>
                  <a:schemeClr val="accent1"/>
                </a:solidFill>
              </a:rPr>
              <a:t>“Can the same data can be used to identify people that are generally more or less positive?”</a:t>
            </a:r>
          </a:p>
          <a:p>
            <a:endParaRPr lang="en-US" b="1" dirty="0" smtClean="0">
              <a:solidFill>
                <a:schemeClr val="accent1"/>
              </a:solidFill>
            </a:endParaRPr>
          </a:p>
          <a:p>
            <a:r>
              <a:rPr lang="en-US" b="1" dirty="0" smtClean="0">
                <a:solidFill>
                  <a:schemeClr val="accent1"/>
                </a:solidFill>
              </a:rPr>
              <a:t>“Which machine learning method offers most promise in pursuing future  detailed work?”</a:t>
            </a:r>
            <a:endParaRPr lang="en-US" b="1" dirty="0" smtClean="0">
              <a:solidFill>
                <a:schemeClr val="accent1"/>
              </a:solidFill>
            </a:endParaRPr>
          </a:p>
          <a:p>
            <a:endParaRPr lang="en-US" dirty="0"/>
          </a:p>
        </p:txBody>
      </p:sp>
      <p:pic>
        <p:nvPicPr>
          <p:cNvPr id="8" name="j0321055.jpg"/>
          <p:cNvPicPr>
            <a:picLocks noGrp="1" noChangeAspect="1"/>
          </p:cNvPicPr>
          <p:nvPr>
            <p:ph type="pic" sz="quarter" idx="10"/>
          </p:nvPr>
        </p:nvPicPr>
        <p:blipFill>
          <a:blip r:embed="rId3"/>
          <a:srcRect t="2556" b="2556"/>
          <a:stretch>
            <a:fillRect/>
          </a:stretch>
        </p:blipFill>
        <p:spPr>
          <a:xfrm>
            <a:off x="304800" y="228600"/>
            <a:ext cx="4754563" cy="6324600"/>
          </a:xfrm>
          <a:prstGeom prst="rect">
            <a:avLst/>
          </a:prstGeom>
          <a:solidFill>
            <a:schemeClr val="bg1"/>
          </a:solidFill>
          <a:ln w="34925" cap="rnd" cmpd="sng" algn="ctr">
            <a:noFill/>
            <a:prstDash val="solid"/>
          </a:ln>
          <a:effectLst>
            <a:outerShdw blurRad="50800" algn="tl" rotWithShape="0">
              <a:srgbClr val="000000">
                <a:alpha val="64000"/>
              </a:srgbClr>
            </a:outerShdw>
          </a:effectLst>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body" sz="quarter" idx="17"/>
          </p:nvPr>
        </p:nvSpPr>
        <p:spPr/>
        <p:txBody>
          <a:bodyPr>
            <a:normAutofit fontScale="92500"/>
          </a:bodyPr>
          <a:lstStyle>
            <a:extLst/>
          </a:lstStyle>
          <a:p>
            <a:r>
              <a:rPr lang="en-US" dirty="0" smtClean="0"/>
              <a:t>The </a:t>
            </a:r>
            <a:r>
              <a:rPr lang="en-US" dirty="0" err="1" smtClean="0"/>
              <a:t>OKCupid</a:t>
            </a:r>
            <a:r>
              <a:rPr lang="en-US" dirty="0" smtClean="0"/>
              <a:t> data was reviewed towards picking likely indicators for positivity outlook </a:t>
            </a:r>
            <a:endParaRPr lang="en-US" dirty="0"/>
          </a:p>
        </p:txBody>
      </p:sp>
      <p:sp>
        <p:nvSpPr>
          <p:cNvPr id="9217" name="Rectangle 1"/>
          <p:cNvSpPr>
            <a:spLocks noChangeArrowheads="1"/>
          </p:cNvSpPr>
          <p:nvPr/>
        </p:nvSpPr>
        <p:spPr bwMode="auto">
          <a:xfrm>
            <a:off x="457200" y="0"/>
            <a:ext cx="7010400" cy="1524000"/>
          </a:xfrm>
          <a:prstGeom prst="rect">
            <a:avLst/>
          </a:prstGeom>
          <a:solidFill>
            <a:schemeClr val="accent5"/>
          </a:solidFill>
          <a:ln w="9525">
            <a:noFill/>
            <a:miter lim="800000"/>
            <a:headEnd/>
            <a:tailEnd/>
          </a:ln>
          <a:effectLst/>
        </p:spPr>
        <p:txBody>
          <a:bodyPr vert="horz" wrap="square" lIns="0" tIns="0" rIns="0" bIns="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Courier New" pitchFamily="49" charset="0"/>
                <a:cs typeface="Arial" pitchFamily="34" charset="0"/>
              </a:rPr>
              <a:t>Index(['age', '</a:t>
            </a:r>
            <a:r>
              <a:rPr kumimoji="0" lang="en-US" sz="1400" b="0" i="0" u="none" strike="noStrike" cap="none" normalizeH="0" baseline="0" dirty="0" err="1" smtClean="0">
                <a:ln>
                  <a:noFill/>
                </a:ln>
                <a:solidFill>
                  <a:schemeClr val="bg1"/>
                </a:solidFill>
                <a:effectLst/>
                <a:latin typeface="Courier New" pitchFamily="49" charset="0"/>
                <a:cs typeface="Arial" pitchFamily="34" charset="0"/>
              </a:rPr>
              <a:t>body_type</a:t>
            </a:r>
            <a:r>
              <a:rPr kumimoji="0" lang="en-US" sz="1400" b="0" i="0" u="none" strike="noStrike" cap="none" normalizeH="0" baseline="0" dirty="0" smtClean="0">
                <a:ln>
                  <a:noFill/>
                </a:ln>
                <a:solidFill>
                  <a:schemeClr val="bg1"/>
                </a:solidFill>
                <a:effectLst/>
                <a:latin typeface="Courier New" pitchFamily="49" charset="0"/>
                <a:cs typeface="Arial" pitchFamily="34" charset="0"/>
              </a:rPr>
              <a:t>', 'diet', 'drinks', 'drugs', 'education', 'essay0', 'essay1', 'essay2', 'essay3', 'essay4', 'essay5', 'essay6', 'essay7', 'essay8', 'essay9', 'ethnicity', 'height', 'income', 'job', '</a:t>
            </a:r>
            <a:r>
              <a:rPr kumimoji="0" lang="en-US" sz="1400" b="0" i="0" u="none" strike="noStrike" cap="none" normalizeH="0" baseline="0" dirty="0" err="1" smtClean="0">
                <a:ln>
                  <a:noFill/>
                </a:ln>
                <a:solidFill>
                  <a:schemeClr val="bg1"/>
                </a:solidFill>
                <a:effectLst/>
                <a:latin typeface="Courier New" pitchFamily="49" charset="0"/>
                <a:cs typeface="Arial" pitchFamily="34" charset="0"/>
              </a:rPr>
              <a:t>last_online</a:t>
            </a:r>
            <a:r>
              <a:rPr kumimoji="0" lang="en-US" sz="1400" b="0" i="0" u="none" strike="noStrike" cap="none" normalizeH="0" baseline="0" dirty="0" smtClean="0">
                <a:ln>
                  <a:noFill/>
                </a:ln>
                <a:solidFill>
                  <a:schemeClr val="bg1"/>
                </a:solidFill>
                <a:effectLst/>
                <a:latin typeface="Courier New" pitchFamily="49" charset="0"/>
                <a:cs typeface="Arial" pitchFamily="34" charset="0"/>
              </a:rPr>
              <a:t>', 'location', 'offspring', 'orientation', 'pets', 'religion', 'sex', 'sign', 'smokes', 'speaks', 'status'], </a:t>
            </a:r>
            <a:r>
              <a:rPr kumimoji="0" lang="en-US" sz="1400" b="0" i="0" u="none" strike="noStrike" cap="none" normalizeH="0" baseline="0" dirty="0" err="1" smtClean="0">
                <a:ln>
                  <a:noFill/>
                </a:ln>
                <a:solidFill>
                  <a:schemeClr val="bg1"/>
                </a:solidFill>
                <a:effectLst/>
                <a:latin typeface="Courier New" pitchFamily="49" charset="0"/>
                <a:cs typeface="Arial" pitchFamily="34" charset="0"/>
              </a:rPr>
              <a:t>dtype</a:t>
            </a:r>
            <a:r>
              <a:rPr kumimoji="0" lang="en-US" sz="1400" b="0" i="0" u="none" strike="noStrike" cap="none" normalizeH="0" baseline="0" dirty="0" smtClean="0">
                <a:ln>
                  <a:noFill/>
                </a:ln>
                <a:solidFill>
                  <a:schemeClr val="bg1"/>
                </a:solidFill>
                <a:effectLst/>
                <a:latin typeface="Courier New" pitchFamily="49" charset="0"/>
                <a:cs typeface="Arial" pitchFamily="34" charset="0"/>
              </a:rPr>
              <a:t>='object')</a:t>
            </a:r>
            <a:r>
              <a:rPr kumimoji="0" lang="en-US" sz="1100" b="0" i="0" u="none" strike="noStrike" cap="none" normalizeH="0" baseline="0" dirty="0" smtClean="0">
                <a:ln>
                  <a:noFill/>
                </a:ln>
                <a:solidFill>
                  <a:schemeClr val="bg1"/>
                </a:solidFill>
                <a:effectLst/>
                <a:latin typeface="Arial" pitchFamily="34" charset="0"/>
                <a:cs typeface="Arial" pitchFamily="34" charset="0"/>
              </a:rPr>
              <a:t> </a:t>
            </a:r>
            <a:endParaRPr kumimoji="0" lang="en-US" sz="3200" b="0" i="0" u="none" strike="noStrike" cap="none" normalizeH="0" baseline="0" dirty="0" smtClean="0">
              <a:ln>
                <a:noFill/>
              </a:ln>
              <a:solidFill>
                <a:schemeClr val="bg1"/>
              </a:solidFill>
              <a:effectLst/>
              <a:latin typeface="Arial" pitchFamily="34" charset="0"/>
              <a:cs typeface="Arial" pitchFamily="34" charset="0"/>
            </a:endParaRPr>
          </a:p>
        </p:txBody>
      </p:sp>
      <p:pic>
        <p:nvPicPr>
          <p:cNvPr id="9219" name="Picture 3"/>
          <p:cNvPicPr>
            <a:picLocks noChangeAspect="1" noChangeArrowheads="1"/>
          </p:cNvPicPr>
          <p:nvPr/>
        </p:nvPicPr>
        <p:blipFill>
          <a:blip r:embed="rId3"/>
          <a:srcRect/>
          <a:stretch>
            <a:fillRect/>
          </a:stretch>
        </p:blipFill>
        <p:spPr bwMode="auto">
          <a:xfrm>
            <a:off x="457200" y="1436698"/>
            <a:ext cx="3781425" cy="3230551"/>
          </a:xfrm>
          <a:prstGeom prst="rect">
            <a:avLst/>
          </a:prstGeom>
          <a:noFill/>
          <a:ln w="9525">
            <a:noFill/>
            <a:miter lim="800000"/>
            <a:headEnd/>
            <a:tailEnd/>
          </a:ln>
          <a:effectLst/>
        </p:spPr>
      </p:pic>
      <p:pic>
        <p:nvPicPr>
          <p:cNvPr id="9220" name="Picture 4"/>
          <p:cNvPicPr>
            <a:picLocks noChangeAspect="1" noChangeArrowheads="1"/>
          </p:cNvPicPr>
          <p:nvPr/>
        </p:nvPicPr>
        <p:blipFill>
          <a:blip r:embed="rId4"/>
          <a:srcRect/>
          <a:stretch>
            <a:fillRect/>
          </a:stretch>
        </p:blipFill>
        <p:spPr bwMode="auto">
          <a:xfrm>
            <a:off x="4267200" y="1447800"/>
            <a:ext cx="3924300" cy="2447925"/>
          </a:xfrm>
          <a:prstGeom prst="rect">
            <a:avLst/>
          </a:prstGeom>
          <a:noFill/>
          <a:ln w="9525">
            <a:noFill/>
            <a:miter lim="800000"/>
            <a:headEnd/>
            <a:tailEnd/>
          </a:ln>
          <a:effectLst/>
        </p:spPr>
      </p:pic>
      <p:sp>
        <p:nvSpPr>
          <p:cNvPr id="14" name="TextBox 13"/>
          <p:cNvSpPr txBox="1"/>
          <p:nvPr/>
        </p:nvSpPr>
        <p:spPr>
          <a:xfrm rot="19966208">
            <a:off x="5486372" y="2014618"/>
            <a:ext cx="1698222" cy="369332"/>
          </a:xfrm>
          <a:prstGeom prst="rect">
            <a:avLst/>
          </a:prstGeom>
          <a:noFill/>
        </p:spPr>
        <p:txBody>
          <a:bodyPr wrap="none" rtlCol="0">
            <a:spAutoFit/>
          </a:bodyPr>
          <a:lstStyle/>
          <a:p>
            <a:r>
              <a:rPr lang="en-US" dirty="0" smtClean="0"/>
              <a:t>Insufficient data</a:t>
            </a:r>
            <a:endParaRPr lang="en-US" dirty="0"/>
          </a:p>
        </p:txBody>
      </p:sp>
      <p:sp>
        <p:nvSpPr>
          <p:cNvPr id="15" name="Text Placeholder 14"/>
          <p:cNvSpPr>
            <a:spLocks noGrp="1"/>
          </p:cNvSpPr>
          <p:nvPr>
            <p:ph type="body" sz="quarter" idx="16"/>
          </p:nvPr>
        </p:nvSpPr>
        <p:spPr/>
        <p:txBody>
          <a:bodyPr/>
          <a:lstStyle/>
          <a:p>
            <a:r>
              <a:rPr lang="en-US" dirty="0" smtClean="0"/>
              <a:t>Some items are insufficient for this analysis</a:t>
            </a: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p:cNvSpPr>
            <a:spLocks noGrp="1"/>
          </p:cNvSpPr>
          <p:nvPr>
            <p:ph type="body" sz="quarter" idx="11"/>
          </p:nvPr>
        </p:nvSpPr>
        <p:spPr>
          <a:xfrm>
            <a:off x="5105400" y="228600"/>
            <a:ext cx="3200400" cy="6324600"/>
          </a:xfrm>
        </p:spPr>
        <p:txBody>
          <a:bodyPr>
            <a:normAutofit fontScale="92500" lnSpcReduction="20000"/>
          </a:bodyPr>
          <a:lstStyle>
            <a:extLst/>
          </a:lstStyle>
          <a:p>
            <a:r>
              <a:rPr lang="en-US" dirty="0" smtClean="0"/>
              <a:t>Reviewing the data pointed to features of diet, drinks, drugs, and smokes as possibly contrary to being positive.</a:t>
            </a:r>
            <a:endParaRPr lang="en-US" dirty="0"/>
          </a:p>
          <a:p>
            <a:endParaRPr lang="en-US" dirty="0" smtClean="0"/>
          </a:p>
          <a:p>
            <a:r>
              <a:rPr lang="en-US" dirty="0" smtClean="0"/>
              <a:t>The features were mapped, and columns added, to provide a scale </a:t>
            </a:r>
            <a:r>
              <a:rPr lang="en-US" dirty="0" smtClean="0"/>
              <a:t>with more </a:t>
            </a:r>
            <a:r>
              <a:rPr lang="en-US" dirty="0" smtClean="0"/>
              <a:t>extremes as a higher number.</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essay answers </a:t>
            </a:r>
            <a:r>
              <a:rPr lang="en-US" dirty="0" smtClean="0"/>
              <a:t>can </a:t>
            </a:r>
            <a:r>
              <a:rPr lang="en-US" dirty="0" smtClean="0"/>
              <a:t>provide insight into a </a:t>
            </a:r>
            <a:r>
              <a:rPr lang="en-US" b="1" dirty="0" smtClean="0"/>
              <a:t>positive mindset </a:t>
            </a:r>
            <a:r>
              <a:rPr lang="en-US" dirty="0" smtClean="0"/>
              <a:t>through the frequent use of words such as ‘love’, ‘friend’, ‘joy’, ‘enjoy’…</a:t>
            </a:r>
          </a:p>
          <a:p>
            <a:endParaRPr lang="en-US" dirty="0" smtClean="0"/>
          </a:p>
        </p:txBody>
      </p:sp>
      <p:pic>
        <p:nvPicPr>
          <p:cNvPr id="6" name="j0321055.jpg"/>
          <p:cNvPicPr>
            <a:picLocks noGrp="1" noChangeAspect="1"/>
          </p:cNvPicPr>
          <p:nvPr>
            <p:ph type="pic" sz="quarter" idx="10"/>
          </p:nvPr>
        </p:nvPicPr>
        <p:blipFill>
          <a:blip r:embed="rId3">
            <a:duotone>
              <a:srgbClr val="000000"/>
              <a:schemeClr val="accent5"/>
            </a:duotone>
          </a:blip>
          <a:srcRect t="2556" b="2556"/>
          <a:stretch>
            <a:fillRect/>
          </a:stretch>
        </p:blipFill>
        <p:spPr>
          <a:xfrm>
            <a:off x="304800" y="228600"/>
            <a:ext cx="4754563" cy="6324600"/>
          </a:xfrm>
          <a:prstGeom prst="rect">
            <a:avLst/>
          </a:prstGeom>
          <a:solidFill>
            <a:schemeClr val="bg1"/>
          </a:solidFill>
          <a:ln w="34925" cap="rnd" cmpd="sng" algn="ctr">
            <a:noFill/>
            <a:prstDash val="solid"/>
          </a:ln>
          <a:effectLst>
            <a:outerShdw blurRad="50800" algn="tl" rotWithShape="0">
              <a:srgbClr val="000000">
                <a:alpha val="64000"/>
              </a:srgbClr>
            </a:outerShdw>
          </a:effectLst>
        </p:spPr>
      </p:pic>
      <p:sp>
        <p:nvSpPr>
          <p:cNvPr id="4" name="Rectangle 3"/>
          <p:cNvSpPr/>
          <p:nvPr/>
        </p:nvSpPr>
        <p:spPr>
          <a:xfrm>
            <a:off x="5486400" y="2590800"/>
            <a:ext cx="2438400" cy="2133600"/>
          </a:xfrm>
          <a:prstGeom prst="rect">
            <a:avLst/>
          </a:prstGeom>
        </p:spPr>
        <p:txBody>
          <a:bodyPr wrap="square">
            <a:noAutofit/>
          </a:bodyPr>
          <a:lstStyle/>
          <a:p>
            <a:r>
              <a:rPr lang="en-US" dirty="0" err="1" smtClean="0"/>
              <a:t>drink_mapping</a:t>
            </a:r>
            <a:r>
              <a:rPr lang="en-US" dirty="0" smtClean="0"/>
              <a:t> = </a:t>
            </a:r>
            <a:r>
              <a:rPr lang="en-US" dirty="0" smtClean="0"/>
              <a:t>{</a:t>
            </a:r>
          </a:p>
          <a:p>
            <a:r>
              <a:rPr lang="en-US" dirty="0" smtClean="0"/>
              <a:t>"</a:t>
            </a:r>
            <a:r>
              <a:rPr lang="en-US" dirty="0" smtClean="0"/>
              <a:t>not at all": 0</a:t>
            </a:r>
            <a:r>
              <a:rPr lang="en-US" dirty="0" smtClean="0"/>
              <a:t>,</a:t>
            </a:r>
          </a:p>
          <a:p>
            <a:r>
              <a:rPr lang="en-US" dirty="0" smtClean="0"/>
              <a:t> </a:t>
            </a:r>
            <a:r>
              <a:rPr lang="en-US" dirty="0" smtClean="0"/>
              <a:t>"rarely": 1</a:t>
            </a:r>
            <a:r>
              <a:rPr lang="en-US" dirty="0" smtClean="0"/>
              <a:t>,</a:t>
            </a:r>
          </a:p>
          <a:p>
            <a:r>
              <a:rPr lang="en-US" dirty="0" smtClean="0"/>
              <a:t> </a:t>
            </a:r>
            <a:r>
              <a:rPr lang="en-US" dirty="0" smtClean="0"/>
              <a:t>"socially": 2</a:t>
            </a:r>
            <a:r>
              <a:rPr lang="en-US" dirty="0" smtClean="0"/>
              <a:t>,</a:t>
            </a:r>
          </a:p>
          <a:p>
            <a:r>
              <a:rPr lang="en-US" dirty="0" smtClean="0"/>
              <a:t> </a:t>
            </a:r>
            <a:r>
              <a:rPr lang="en-US" dirty="0" smtClean="0"/>
              <a:t>"often": 3</a:t>
            </a:r>
            <a:r>
              <a:rPr lang="en-US" dirty="0" smtClean="0"/>
              <a:t>,</a:t>
            </a:r>
          </a:p>
          <a:p>
            <a:r>
              <a:rPr lang="en-US" dirty="0" smtClean="0"/>
              <a:t> </a:t>
            </a:r>
            <a:r>
              <a:rPr lang="en-US" dirty="0" smtClean="0"/>
              <a:t>"very often": 4</a:t>
            </a:r>
            <a:r>
              <a:rPr lang="en-US" dirty="0" smtClean="0"/>
              <a:t>,</a:t>
            </a:r>
          </a:p>
          <a:p>
            <a:r>
              <a:rPr lang="en-US" dirty="0" smtClean="0"/>
              <a:t> </a:t>
            </a:r>
            <a:r>
              <a:rPr lang="en-US" dirty="0" smtClean="0"/>
              <a:t>"desperately": 5}</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8"/>
          <p:cNvSpPr>
            <a:spLocks noGrp="1"/>
          </p:cNvSpPr>
          <p:nvPr>
            <p:ph type="body" sz="quarter" idx="13"/>
          </p:nvPr>
        </p:nvSpPr>
        <p:spPr>
          <a:xfrm>
            <a:off x="228600" y="4343400"/>
            <a:ext cx="4267200" cy="2286000"/>
          </a:xfrm>
        </p:spPr>
        <p:txBody>
          <a:bodyPr/>
          <a:lstStyle>
            <a:extLst/>
          </a:lstStyle>
          <a:p>
            <a:r>
              <a:rPr lang="en-US" dirty="0" smtClean="0"/>
              <a:t>Regression techniques offered little value in identifying  a predictor</a:t>
            </a:r>
          </a:p>
          <a:p>
            <a:endParaRPr lang="en-US" dirty="0" smtClean="0"/>
          </a:p>
          <a:p>
            <a:r>
              <a:rPr lang="en-US" sz="1400" dirty="0" smtClean="0"/>
              <a:t>Linear Regression </a:t>
            </a:r>
            <a:r>
              <a:rPr lang="en-US" sz="1400" dirty="0" smtClean="0"/>
              <a:t>Results</a:t>
            </a:r>
          </a:p>
          <a:p>
            <a:r>
              <a:rPr lang="en-US" sz="1400" dirty="0" smtClean="0"/>
              <a:t>Train </a:t>
            </a:r>
            <a:r>
              <a:rPr lang="en-US" sz="1400" dirty="0" smtClean="0"/>
              <a:t>Score: </a:t>
            </a:r>
            <a:r>
              <a:rPr lang="en-US" sz="1400" dirty="0" smtClean="0"/>
              <a:t>0.005137</a:t>
            </a:r>
          </a:p>
          <a:p>
            <a:r>
              <a:rPr lang="en-US" sz="1400" dirty="0" smtClean="0"/>
              <a:t>Test </a:t>
            </a:r>
            <a:r>
              <a:rPr lang="en-US" sz="1400" dirty="0" smtClean="0"/>
              <a:t>Score: </a:t>
            </a:r>
            <a:r>
              <a:rPr lang="en-US" sz="1400" dirty="0" smtClean="0"/>
              <a:t>0.0054867</a:t>
            </a:r>
          </a:p>
          <a:p>
            <a:endParaRPr lang="en-US" dirty="0"/>
          </a:p>
        </p:txBody>
      </p:sp>
      <p:pic>
        <p:nvPicPr>
          <p:cNvPr id="5121" name="Picture 1"/>
          <p:cNvPicPr>
            <a:picLocks noChangeAspect="1" noChangeArrowheads="1"/>
          </p:cNvPicPr>
          <p:nvPr/>
        </p:nvPicPr>
        <p:blipFill>
          <a:blip r:embed="rId3"/>
          <a:srcRect/>
          <a:stretch>
            <a:fillRect/>
          </a:stretch>
        </p:blipFill>
        <p:spPr bwMode="auto">
          <a:xfrm>
            <a:off x="152400" y="1143000"/>
            <a:ext cx="3857625" cy="2676525"/>
          </a:xfrm>
          <a:prstGeom prst="rect">
            <a:avLst/>
          </a:prstGeom>
          <a:noFill/>
          <a:ln w="9525">
            <a:noFill/>
            <a:miter lim="800000"/>
            <a:headEnd/>
            <a:tailEnd/>
          </a:ln>
          <a:effectLst/>
        </p:spPr>
      </p:pic>
      <p:pic>
        <p:nvPicPr>
          <p:cNvPr id="5122" name="Picture 2"/>
          <p:cNvPicPr>
            <a:picLocks noChangeAspect="1" noChangeArrowheads="1"/>
          </p:cNvPicPr>
          <p:nvPr/>
        </p:nvPicPr>
        <p:blipFill>
          <a:blip r:embed="rId4"/>
          <a:srcRect/>
          <a:stretch>
            <a:fillRect/>
          </a:stretch>
        </p:blipFill>
        <p:spPr bwMode="auto">
          <a:xfrm>
            <a:off x="4419600" y="1143000"/>
            <a:ext cx="3924300" cy="2647950"/>
          </a:xfrm>
          <a:prstGeom prst="rect">
            <a:avLst/>
          </a:prstGeom>
          <a:noFill/>
          <a:ln w="9525">
            <a:noFill/>
            <a:miter lim="800000"/>
            <a:headEnd/>
            <a:tailEnd/>
          </a:ln>
          <a:effectLst/>
        </p:spPr>
      </p:pic>
      <p:sp>
        <p:nvSpPr>
          <p:cNvPr id="12" name="Rectangle 8"/>
          <p:cNvSpPr>
            <a:spLocks noGrp="1"/>
          </p:cNvSpPr>
          <p:nvPr>
            <p:ph type="body" sz="quarter" idx="13"/>
          </p:nvPr>
        </p:nvSpPr>
        <p:spPr>
          <a:xfrm>
            <a:off x="4343400" y="4343400"/>
            <a:ext cx="4267200" cy="2286000"/>
          </a:xfrm>
        </p:spPr>
        <p:txBody>
          <a:bodyPr/>
          <a:lstStyle>
            <a:extLst/>
          </a:lstStyle>
          <a:p>
            <a:r>
              <a:rPr lang="en-US" dirty="0" err="1" smtClean="0"/>
              <a:t>KNeighbor</a:t>
            </a:r>
            <a:r>
              <a:rPr lang="en-US" dirty="0" smtClean="0"/>
              <a:t> scored best</a:t>
            </a:r>
          </a:p>
          <a:p>
            <a:endParaRPr lang="en-US" dirty="0" smtClean="0"/>
          </a:p>
          <a:p>
            <a:r>
              <a:rPr lang="en-US" sz="1400" dirty="0" err="1" smtClean="0"/>
              <a:t>KNeighbor</a:t>
            </a:r>
            <a:r>
              <a:rPr lang="en-US" sz="1400" dirty="0" smtClean="0"/>
              <a:t> </a:t>
            </a:r>
            <a:r>
              <a:rPr lang="en-US" sz="1400" dirty="0" err="1" smtClean="0"/>
              <a:t>Regressor</a:t>
            </a:r>
            <a:r>
              <a:rPr lang="en-US" sz="1400" dirty="0" smtClean="0"/>
              <a:t> Results</a:t>
            </a:r>
          </a:p>
          <a:p>
            <a:r>
              <a:rPr lang="en-US" sz="1400" dirty="0" smtClean="0"/>
              <a:t>Train Score: -</a:t>
            </a:r>
            <a:r>
              <a:rPr lang="en-US" sz="1400" dirty="0" smtClean="0"/>
              <a:t>0.336249</a:t>
            </a:r>
            <a:endParaRPr lang="en-US" sz="1400" dirty="0" smtClean="0"/>
          </a:p>
          <a:p>
            <a:r>
              <a:rPr lang="en-US" sz="1400" dirty="0" smtClean="0"/>
              <a:t>Test Score: -</a:t>
            </a:r>
            <a:r>
              <a:rPr lang="en-US" sz="1400" dirty="0" smtClean="0"/>
              <a:t>0.3361986</a:t>
            </a:r>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28600" y="228600"/>
            <a:ext cx="6400800" cy="1138773"/>
          </a:xfrm>
          <a:prstGeom prst="rect">
            <a:avLst/>
          </a:prstGeom>
          <a:noFill/>
        </p:spPr>
        <p:txBody>
          <a:bodyPr wrap="square" rtlCol="0">
            <a:spAutoFit/>
          </a:bodyPr>
          <a:lstStyle/>
          <a:p>
            <a:r>
              <a:rPr lang="en-US" dirty="0" smtClean="0"/>
              <a:t>Combining the normalized features into a composite product score shows the best promise to pursue after using </a:t>
            </a:r>
            <a:r>
              <a:rPr lang="en-US" dirty="0" err="1" smtClean="0"/>
              <a:t>Kmeans</a:t>
            </a:r>
            <a:r>
              <a:rPr lang="en-US" dirty="0" smtClean="0"/>
              <a:t> clustering!</a:t>
            </a:r>
          </a:p>
          <a:p>
            <a:endParaRPr lang="en-US" dirty="0" smtClean="0"/>
          </a:p>
          <a:p>
            <a:r>
              <a:rPr lang="en-US" sz="1400" dirty="0" smtClean="0"/>
              <a:t>features = </a:t>
            </a:r>
            <a:r>
              <a:rPr lang="en-US" sz="1400" dirty="0" smtClean="0"/>
              <a:t>[</a:t>
            </a:r>
            <a:r>
              <a:rPr lang="en-US" sz="1400" dirty="0" smtClean="0"/>
              <a:t>'</a:t>
            </a:r>
            <a:r>
              <a:rPr lang="en-US" sz="1400" dirty="0" err="1" smtClean="0"/>
              <a:t>diet_code</a:t>
            </a:r>
            <a:r>
              <a:rPr lang="en-US" sz="1400" dirty="0" smtClean="0"/>
              <a:t>'] * </a:t>
            </a:r>
            <a:r>
              <a:rPr lang="en-US" sz="1400" dirty="0" smtClean="0"/>
              <a:t>[</a:t>
            </a:r>
            <a:r>
              <a:rPr lang="en-US" sz="1400" dirty="0" smtClean="0"/>
              <a:t>'</a:t>
            </a:r>
            <a:r>
              <a:rPr lang="en-US" sz="1400" dirty="0" err="1" smtClean="0"/>
              <a:t>drinks_code</a:t>
            </a:r>
            <a:r>
              <a:rPr lang="en-US" sz="1400" dirty="0" smtClean="0"/>
              <a:t>'] * </a:t>
            </a:r>
            <a:r>
              <a:rPr lang="en-US" sz="1400" dirty="0" smtClean="0"/>
              <a:t>[</a:t>
            </a:r>
            <a:r>
              <a:rPr lang="en-US" sz="1400" dirty="0" smtClean="0"/>
              <a:t>'</a:t>
            </a:r>
            <a:r>
              <a:rPr lang="en-US" sz="1400" dirty="0" err="1" smtClean="0"/>
              <a:t>drugs_code</a:t>
            </a:r>
            <a:r>
              <a:rPr lang="en-US" sz="1400" dirty="0" smtClean="0"/>
              <a:t>'] * </a:t>
            </a:r>
            <a:r>
              <a:rPr lang="en-US" sz="1400" dirty="0" smtClean="0"/>
              <a:t>[</a:t>
            </a:r>
            <a:r>
              <a:rPr lang="en-US" sz="1400" dirty="0" smtClean="0"/>
              <a:t>'</a:t>
            </a:r>
            <a:r>
              <a:rPr lang="en-US" sz="1400" dirty="0" err="1" smtClean="0"/>
              <a:t>smokes_code</a:t>
            </a:r>
            <a:r>
              <a:rPr lang="en-US" sz="1400" dirty="0" smtClean="0"/>
              <a:t>'] / (0.5)**3</a:t>
            </a:r>
            <a:endParaRPr lang="en-US" sz="1400" dirty="0"/>
          </a:p>
        </p:txBody>
      </p:sp>
      <p:pic>
        <p:nvPicPr>
          <p:cNvPr id="3073" name="Picture 1"/>
          <p:cNvPicPr>
            <a:picLocks noChangeAspect="1" noChangeArrowheads="1"/>
          </p:cNvPicPr>
          <p:nvPr/>
        </p:nvPicPr>
        <p:blipFill>
          <a:blip r:embed="rId3"/>
          <a:srcRect/>
          <a:stretch>
            <a:fillRect/>
          </a:stretch>
        </p:blipFill>
        <p:spPr bwMode="auto">
          <a:xfrm>
            <a:off x="1447800" y="1752600"/>
            <a:ext cx="5499168" cy="3857625"/>
          </a:xfrm>
          <a:prstGeom prst="rect">
            <a:avLst/>
          </a:prstGeom>
          <a:noFill/>
          <a:ln w="9525">
            <a:noFill/>
            <a:miter lim="800000"/>
            <a:headEnd/>
            <a:tailEnd/>
          </a:ln>
          <a:effectLst/>
        </p:spPr>
      </p:pic>
      <p:sp>
        <p:nvSpPr>
          <p:cNvPr id="18" name="TextBox 17"/>
          <p:cNvSpPr txBox="1"/>
          <p:nvPr/>
        </p:nvSpPr>
        <p:spPr>
          <a:xfrm>
            <a:off x="1219200" y="5715000"/>
            <a:ext cx="5791200" cy="914400"/>
          </a:xfrm>
          <a:prstGeom prst="rect">
            <a:avLst/>
          </a:prstGeom>
          <a:noFill/>
        </p:spPr>
        <p:txBody>
          <a:bodyPr wrap="square" rtlCol="0">
            <a:noAutofit/>
          </a:bodyPr>
          <a:lstStyle/>
          <a:p>
            <a:pPr algn="ctr"/>
            <a:r>
              <a:rPr lang="en-US" sz="2400" dirty="0" smtClean="0">
                <a:solidFill>
                  <a:srgbClr val="FF0000"/>
                </a:solidFill>
              </a:rPr>
              <a:t>A composite features score greater than 1 can identify a less positive individual</a:t>
            </a:r>
            <a:endParaRPr lang="en-US" sz="24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p:cNvSpPr>
          <p:nvPr>
            <p:ph type="body" sz="quarter" idx="11"/>
          </p:nvPr>
        </p:nvSpPr>
        <p:spPr/>
        <p:txBody>
          <a:bodyPr>
            <a:normAutofit fontScale="92500" lnSpcReduction="20000"/>
          </a:bodyPr>
          <a:lstStyle>
            <a:extLst/>
          </a:lstStyle>
          <a:p>
            <a:r>
              <a:rPr lang="en-US" dirty="0" smtClean="0"/>
              <a:t>Future Steps</a:t>
            </a:r>
          </a:p>
          <a:p>
            <a:endParaRPr lang="en-US" dirty="0" smtClean="0"/>
          </a:p>
          <a:p>
            <a:r>
              <a:rPr lang="en-US" dirty="0" smtClean="0"/>
              <a:t>A more thorough natural  language technique would be beneficial in pursuing for analyzing the essay questions. (i.e. NLTK)</a:t>
            </a:r>
          </a:p>
          <a:p>
            <a:endParaRPr lang="en-US" dirty="0" smtClean="0"/>
          </a:p>
          <a:p>
            <a:r>
              <a:rPr lang="en-US" dirty="0" smtClean="0"/>
              <a:t>The use of </a:t>
            </a:r>
            <a:r>
              <a:rPr lang="en-US" dirty="0" err="1" smtClean="0"/>
              <a:t>Kmeans</a:t>
            </a:r>
            <a:r>
              <a:rPr lang="en-US" dirty="0" smtClean="0"/>
              <a:t> classification and </a:t>
            </a:r>
            <a:r>
              <a:rPr lang="en-US" dirty="0" err="1" smtClean="0"/>
              <a:t>Kneighbor</a:t>
            </a:r>
            <a:r>
              <a:rPr lang="en-US" dirty="0" smtClean="0"/>
              <a:t> Regression offer the most promise for advancing the discovery towards a useful screening filter.</a:t>
            </a:r>
          </a:p>
          <a:p>
            <a:endParaRPr lang="en-US" dirty="0" smtClean="0"/>
          </a:p>
        </p:txBody>
      </p:sp>
      <p:pic>
        <p:nvPicPr>
          <p:cNvPr id="8" name="j0321055.jpg"/>
          <p:cNvPicPr>
            <a:picLocks noGrp="1" noChangeAspect="1"/>
          </p:cNvPicPr>
          <p:nvPr>
            <p:ph type="pic" sz="quarter" idx="10"/>
          </p:nvPr>
        </p:nvPicPr>
        <p:blipFill>
          <a:blip r:embed="rId3"/>
          <a:srcRect t="2556" b="2556"/>
          <a:stretch>
            <a:fillRect/>
          </a:stretch>
        </p:blipFill>
        <p:spPr>
          <a:xfrm>
            <a:off x="304800" y="228600"/>
            <a:ext cx="4754563" cy="6324600"/>
          </a:xfrm>
          <a:prstGeom prst="rect">
            <a:avLst/>
          </a:prstGeom>
          <a:solidFill>
            <a:schemeClr val="bg1"/>
          </a:solidFill>
          <a:ln w="34925" cap="rnd" cmpd="sng" algn="ctr">
            <a:noFill/>
            <a:prstDash val="solid"/>
          </a:ln>
          <a:effectLst>
            <a:outerShdw blurRad="50800" algn="tl" rotWithShape="0">
              <a:srgbClr val="000000">
                <a:alpha val="64000"/>
              </a:srgbClr>
            </a:outerShdw>
          </a:effectLst>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ContemporaryPhotoAlbu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ContemporaryPhotoAlbum</Template>
  <TotalTime>0</TotalTime>
  <Words>477</Words>
  <Application>Microsoft Office PowerPoint</Application>
  <PresentationFormat>On-screen Show (4:3)</PresentationFormat>
  <Paragraphs>63</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ContemporaryPhotoAlbum</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2018-12-02T00:53:03Z</dcterms:created>
  <dcterms:modified xsi:type="dcterms:W3CDTF">2019-01-01T21:15:00Z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