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22EC5-E8E2-4076-84BE-1E5E2B9E21C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EBF03A-11C0-4D43-9406-F14DB07B74DD}">
      <dgm:prSet phldrT="[Text]"/>
      <dgm:spPr/>
      <dgm:t>
        <a:bodyPr/>
        <a:lstStyle/>
        <a:p>
          <a:r>
            <a:rPr lang="en-US" dirty="0" smtClean="0"/>
            <a:t>- HTML/CSS Coding</a:t>
          </a:r>
          <a:endParaRPr lang="en-US" dirty="0"/>
        </a:p>
      </dgm:t>
    </dgm:pt>
    <dgm:pt modelId="{61A4181E-EAE0-44BE-8A2B-CEEE911F5A93}" type="parTrans" cxnId="{C12961BC-6FA3-4EDF-B592-3813A538D539}">
      <dgm:prSet/>
      <dgm:spPr/>
      <dgm:t>
        <a:bodyPr/>
        <a:lstStyle/>
        <a:p>
          <a:endParaRPr lang="en-US"/>
        </a:p>
      </dgm:t>
    </dgm:pt>
    <dgm:pt modelId="{E1C6925E-6DE8-45A7-9F8F-174F9C65155E}" type="sibTrans" cxnId="{C12961BC-6FA3-4EDF-B592-3813A538D539}">
      <dgm:prSet/>
      <dgm:spPr/>
      <dgm:t>
        <a:bodyPr/>
        <a:lstStyle/>
        <a:p>
          <a:endParaRPr lang="en-US"/>
        </a:p>
      </dgm:t>
    </dgm:pt>
    <dgm:pt modelId="{7EB5EA7E-F8C3-4E17-91B0-D9E1686B6DAE}">
      <dgm:prSet/>
      <dgm:spPr/>
      <dgm:t>
        <a:bodyPr/>
        <a:lstStyle/>
        <a:p>
          <a:r>
            <a:rPr lang="en-US" smtClean="0"/>
            <a:t>- Responsive Design</a:t>
          </a:r>
          <a:endParaRPr lang="en-US"/>
        </a:p>
      </dgm:t>
    </dgm:pt>
    <dgm:pt modelId="{03FF2C74-9BBB-45AD-A47F-56D111E2B005}" type="parTrans" cxnId="{72485A74-21F9-4392-9840-D7E0C22E6176}">
      <dgm:prSet/>
      <dgm:spPr/>
      <dgm:t>
        <a:bodyPr/>
        <a:lstStyle/>
        <a:p>
          <a:endParaRPr lang="en-US"/>
        </a:p>
      </dgm:t>
    </dgm:pt>
    <dgm:pt modelId="{4273D29F-49BA-4B77-AC9B-B0453C259BD4}" type="sibTrans" cxnId="{72485A74-21F9-4392-9840-D7E0C22E6176}">
      <dgm:prSet/>
      <dgm:spPr/>
      <dgm:t>
        <a:bodyPr/>
        <a:lstStyle/>
        <a:p>
          <a:endParaRPr lang="en-US"/>
        </a:p>
      </dgm:t>
    </dgm:pt>
    <dgm:pt modelId="{05AFEF38-1304-4B60-83A1-D5DC15A01588}">
      <dgm:prSet/>
      <dgm:spPr/>
      <dgm:t>
        <a:bodyPr/>
        <a:lstStyle/>
        <a:p>
          <a:r>
            <a:rPr lang="en-US" smtClean="0"/>
            <a:t>- Testing and Debugging Skills</a:t>
          </a:r>
          <a:endParaRPr lang="en-US"/>
        </a:p>
      </dgm:t>
    </dgm:pt>
    <dgm:pt modelId="{4AEB3AB2-ECB7-4E84-959B-17FE080211FA}" type="parTrans" cxnId="{DEF53980-14B6-4F7F-A161-8C9F5127B6F0}">
      <dgm:prSet/>
      <dgm:spPr/>
      <dgm:t>
        <a:bodyPr/>
        <a:lstStyle/>
        <a:p>
          <a:endParaRPr lang="en-US"/>
        </a:p>
      </dgm:t>
    </dgm:pt>
    <dgm:pt modelId="{1AE2C45E-AEC2-4C1D-ACC8-D29B71721255}" type="sibTrans" cxnId="{DEF53980-14B6-4F7F-A161-8C9F5127B6F0}">
      <dgm:prSet/>
      <dgm:spPr/>
      <dgm:t>
        <a:bodyPr/>
        <a:lstStyle/>
        <a:p>
          <a:endParaRPr lang="en-US"/>
        </a:p>
      </dgm:t>
    </dgm:pt>
    <dgm:pt modelId="{BA36ED8E-9404-468F-BE72-7D181069AD36}">
      <dgm:prSet/>
      <dgm:spPr/>
      <dgm:t>
        <a:bodyPr/>
        <a:lstStyle/>
        <a:p>
          <a:r>
            <a:rPr lang="en-US" dirty="0" smtClean="0"/>
            <a:t>- Front-end Scripting</a:t>
          </a:r>
          <a:endParaRPr lang="en-US" dirty="0"/>
        </a:p>
      </dgm:t>
    </dgm:pt>
    <dgm:pt modelId="{9B6EE82C-4214-4E91-8F9B-24F6024D1491}" type="parTrans" cxnId="{C96DE13D-5919-4618-AA7B-1559E35CBD3C}">
      <dgm:prSet/>
      <dgm:spPr/>
      <dgm:t>
        <a:bodyPr/>
        <a:lstStyle/>
        <a:p>
          <a:endParaRPr lang="en-US"/>
        </a:p>
      </dgm:t>
    </dgm:pt>
    <dgm:pt modelId="{AD449605-8D0B-48BF-B960-24BBCBA52207}" type="sibTrans" cxnId="{C96DE13D-5919-4618-AA7B-1559E35CBD3C}">
      <dgm:prSet/>
      <dgm:spPr/>
      <dgm:t>
        <a:bodyPr/>
        <a:lstStyle/>
        <a:p>
          <a:endParaRPr lang="en-US"/>
        </a:p>
      </dgm:t>
    </dgm:pt>
    <dgm:pt modelId="{B7D3911D-0C70-4550-A4C5-F4ED4C1F5C85}">
      <dgm:prSet/>
      <dgm:spPr/>
      <dgm:t>
        <a:bodyPr/>
        <a:lstStyle/>
        <a:p>
          <a:r>
            <a:rPr lang="en-US" smtClean="0"/>
            <a:t>- Back-end Scripting</a:t>
          </a:r>
          <a:endParaRPr lang="en-US"/>
        </a:p>
      </dgm:t>
    </dgm:pt>
    <dgm:pt modelId="{F6EE7BDA-D7E8-4ED6-86F1-4CE543654E13}" type="parTrans" cxnId="{D533DCEF-45CC-4F74-A356-54108B2894F1}">
      <dgm:prSet/>
      <dgm:spPr/>
      <dgm:t>
        <a:bodyPr/>
        <a:lstStyle/>
        <a:p>
          <a:endParaRPr lang="en-US"/>
        </a:p>
      </dgm:t>
    </dgm:pt>
    <dgm:pt modelId="{76EF002D-3190-4602-8BFD-28CBB62C84D8}" type="sibTrans" cxnId="{D533DCEF-45CC-4F74-A356-54108B2894F1}">
      <dgm:prSet/>
      <dgm:spPr/>
      <dgm:t>
        <a:bodyPr/>
        <a:lstStyle/>
        <a:p>
          <a:endParaRPr lang="en-US"/>
        </a:p>
      </dgm:t>
    </dgm:pt>
    <dgm:pt modelId="{EB0A3E93-774E-4B17-8A4B-B9B1EFE16F5F}">
      <dgm:prSet/>
      <dgm:spPr/>
      <dgm:t>
        <a:bodyPr/>
        <a:lstStyle/>
        <a:p>
          <a:r>
            <a:rPr lang="en-US" smtClean="0"/>
            <a:t>- Search engine optimization</a:t>
          </a:r>
          <a:endParaRPr lang="en-US"/>
        </a:p>
      </dgm:t>
    </dgm:pt>
    <dgm:pt modelId="{3045A27A-68DC-41E1-9680-BD5B97B1DE0D}" type="parTrans" cxnId="{8EA58C0A-02B0-43F9-B52C-0C9DC9975A66}">
      <dgm:prSet/>
      <dgm:spPr/>
      <dgm:t>
        <a:bodyPr/>
        <a:lstStyle/>
        <a:p>
          <a:endParaRPr lang="en-US"/>
        </a:p>
      </dgm:t>
    </dgm:pt>
    <dgm:pt modelId="{4CF8F7AB-3764-43A2-87CE-398DBE0E798A}" type="sibTrans" cxnId="{8EA58C0A-02B0-43F9-B52C-0C9DC9975A66}">
      <dgm:prSet/>
      <dgm:spPr/>
      <dgm:t>
        <a:bodyPr/>
        <a:lstStyle/>
        <a:p>
          <a:endParaRPr lang="en-US"/>
        </a:p>
      </dgm:t>
    </dgm:pt>
    <dgm:pt modelId="{5637B2CD-B271-4B06-8B3D-02657C4AA2AA}">
      <dgm:prSet/>
      <dgm:spPr/>
      <dgm:t>
        <a:bodyPr/>
        <a:lstStyle/>
        <a:p>
          <a:r>
            <a:rPr lang="en-US" dirty="0" smtClean="0"/>
            <a:t>- Frameworks </a:t>
          </a:r>
          <a:r>
            <a:rPr lang="en-US" dirty="0" err="1" smtClean="0"/>
            <a:t>ie</a:t>
          </a:r>
          <a:r>
            <a:rPr lang="en-US" dirty="0" smtClean="0"/>
            <a:t>: </a:t>
          </a:r>
          <a:r>
            <a:rPr lang="en-US" dirty="0" err="1" smtClean="0"/>
            <a:t>Laravel</a:t>
          </a:r>
          <a:endParaRPr lang="en-US" dirty="0"/>
        </a:p>
      </dgm:t>
    </dgm:pt>
    <dgm:pt modelId="{3F969F01-0E76-4B71-902F-328773AFD4E5}" type="parTrans" cxnId="{0787E988-8FBE-4572-9C3A-AAF0B29D304A}">
      <dgm:prSet/>
      <dgm:spPr/>
      <dgm:t>
        <a:bodyPr/>
        <a:lstStyle/>
        <a:p>
          <a:endParaRPr lang="en-US"/>
        </a:p>
      </dgm:t>
    </dgm:pt>
    <dgm:pt modelId="{B5017021-15F8-4359-889B-E1C894251062}" type="sibTrans" cxnId="{0787E988-8FBE-4572-9C3A-AAF0B29D304A}">
      <dgm:prSet/>
      <dgm:spPr/>
      <dgm:t>
        <a:bodyPr/>
        <a:lstStyle/>
        <a:p>
          <a:endParaRPr lang="en-US"/>
        </a:p>
      </dgm:t>
    </dgm:pt>
    <dgm:pt modelId="{E41FA296-DA4B-4B41-936B-0CA79C1ECD1B}">
      <dgm:prSet/>
      <dgm:spPr/>
      <dgm:t>
        <a:bodyPr/>
        <a:lstStyle/>
        <a:p>
          <a:r>
            <a:rPr lang="en-US" smtClean="0"/>
            <a:t>- API/Plug Integration</a:t>
          </a:r>
          <a:endParaRPr lang="en-US"/>
        </a:p>
      </dgm:t>
    </dgm:pt>
    <dgm:pt modelId="{70C0F9D9-3214-4406-8187-0F7E3FFB25D0}" type="parTrans" cxnId="{C53F8021-61E5-4BD0-9268-C17F1381A979}">
      <dgm:prSet/>
      <dgm:spPr/>
      <dgm:t>
        <a:bodyPr/>
        <a:lstStyle/>
        <a:p>
          <a:endParaRPr lang="en-US"/>
        </a:p>
      </dgm:t>
    </dgm:pt>
    <dgm:pt modelId="{0EA1F28A-153D-41C3-BD55-657CD62D3DB5}" type="sibTrans" cxnId="{C53F8021-61E5-4BD0-9268-C17F1381A979}">
      <dgm:prSet/>
      <dgm:spPr/>
      <dgm:t>
        <a:bodyPr/>
        <a:lstStyle/>
        <a:p>
          <a:endParaRPr lang="en-US"/>
        </a:p>
      </dgm:t>
    </dgm:pt>
    <dgm:pt modelId="{329550A6-BD5D-4926-AC4F-5F4E105C61C9}" type="pres">
      <dgm:prSet presAssocID="{98A22EC5-E8E2-4076-84BE-1E5E2B9E21C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60F024-CC36-42C7-8EE8-DB67BE8A4D94}" type="pres">
      <dgm:prSet presAssocID="{36EBF03A-11C0-4D43-9406-F14DB07B74DD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2DD4B-9C68-427E-94F0-8181890CF79D}" type="pres">
      <dgm:prSet presAssocID="{E1C6925E-6DE8-45A7-9F8F-174F9C65155E}" presName="sibTrans" presStyleCnt="0"/>
      <dgm:spPr/>
    </dgm:pt>
    <dgm:pt modelId="{9ACC200D-5E3B-418C-9449-DFAC30824217}" type="pres">
      <dgm:prSet presAssocID="{7EB5EA7E-F8C3-4E17-91B0-D9E1686B6DAE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43DEE-62B1-4871-88D0-32C18D951FAF}" type="pres">
      <dgm:prSet presAssocID="{4273D29F-49BA-4B77-AC9B-B0453C259BD4}" presName="sibTrans" presStyleCnt="0"/>
      <dgm:spPr/>
    </dgm:pt>
    <dgm:pt modelId="{5533E713-D151-436D-AA1D-C85F0A7DD910}" type="pres">
      <dgm:prSet presAssocID="{05AFEF38-1304-4B60-83A1-D5DC15A01588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FBA5A5-A760-4514-80AE-1C59A68364C9}" type="pres">
      <dgm:prSet presAssocID="{1AE2C45E-AEC2-4C1D-ACC8-D29B71721255}" presName="sibTrans" presStyleCnt="0"/>
      <dgm:spPr/>
    </dgm:pt>
    <dgm:pt modelId="{4F1F2FBC-44C3-4666-BC0E-4652EEFCC71B}" type="pres">
      <dgm:prSet presAssocID="{BA36ED8E-9404-468F-BE72-7D181069AD36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60C27-1F01-444D-92B0-00ACB09110E2}" type="pres">
      <dgm:prSet presAssocID="{AD449605-8D0B-48BF-B960-24BBCBA52207}" presName="sibTrans" presStyleCnt="0"/>
      <dgm:spPr/>
    </dgm:pt>
    <dgm:pt modelId="{DD99D5DE-918D-43DC-997E-161D30ED5F68}" type="pres">
      <dgm:prSet presAssocID="{B7D3911D-0C70-4550-A4C5-F4ED4C1F5C8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1C37AC-7B8A-4CA2-84A3-48DEE92B4410}" type="pres">
      <dgm:prSet presAssocID="{76EF002D-3190-4602-8BFD-28CBB62C84D8}" presName="sibTrans" presStyleCnt="0"/>
      <dgm:spPr/>
    </dgm:pt>
    <dgm:pt modelId="{7A245A36-ABC1-4C4D-9004-D2C0B8658DCC}" type="pres">
      <dgm:prSet presAssocID="{EB0A3E93-774E-4B17-8A4B-B9B1EFE16F5F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7A097-471E-4954-AA11-E73E31C5B96D}" type="pres">
      <dgm:prSet presAssocID="{4CF8F7AB-3764-43A2-87CE-398DBE0E798A}" presName="sibTrans" presStyleCnt="0"/>
      <dgm:spPr/>
    </dgm:pt>
    <dgm:pt modelId="{A4E4B5CF-8A9E-43AE-B7F7-E3C51538208E}" type="pres">
      <dgm:prSet presAssocID="{5637B2CD-B271-4B06-8B3D-02657C4AA2AA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B15F6-26F7-4E87-A286-50B7BD0429E9}" type="pres">
      <dgm:prSet presAssocID="{B5017021-15F8-4359-889B-E1C894251062}" presName="sibTrans" presStyleCnt="0"/>
      <dgm:spPr/>
    </dgm:pt>
    <dgm:pt modelId="{DEE24837-3317-4280-9B79-FA42B19FB215}" type="pres">
      <dgm:prSet presAssocID="{E41FA296-DA4B-4B41-936B-0CA79C1ECD1B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485A74-21F9-4392-9840-D7E0C22E6176}" srcId="{98A22EC5-E8E2-4076-84BE-1E5E2B9E21CB}" destId="{7EB5EA7E-F8C3-4E17-91B0-D9E1686B6DAE}" srcOrd="1" destOrd="0" parTransId="{03FF2C74-9BBB-45AD-A47F-56D111E2B005}" sibTransId="{4273D29F-49BA-4B77-AC9B-B0453C259BD4}"/>
    <dgm:cxn modelId="{C53F8021-61E5-4BD0-9268-C17F1381A979}" srcId="{98A22EC5-E8E2-4076-84BE-1E5E2B9E21CB}" destId="{E41FA296-DA4B-4B41-936B-0CA79C1ECD1B}" srcOrd="7" destOrd="0" parTransId="{70C0F9D9-3214-4406-8187-0F7E3FFB25D0}" sibTransId="{0EA1F28A-153D-41C3-BD55-657CD62D3DB5}"/>
    <dgm:cxn modelId="{0B6026A9-F6D9-4362-B7CF-8019ACA54F9A}" type="presOf" srcId="{EB0A3E93-774E-4B17-8A4B-B9B1EFE16F5F}" destId="{7A245A36-ABC1-4C4D-9004-D2C0B8658DCC}" srcOrd="0" destOrd="0" presId="urn:microsoft.com/office/officeart/2005/8/layout/default"/>
    <dgm:cxn modelId="{08C8C0D2-22F2-4558-A97D-BAF1BE07DAA5}" type="presOf" srcId="{98A22EC5-E8E2-4076-84BE-1E5E2B9E21CB}" destId="{329550A6-BD5D-4926-AC4F-5F4E105C61C9}" srcOrd="0" destOrd="0" presId="urn:microsoft.com/office/officeart/2005/8/layout/default"/>
    <dgm:cxn modelId="{5855BF6E-DCFB-4EFC-8109-307D0DD6F276}" type="presOf" srcId="{E41FA296-DA4B-4B41-936B-0CA79C1ECD1B}" destId="{DEE24837-3317-4280-9B79-FA42B19FB215}" srcOrd="0" destOrd="0" presId="urn:microsoft.com/office/officeart/2005/8/layout/default"/>
    <dgm:cxn modelId="{A037D7FD-4007-42AE-AD41-C498D8DBE214}" type="presOf" srcId="{05AFEF38-1304-4B60-83A1-D5DC15A01588}" destId="{5533E713-D151-436D-AA1D-C85F0A7DD910}" srcOrd="0" destOrd="0" presId="urn:microsoft.com/office/officeart/2005/8/layout/default"/>
    <dgm:cxn modelId="{D533DCEF-45CC-4F74-A356-54108B2894F1}" srcId="{98A22EC5-E8E2-4076-84BE-1E5E2B9E21CB}" destId="{B7D3911D-0C70-4550-A4C5-F4ED4C1F5C85}" srcOrd="4" destOrd="0" parTransId="{F6EE7BDA-D7E8-4ED6-86F1-4CE543654E13}" sibTransId="{76EF002D-3190-4602-8BFD-28CBB62C84D8}"/>
    <dgm:cxn modelId="{0787E988-8FBE-4572-9C3A-AAF0B29D304A}" srcId="{98A22EC5-E8E2-4076-84BE-1E5E2B9E21CB}" destId="{5637B2CD-B271-4B06-8B3D-02657C4AA2AA}" srcOrd="6" destOrd="0" parTransId="{3F969F01-0E76-4B71-902F-328773AFD4E5}" sibTransId="{B5017021-15F8-4359-889B-E1C894251062}"/>
    <dgm:cxn modelId="{8EA58C0A-02B0-43F9-B52C-0C9DC9975A66}" srcId="{98A22EC5-E8E2-4076-84BE-1E5E2B9E21CB}" destId="{EB0A3E93-774E-4B17-8A4B-B9B1EFE16F5F}" srcOrd="5" destOrd="0" parTransId="{3045A27A-68DC-41E1-9680-BD5B97B1DE0D}" sibTransId="{4CF8F7AB-3764-43A2-87CE-398DBE0E798A}"/>
    <dgm:cxn modelId="{4E5A0329-BC4D-448C-B857-C7C90C4FA126}" type="presOf" srcId="{B7D3911D-0C70-4550-A4C5-F4ED4C1F5C85}" destId="{DD99D5DE-918D-43DC-997E-161D30ED5F68}" srcOrd="0" destOrd="0" presId="urn:microsoft.com/office/officeart/2005/8/layout/default"/>
    <dgm:cxn modelId="{C96DE13D-5919-4618-AA7B-1559E35CBD3C}" srcId="{98A22EC5-E8E2-4076-84BE-1E5E2B9E21CB}" destId="{BA36ED8E-9404-468F-BE72-7D181069AD36}" srcOrd="3" destOrd="0" parTransId="{9B6EE82C-4214-4E91-8F9B-24F6024D1491}" sibTransId="{AD449605-8D0B-48BF-B960-24BBCBA52207}"/>
    <dgm:cxn modelId="{3FE18219-EC45-4D2E-923A-0A2CB70BE77E}" type="presOf" srcId="{BA36ED8E-9404-468F-BE72-7D181069AD36}" destId="{4F1F2FBC-44C3-4666-BC0E-4652EEFCC71B}" srcOrd="0" destOrd="0" presId="urn:microsoft.com/office/officeart/2005/8/layout/default"/>
    <dgm:cxn modelId="{C12961BC-6FA3-4EDF-B592-3813A538D539}" srcId="{98A22EC5-E8E2-4076-84BE-1E5E2B9E21CB}" destId="{36EBF03A-11C0-4D43-9406-F14DB07B74DD}" srcOrd="0" destOrd="0" parTransId="{61A4181E-EAE0-44BE-8A2B-CEEE911F5A93}" sibTransId="{E1C6925E-6DE8-45A7-9F8F-174F9C65155E}"/>
    <dgm:cxn modelId="{8FFC3C1F-F08C-4829-AADC-8A14869E01CF}" type="presOf" srcId="{7EB5EA7E-F8C3-4E17-91B0-D9E1686B6DAE}" destId="{9ACC200D-5E3B-418C-9449-DFAC30824217}" srcOrd="0" destOrd="0" presId="urn:microsoft.com/office/officeart/2005/8/layout/default"/>
    <dgm:cxn modelId="{3FAF0161-FE54-45BC-B9C3-D65B2216B32D}" type="presOf" srcId="{36EBF03A-11C0-4D43-9406-F14DB07B74DD}" destId="{3760F024-CC36-42C7-8EE8-DB67BE8A4D94}" srcOrd="0" destOrd="0" presId="urn:microsoft.com/office/officeart/2005/8/layout/default"/>
    <dgm:cxn modelId="{DEF53980-14B6-4F7F-A161-8C9F5127B6F0}" srcId="{98A22EC5-E8E2-4076-84BE-1E5E2B9E21CB}" destId="{05AFEF38-1304-4B60-83A1-D5DC15A01588}" srcOrd="2" destOrd="0" parTransId="{4AEB3AB2-ECB7-4E84-959B-17FE080211FA}" sibTransId="{1AE2C45E-AEC2-4C1D-ACC8-D29B71721255}"/>
    <dgm:cxn modelId="{5181FF50-0BA3-4079-B077-DE3CB8AAC2C4}" type="presOf" srcId="{5637B2CD-B271-4B06-8B3D-02657C4AA2AA}" destId="{A4E4B5CF-8A9E-43AE-B7F7-E3C51538208E}" srcOrd="0" destOrd="0" presId="urn:microsoft.com/office/officeart/2005/8/layout/default"/>
    <dgm:cxn modelId="{F94E5210-05BA-4549-A4DF-522BC8D0C2C0}" type="presParOf" srcId="{329550A6-BD5D-4926-AC4F-5F4E105C61C9}" destId="{3760F024-CC36-42C7-8EE8-DB67BE8A4D94}" srcOrd="0" destOrd="0" presId="urn:microsoft.com/office/officeart/2005/8/layout/default"/>
    <dgm:cxn modelId="{C25370B2-2503-45F8-9ECC-CF4325A02F26}" type="presParOf" srcId="{329550A6-BD5D-4926-AC4F-5F4E105C61C9}" destId="{0942DD4B-9C68-427E-94F0-8181890CF79D}" srcOrd="1" destOrd="0" presId="urn:microsoft.com/office/officeart/2005/8/layout/default"/>
    <dgm:cxn modelId="{FEE0FFBF-DF60-47CD-87F6-43B1C319441E}" type="presParOf" srcId="{329550A6-BD5D-4926-AC4F-5F4E105C61C9}" destId="{9ACC200D-5E3B-418C-9449-DFAC30824217}" srcOrd="2" destOrd="0" presId="urn:microsoft.com/office/officeart/2005/8/layout/default"/>
    <dgm:cxn modelId="{967E20D2-9039-4A07-A517-BFCB4457FC9B}" type="presParOf" srcId="{329550A6-BD5D-4926-AC4F-5F4E105C61C9}" destId="{9FB43DEE-62B1-4871-88D0-32C18D951FAF}" srcOrd="3" destOrd="0" presId="urn:microsoft.com/office/officeart/2005/8/layout/default"/>
    <dgm:cxn modelId="{DA8D74E6-8CBB-486B-86B9-C228F44C0872}" type="presParOf" srcId="{329550A6-BD5D-4926-AC4F-5F4E105C61C9}" destId="{5533E713-D151-436D-AA1D-C85F0A7DD910}" srcOrd="4" destOrd="0" presId="urn:microsoft.com/office/officeart/2005/8/layout/default"/>
    <dgm:cxn modelId="{1F03C839-3AE0-429D-AAB6-F8BC24181662}" type="presParOf" srcId="{329550A6-BD5D-4926-AC4F-5F4E105C61C9}" destId="{5BFBA5A5-A760-4514-80AE-1C59A68364C9}" srcOrd="5" destOrd="0" presId="urn:microsoft.com/office/officeart/2005/8/layout/default"/>
    <dgm:cxn modelId="{56382516-F3D7-4E1E-8EC4-4D8D57F94547}" type="presParOf" srcId="{329550A6-BD5D-4926-AC4F-5F4E105C61C9}" destId="{4F1F2FBC-44C3-4666-BC0E-4652EEFCC71B}" srcOrd="6" destOrd="0" presId="urn:microsoft.com/office/officeart/2005/8/layout/default"/>
    <dgm:cxn modelId="{9A7CCF16-860E-43E3-9569-A1C8A08508F5}" type="presParOf" srcId="{329550A6-BD5D-4926-AC4F-5F4E105C61C9}" destId="{C0660C27-1F01-444D-92B0-00ACB09110E2}" srcOrd="7" destOrd="0" presId="urn:microsoft.com/office/officeart/2005/8/layout/default"/>
    <dgm:cxn modelId="{69023349-16A3-4103-AFB0-EB6622562B73}" type="presParOf" srcId="{329550A6-BD5D-4926-AC4F-5F4E105C61C9}" destId="{DD99D5DE-918D-43DC-997E-161D30ED5F68}" srcOrd="8" destOrd="0" presId="urn:microsoft.com/office/officeart/2005/8/layout/default"/>
    <dgm:cxn modelId="{D9380494-6FD5-4B8A-AEF4-17F287B22409}" type="presParOf" srcId="{329550A6-BD5D-4926-AC4F-5F4E105C61C9}" destId="{921C37AC-7B8A-4CA2-84A3-48DEE92B4410}" srcOrd="9" destOrd="0" presId="urn:microsoft.com/office/officeart/2005/8/layout/default"/>
    <dgm:cxn modelId="{87750E28-52A4-45D4-81BB-3B8D97D8E8ED}" type="presParOf" srcId="{329550A6-BD5D-4926-AC4F-5F4E105C61C9}" destId="{7A245A36-ABC1-4C4D-9004-D2C0B8658DCC}" srcOrd="10" destOrd="0" presId="urn:microsoft.com/office/officeart/2005/8/layout/default"/>
    <dgm:cxn modelId="{6DD289D2-0C5B-499E-84B1-071853D99A8C}" type="presParOf" srcId="{329550A6-BD5D-4926-AC4F-5F4E105C61C9}" destId="{3FF7A097-471E-4954-AA11-E73E31C5B96D}" srcOrd="11" destOrd="0" presId="urn:microsoft.com/office/officeart/2005/8/layout/default"/>
    <dgm:cxn modelId="{B64C32C2-AE56-46AA-B4E4-CD2C3DA73D07}" type="presParOf" srcId="{329550A6-BD5D-4926-AC4F-5F4E105C61C9}" destId="{A4E4B5CF-8A9E-43AE-B7F7-E3C51538208E}" srcOrd="12" destOrd="0" presId="urn:microsoft.com/office/officeart/2005/8/layout/default"/>
    <dgm:cxn modelId="{8D4AA805-5C41-47E7-B082-06A602714C96}" type="presParOf" srcId="{329550A6-BD5D-4926-AC4F-5F4E105C61C9}" destId="{9E2B15F6-26F7-4E87-A286-50B7BD0429E9}" srcOrd="13" destOrd="0" presId="urn:microsoft.com/office/officeart/2005/8/layout/default"/>
    <dgm:cxn modelId="{52C5F8CD-956D-42D2-8A8E-706629BA6EFC}" type="presParOf" srcId="{329550A6-BD5D-4926-AC4F-5F4E105C61C9}" destId="{DEE24837-3317-4280-9B79-FA42B19FB21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0F024-CC36-42C7-8EE8-DB67BE8A4D94}">
      <dsp:nvSpPr>
        <dsp:cNvPr id="0" name=""/>
        <dsp:cNvSpPr/>
      </dsp:nvSpPr>
      <dsp:spPr>
        <a:xfrm>
          <a:off x="0" y="169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- HTML/CSS Coding</a:t>
          </a:r>
          <a:endParaRPr lang="en-US" sz="2900" kern="1200" dirty="0"/>
        </a:p>
      </dsp:txBody>
      <dsp:txXfrm>
        <a:off x="0" y="169333"/>
        <a:ext cx="2539999" cy="1524000"/>
      </dsp:txXfrm>
    </dsp:sp>
    <dsp:sp modelId="{9ACC200D-5E3B-418C-9449-DFAC30824217}">
      <dsp:nvSpPr>
        <dsp:cNvPr id="0" name=""/>
        <dsp:cNvSpPr/>
      </dsp:nvSpPr>
      <dsp:spPr>
        <a:xfrm>
          <a:off x="2794000" y="169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- Responsive Design</a:t>
          </a:r>
          <a:endParaRPr lang="en-US" sz="2900" kern="1200"/>
        </a:p>
      </dsp:txBody>
      <dsp:txXfrm>
        <a:off x="2794000" y="169333"/>
        <a:ext cx="2539999" cy="1524000"/>
      </dsp:txXfrm>
    </dsp:sp>
    <dsp:sp modelId="{5533E713-D151-436D-AA1D-C85F0A7DD910}">
      <dsp:nvSpPr>
        <dsp:cNvPr id="0" name=""/>
        <dsp:cNvSpPr/>
      </dsp:nvSpPr>
      <dsp:spPr>
        <a:xfrm>
          <a:off x="5587999" y="169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- Testing and Debugging Skills</a:t>
          </a:r>
          <a:endParaRPr lang="en-US" sz="2900" kern="1200"/>
        </a:p>
      </dsp:txBody>
      <dsp:txXfrm>
        <a:off x="5587999" y="169333"/>
        <a:ext cx="2539999" cy="1524000"/>
      </dsp:txXfrm>
    </dsp:sp>
    <dsp:sp modelId="{4F1F2FBC-44C3-4666-BC0E-4652EEFCC71B}">
      <dsp:nvSpPr>
        <dsp:cNvPr id="0" name=""/>
        <dsp:cNvSpPr/>
      </dsp:nvSpPr>
      <dsp:spPr>
        <a:xfrm>
          <a:off x="0" y="1947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- Front-end Scripting</a:t>
          </a:r>
          <a:endParaRPr lang="en-US" sz="2900" kern="1200" dirty="0"/>
        </a:p>
      </dsp:txBody>
      <dsp:txXfrm>
        <a:off x="0" y="1947333"/>
        <a:ext cx="2539999" cy="1524000"/>
      </dsp:txXfrm>
    </dsp:sp>
    <dsp:sp modelId="{DD99D5DE-918D-43DC-997E-161D30ED5F68}">
      <dsp:nvSpPr>
        <dsp:cNvPr id="0" name=""/>
        <dsp:cNvSpPr/>
      </dsp:nvSpPr>
      <dsp:spPr>
        <a:xfrm>
          <a:off x="2794000" y="1947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- Back-end Scripting</a:t>
          </a:r>
          <a:endParaRPr lang="en-US" sz="2900" kern="1200"/>
        </a:p>
      </dsp:txBody>
      <dsp:txXfrm>
        <a:off x="2794000" y="1947333"/>
        <a:ext cx="2539999" cy="1524000"/>
      </dsp:txXfrm>
    </dsp:sp>
    <dsp:sp modelId="{7A245A36-ABC1-4C4D-9004-D2C0B8658DCC}">
      <dsp:nvSpPr>
        <dsp:cNvPr id="0" name=""/>
        <dsp:cNvSpPr/>
      </dsp:nvSpPr>
      <dsp:spPr>
        <a:xfrm>
          <a:off x="5587999" y="1947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- Search engine optimization</a:t>
          </a:r>
          <a:endParaRPr lang="en-US" sz="2900" kern="1200"/>
        </a:p>
      </dsp:txBody>
      <dsp:txXfrm>
        <a:off x="5587999" y="1947333"/>
        <a:ext cx="2539999" cy="1524000"/>
      </dsp:txXfrm>
    </dsp:sp>
    <dsp:sp modelId="{A4E4B5CF-8A9E-43AE-B7F7-E3C51538208E}">
      <dsp:nvSpPr>
        <dsp:cNvPr id="0" name=""/>
        <dsp:cNvSpPr/>
      </dsp:nvSpPr>
      <dsp:spPr>
        <a:xfrm>
          <a:off x="1397000" y="3725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- Frameworks </a:t>
          </a:r>
          <a:r>
            <a:rPr lang="en-US" sz="2900" kern="1200" dirty="0" err="1" smtClean="0"/>
            <a:t>ie</a:t>
          </a:r>
          <a:r>
            <a:rPr lang="en-US" sz="2900" kern="1200" dirty="0" smtClean="0"/>
            <a:t>: </a:t>
          </a:r>
          <a:r>
            <a:rPr lang="en-US" sz="2900" kern="1200" dirty="0" err="1" smtClean="0"/>
            <a:t>Laravel</a:t>
          </a:r>
          <a:endParaRPr lang="en-US" sz="2900" kern="1200" dirty="0"/>
        </a:p>
      </dsp:txBody>
      <dsp:txXfrm>
        <a:off x="1397000" y="3725333"/>
        <a:ext cx="2539999" cy="1524000"/>
      </dsp:txXfrm>
    </dsp:sp>
    <dsp:sp modelId="{DEE24837-3317-4280-9B79-FA42B19FB215}">
      <dsp:nvSpPr>
        <dsp:cNvPr id="0" name=""/>
        <dsp:cNvSpPr/>
      </dsp:nvSpPr>
      <dsp:spPr>
        <a:xfrm>
          <a:off x="4191000" y="3725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- API/Plug Integration</a:t>
          </a:r>
          <a:endParaRPr lang="en-US" sz="2900" kern="1200"/>
        </a:p>
      </dsp:txBody>
      <dsp:txXfrm>
        <a:off x="4191000" y="3725333"/>
        <a:ext cx="2539999" cy="15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5890" y="5023564"/>
            <a:ext cx="2378441" cy="480421"/>
          </a:xfrm>
        </p:spPr>
        <p:txBody>
          <a:bodyPr/>
          <a:lstStyle/>
          <a:p>
            <a:r>
              <a:rPr lang="en-US" dirty="0" smtClean="0"/>
              <a:t>By: Tobi Ogungbe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38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Network?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060940"/>
            <a:ext cx="4358176" cy="3697305"/>
          </a:xfrm>
        </p:spPr>
      </p:pic>
      <p:sp>
        <p:nvSpPr>
          <p:cNvPr id="5" name="Rectangle 4"/>
          <p:cNvSpPr/>
          <p:nvPr/>
        </p:nvSpPr>
        <p:spPr>
          <a:xfrm>
            <a:off x="7482252" y="2685981"/>
            <a:ext cx="31212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Network is the interconnectivity of endpoint devices, which can be computers, devices, or other entities, that share data and resources</a:t>
            </a:r>
          </a:p>
        </p:txBody>
      </p:sp>
    </p:spTree>
    <p:extLst>
      <p:ext uri="{BB962C8B-B14F-4D97-AF65-F5344CB8AC3E}">
        <p14:creationId xmlns:p14="http://schemas.microsoft.com/office/powerpoint/2010/main" val="92926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Internet?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981" y="1799492"/>
            <a:ext cx="6301586" cy="4205654"/>
          </a:xfrm>
        </p:spPr>
      </p:pic>
      <p:sp>
        <p:nvSpPr>
          <p:cNvPr id="7" name="Rectangle 6"/>
          <p:cNvSpPr/>
          <p:nvPr/>
        </p:nvSpPr>
        <p:spPr>
          <a:xfrm>
            <a:off x="8868452" y="2729942"/>
            <a:ext cx="28780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internet is a global network connecting billions of devices, facilitating communication and access to information.</a:t>
            </a:r>
          </a:p>
        </p:txBody>
      </p:sp>
    </p:spTree>
    <p:extLst>
      <p:ext uri="{BB962C8B-B14F-4D97-AF65-F5344CB8AC3E}">
        <p14:creationId xmlns:p14="http://schemas.microsoft.com/office/powerpoint/2010/main" val="61953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of Web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950" y="1755530"/>
            <a:ext cx="6716888" cy="3778250"/>
          </a:xfrm>
        </p:spPr>
      </p:pic>
      <p:sp>
        <p:nvSpPr>
          <p:cNvPr id="5" name="Rectangle 4"/>
          <p:cNvSpPr/>
          <p:nvPr/>
        </p:nvSpPr>
        <p:spPr>
          <a:xfrm>
            <a:off x="1846153" y="2490493"/>
            <a:ext cx="3578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 A web browser (</a:t>
            </a:r>
            <a:r>
              <a:rPr lang="en-US" dirty="0" smtClean="0"/>
              <a:t>client – Laptops, Tabs, Phones, TVs) </a:t>
            </a:r>
            <a:r>
              <a:rPr lang="en-US" dirty="0"/>
              <a:t>requests resources like HTML files, images, and videos from a web server. </a:t>
            </a:r>
            <a:r>
              <a:rPr lang="en-US" dirty="0" smtClean="0"/>
              <a:t>Using </a:t>
            </a:r>
            <a:r>
              <a:rPr lang="en-US" dirty="0" smtClean="0"/>
              <a:t>HTTP</a:t>
            </a:r>
            <a:r>
              <a:rPr lang="en-US" dirty="0" smtClean="0"/>
              <a:t>, </a:t>
            </a:r>
            <a:r>
              <a:rPr lang="en-US" dirty="0" smtClean="0"/>
              <a:t> servers transmit </a:t>
            </a:r>
            <a:r>
              <a:rPr lang="en-US" dirty="0"/>
              <a:t>these resources over the internet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101021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to be a Web Developer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287" y="1576837"/>
            <a:ext cx="1600423" cy="2324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455" y="1548258"/>
            <a:ext cx="1428949" cy="2381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373" y="3984941"/>
            <a:ext cx="1533739" cy="24577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7656" y="3984941"/>
            <a:ext cx="1714739" cy="23053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4267" y="3984941"/>
            <a:ext cx="1629002" cy="21910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2314" y="3984940"/>
            <a:ext cx="1268740" cy="21248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5192" y="3984941"/>
            <a:ext cx="1449212" cy="19725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65025" y="2483305"/>
            <a:ext cx="36491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/>
              <a:t>Soft Skills</a:t>
            </a:r>
          </a:p>
        </p:txBody>
      </p:sp>
    </p:spTree>
    <p:extLst>
      <p:ext uri="{BB962C8B-B14F-4D97-AF65-F5344CB8AC3E}">
        <p14:creationId xmlns:p14="http://schemas.microsoft.com/office/powerpoint/2010/main" val="304077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Contd.  - Hard Skills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30558730"/>
              </p:ext>
            </p:extLst>
          </p:nvPr>
        </p:nvGraphicFramePr>
        <p:xfrm>
          <a:off x="2592925" y="126455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120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Learn Web Development?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239" y="1633287"/>
            <a:ext cx="2597762" cy="176779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16003" y="1633287"/>
            <a:ext cx="56502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Ability to turn real ideas into working products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Ability to freely create web solutions for clients without being at the mercy of a developer.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Additional bargain power during negotiation. 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239" y="3865810"/>
            <a:ext cx="2592855" cy="145415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516003" y="3715724"/>
            <a:ext cx="56502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Digital nomad opportunities.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Numerous remote-friendly web development job opportunities.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Ability to work with multiple client.</a:t>
            </a:r>
          </a:p>
        </p:txBody>
      </p:sp>
    </p:spTree>
    <p:extLst>
      <p:ext uri="{BB962C8B-B14F-4D97-AF65-F5344CB8AC3E}">
        <p14:creationId xmlns:p14="http://schemas.microsoft.com/office/powerpoint/2010/main" val="335015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Web Development?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3754" y="1975339"/>
            <a:ext cx="2401292" cy="18883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28080" y="2042373"/>
            <a:ext cx="56502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igh </a:t>
            </a:r>
            <a:r>
              <a:rPr lang="en-US" dirty="0"/>
              <a:t>demand across various </a:t>
            </a:r>
            <a:r>
              <a:rPr lang="en-US" dirty="0" smtClean="0"/>
              <a:t>industries.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Prospect of becoming a Full Stack Developer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Opportunities range from </a:t>
            </a:r>
            <a:r>
              <a:rPr lang="en-US" dirty="0" smtClean="0"/>
              <a:t>doing freelance </a:t>
            </a:r>
            <a:r>
              <a:rPr lang="en-US" dirty="0"/>
              <a:t>work to full-time positions </a:t>
            </a:r>
            <a:r>
              <a:rPr lang="en-US" dirty="0" smtClean="0"/>
              <a:t>in tech companies.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297" y="4514511"/>
            <a:ext cx="2261581" cy="3388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462" y="4973877"/>
            <a:ext cx="2138584" cy="3593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28080" y="4235213"/>
            <a:ext cx="56502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Ability to combine creative skills (design </a:t>
            </a:r>
            <a:r>
              <a:rPr lang="en-US" dirty="0"/>
              <a:t>(UI/UX</a:t>
            </a:r>
            <a:r>
              <a:rPr lang="en-US" dirty="0" smtClean="0"/>
              <a:t>)) </a:t>
            </a:r>
            <a:r>
              <a:rPr lang="en-US" dirty="0"/>
              <a:t>with </a:t>
            </a:r>
            <a:r>
              <a:rPr lang="en-US" dirty="0" smtClean="0"/>
              <a:t>technical (programming) skills.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Ability to build </a:t>
            </a:r>
            <a:r>
              <a:rPr lang="en-US" dirty="0"/>
              <a:t>visually appealing and functional </a:t>
            </a:r>
            <a:r>
              <a:rPr lang="en-US" dirty="0" smtClean="0"/>
              <a:t>websites.</a:t>
            </a:r>
          </a:p>
        </p:txBody>
      </p:sp>
    </p:spTree>
    <p:extLst>
      <p:ext uri="{BB962C8B-B14F-4D97-AF65-F5344CB8AC3E}">
        <p14:creationId xmlns:p14="http://schemas.microsoft.com/office/powerpoint/2010/main" val="98698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1975" y="2705100"/>
            <a:ext cx="3794002" cy="86457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THANK YOU!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228580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482</TotalTime>
  <Words>260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Web Fundamentals</vt:lpstr>
      <vt:lpstr>What is Network?</vt:lpstr>
      <vt:lpstr>What is Internet?</vt:lpstr>
      <vt:lpstr>Functionality of Web</vt:lpstr>
      <vt:lpstr>Requirements to be a Web Developer</vt:lpstr>
      <vt:lpstr>Requirements Contd.  - Hard Skills</vt:lpstr>
      <vt:lpstr>Why Learn Web Development?  </vt:lpstr>
      <vt:lpstr>Why Learn Web Development?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</dc:title>
  <dc:creator>Oluwatobi Ogungbe</dc:creator>
  <cp:lastModifiedBy>Oluwatobi Ogungbe</cp:lastModifiedBy>
  <cp:revision>20</cp:revision>
  <dcterms:created xsi:type="dcterms:W3CDTF">2025-03-29T06:00:16Z</dcterms:created>
  <dcterms:modified xsi:type="dcterms:W3CDTF">2025-03-29T18:24:19Z</dcterms:modified>
</cp:coreProperties>
</file>