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4030-6823-0618-5ADA-2AB4A9C3D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AC7BC-A872-2A4D-E78D-AC551BFE5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1CC-282B-F117-5A24-4D893810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74F-1B8F-4212-85EB-01B8F4726FE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25B9-B41C-0149-3B8F-39CF4E4B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55C3-799E-9AFE-4532-124EA0F1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3FD-65B2-4CC3-8193-79207C7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42AE-5F06-A477-614C-26D85A83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ACC4F-0D1D-39F5-4FBE-72346B9FF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1079-7B51-F71C-D4A7-70C50E50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74F-1B8F-4212-85EB-01B8F4726FE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D139-3637-AE5D-8171-ED3C8112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4FA7-67D7-6FC4-494F-C6D77E07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3FD-65B2-4CC3-8193-79207C7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36811-659D-4E09-5CA0-6DB23FF63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9B3A-DAF8-BBAE-1FED-93242CBC6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E355-36C0-A12A-F1A9-1854A1EC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74F-1B8F-4212-85EB-01B8F4726FE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43776-14D1-71DE-C7BD-3A48D217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13F4-1194-04F7-8677-0CE75448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3FD-65B2-4CC3-8193-79207C7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6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049A-2325-2507-FFAB-2F300077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87A8-0FA7-94A2-E962-F5603DB4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BCC9-2AA2-327D-6474-284B6402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74F-1B8F-4212-85EB-01B8F4726FE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4CBC-7144-0C6C-9315-1896056B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5AB4-E857-C5D5-19B7-6CC15FFF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3FD-65B2-4CC3-8193-79207C7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3F1B-575A-20FE-B616-9BC93F98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AC34-6816-BF9A-F34D-BE59BDAF0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24056-47CD-5038-A61A-BD5CAC5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74F-1B8F-4212-85EB-01B8F4726FE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D5D4-88FA-E020-3467-FD3DA5EA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FD3A-78DC-39CA-50D6-8F033D97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3FD-65B2-4CC3-8193-79207C7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F91D-C558-02E1-96AA-EC653810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79FC-CB95-268D-B887-084BCC954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255EE-3790-8D91-3878-73BA02C2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CF74A-4CCA-FB52-CC5B-70F685E8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74F-1B8F-4212-85EB-01B8F4726FE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ADE16-186D-0566-0345-2D1DDE5C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8AD7-F9D2-FB6E-A930-8A7E504E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3FD-65B2-4CC3-8193-79207C7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7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BD1E-B76A-39C7-DE02-B43723EA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E4A7-6B5F-BC81-F2FA-545EFD0F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9B209-0CE2-924D-C92F-74B03BCC9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8C3FB-1513-2C2C-D24A-DC0BD0BF1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F1B4-9B90-DD17-256D-02384FBBD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9E9E1-7659-5BD0-2005-C6412AD9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74F-1B8F-4212-85EB-01B8F4726FE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D5F9-7B07-2066-BA41-19DC685D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920BA-1077-C35A-134E-A20781F4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3FD-65B2-4CC3-8193-79207C7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3EF5-D0DB-5470-BECE-53955901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F6805-B7F1-4D28-2B0A-E8CC8DC2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74F-1B8F-4212-85EB-01B8F4726FE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E9938-6ECA-7A97-44B1-3FF1C50F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3C497-E86E-794F-CFB5-E9AF4C24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3FD-65B2-4CC3-8193-79207C7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37E27-E242-3F5D-B696-7AFB11F9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74F-1B8F-4212-85EB-01B8F4726FE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BC8AC-1EA1-A255-C60F-8FF53549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9D8AD-766A-8908-93CF-8E4BBC6D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3FD-65B2-4CC3-8193-79207C7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EC5C-1D72-C342-C5DC-65430653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BC9C-FFC1-2EEF-A556-988AFBC1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0464C-ED98-2DFF-7E11-40121ED29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C99BF-4770-23E3-4258-77697A53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74F-1B8F-4212-85EB-01B8F4726FE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D4C68-8CA4-4C4F-EFC1-BD5F34D1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68B68-39CC-F483-E91A-DC2A469F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3FD-65B2-4CC3-8193-79207C7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8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EFCA-8546-A3AF-AD7E-BC0B4055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EA468-8B1B-7437-8861-9FD940B51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6B71F-F812-8E09-7755-E6F3FEEB6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1F8F-9DEE-EFDD-D9C2-6239B6E3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74F-1B8F-4212-85EB-01B8F4726FE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9CE35-E268-531A-7228-74079D05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DD376-C543-A047-098A-1B3FF048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3FD-65B2-4CC3-8193-79207C7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2EBE6-4925-016D-24F1-630C1B47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C7E28-AF40-23FC-D494-D95749DF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4C0C-6E22-6977-8B5E-486605CA0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A74F-1B8F-4212-85EB-01B8F4726FE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3ADF-A09E-C432-6973-1517750E5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C9FF-254D-AB94-D8FC-1D9C7194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23FD-65B2-4CC3-8193-79207C7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8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611E-0563-C9FE-36A7-C66ACA30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8DAD-9172-3BAA-4968-2F583BC0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Without regressors </a:t>
            </a:r>
          </a:p>
          <a:p>
            <a:pPr lvl="1"/>
            <a:r>
              <a:rPr lang="en-US" dirty="0"/>
              <a:t>Only previous LMP</a:t>
            </a:r>
          </a:p>
        </p:txBody>
      </p:sp>
      <p:pic>
        <p:nvPicPr>
          <p:cNvPr id="5" name="Picture 4" descr="A graph showing a variety of colored lines&#10;&#10;Description automatically generated">
            <a:extLst>
              <a:ext uri="{FF2B5EF4-FFF2-40B4-BE49-F238E27FC236}">
                <a16:creationId xmlns:a16="http://schemas.microsoft.com/office/drawing/2014/main" id="{5C4A443D-6D6B-6A64-C9D5-F644072F7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11"/>
          <a:stretch/>
        </p:blipFill>
        <p:spPr>
          <a:xfrm>
            <a:off x="832654" y="2657923"/>
            <a:ext cx="3946691" cy="170702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C41EE7-ED35-1A46-86B4-68C5E927C544}"/>
              </a:ext>
            </a:extLst>
          </p:cNvPr>
          <p:cNvSpPr txBox="1">
            <a:spLocks/>
          </p:cNvSpPr>
          <p:nvPr/>
        </p:nvSpPr>
        <p:spPr>
          <a:xfrm>
            <a:off x="5094514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regressors </a:t>
            </a:r>
          </a:p>
          <a:p>
            <a:pPr lvl="1"/>
            <a:r>
              <a:rPr lang="en-US" dirty="0"/>
              <a:t>Load Demand, Temp</a:t>
            </a:r>
          </a:p>
        </p:txBody>
      </p:sp>
      <p:pic>
        <p:nvPicPr>
          <p:cNvPr id="8" name="Picture 7" descr="A graph showing a variety of colored lines&#10;&#10;Description automatically generated">
            <a:extLst>
              <a:ext uri="{FF2B5EF4-FFF2-40B4-BE49-F238E27FC236}">
                <a16:creationId xmlns:a16="http://schemas.microsoft.com/office/drawing/2014/main" id="{E2987D5C-C218-1D11-B746-4EEC62BC7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97" y="2802415"/>
            <a:ext cx="4839119" cy="1623201"/>
          </a:xfrm>
          <a:prstGeom prst="rect">
            <a:avLst/>
          </a:prstGeom>
        </p:spPr>
      </p:pic>
      <p:pic>
        <p:nvPicPr>
          <p:cNvPr id="10" name="Picture 9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D88690C0-8E5B-4EB7-E82D-276BFF857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6" y="4425616"/>
            <a:ext cx="7434011" cy="23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9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Forecasting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B. Phillips</dc:creator>
  <cp:lastModifiedBy>Tyler B. Phillips</cp:lastModifiedBy>
  <cp:revision>2</cp:revision>
  <dcterms:created xsi:type="dcterms:W3CDTF">2024-01-18T15:43:23Z</dcterms:created>
  <dcterms:modified xsi:type="dcterms:W3CDTF">2024-01-18T20:42:49Z</dcterms:modified>
</cp:coreProperties>
</file>