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1"/>
  </p:sldMasterIdLst>
  <p:notesMasterIdLst>
    <p:notesMasterId r:id="rId18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7"/>
    <p:restoredTop sz="97125" autoAdjust="0"/>
  </p:normalViewPr>
  <p:slideViewPr>
    <p:cSldViewPr snapToGrid="0" snapToObjects="1">
      <p:cViewPr varScale="1">
        <p:scale>
          <a:sx n="103" d="100"/>
          <a:sy n="103" d="100"/>
        </p:scale>
        <p:origin x="192" y="141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291372"/>
            <a:ext cx="5385816" cy="1225296"/>
          </a:xfrm>
        </p:spPr>
        <p:txBody>
          <a:bodyPr/>
          <a:lstStyle/>
          <a:p>
            <a:r>
              <a:rPr lang="en-US" dirty="0"/>
              <a:t>CEIS 150 Project: Python Stock Tracking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Brainer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DB4816-648C-2A49-89D6-D11F0CE78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0" y="1069546"/>
            <a:ext cx="702667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4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7343-C592-6949-B5C3-4C9257C5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457200"/>
            <a:ext cx="5693664" cy="2212848"/>
          </a:xfrm>
        </p:spPr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3CF4-FE07-6546-A8C2-D8C6AA24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data from a CSV file to display historical history of a stock to the user.</a:t>
            </a:r>
          </a:p>
        </p:txBody>
      </p:sp>
    </p:spTree>
    <p:extLst>
      <p:ext uri="{BB962C8B-B14F-4D97-AF65-F5344CB8AC3E}">
        <p14:creationId xmlns:p14="http://schemas.microsoft.com/office/powerpoint/2010/main" val="25355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C8DDA9-6112-B743-922A-3FEA45055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2" y="1"/>
            <a:ext cx="6222096" cy="3064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BF10C8-8364-514A-88F7-8D4CB7CE1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2" y="3064477"/>
            <a:ext cx="5047352" cy="3793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44E53-45EF-5342-99C1-055DDEDAE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36" y="2965622"/>
            <a:ext cx="5851663" cy="38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7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A979-9B8B-4344-B65B-A0B2CDD0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7664-7E84-4440-A763-8D873623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created a GUI for my program to be better suited for the end user. This included adding and deleting a stock, importing web data (CSV), and history and report tab</a:t>
            </a:r>
          </a:p>
        </p:txBody>
      </p:sp>
    </p:spTree>
    <p:extLst>
      <p:ext uri="{BB962C8B-B14F-4D97-AF65-F5344CB8AC3E}">
        <p14:creationId xmlns:p14="http://schemas.microsoft.com/office/powerpoint/2010/main" val="261838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49D8EE-2F5C-1543-A392-44C1BEBF2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4167" cy="4485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14DBD-D828-074A-BA78-F44AAC88E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914" y="0"/>
            <a:ext cx="3868086" cy="4596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AC025-97CA-0A4A-8208-30F094975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19" y="3498399"/>
            <a:ext cx="6052954" cy="33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6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A719-343C-1546-B705-B30D5C6A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333632"/>
            <a:ext cx="5693664" cy="2336416"/>
          </a:xfrm>
        </p:spPr>
        <p:txBody>
          <a:bodyPr/>
          <a:lstStyle/>
          <a:p>
            <a:r>
              <a:rPr lang="en-US" dirty="0"/>
              <a:t>Career Skills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C00A-A4FF-2447-9A25-4F58EC56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125362"/>
            <a:ext cx="5693664" cy="37674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Coding using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 oriented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python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Scrapping in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8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4FAE-B9DB-B343-81EA-5D20157C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345989"/>
            <a:ext cx="5693664" cy="23240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DAEF-F5AF-2A43-9DAA-79AE1BCB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408670"/>
            <a:ext cx="5693664" cy="4484130"/>
          </a:xfrm>
        </p:spPr>
        <p:txBody>
          <a:bodyPr/>
          <a:lstStyle/>
          <a:p>
            <a:r>
              <a:rPr lang="en-US" dirty="0"/>
              <a:t>In this project I learned how to use object oriented programming to code more efficiently. I have a better understanding of how to use data from the web to implement in the program as well as programming syntax. I enjoyed programming each step and seeing the final project </a:t>
            </a:r>
            <a:r>
              <a:rPr lang="en-US"/>
              <a:t>come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7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6E1C-B3BA-2045-835C-8A5DBEFF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9768-5F0D-8E42-B578-03303DDD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designed a program in python that had a multifunction menu. You can add, delete, and list stocks as well as add daily data, and show a chart.</a:t>
            </a:r>
          </a:p>
        </p:txBody>
      </p:sp>
    </p:spTree>
    <p:extLst>
      <p:ext uri="{BB962C8B-B14F-4D97-AF65-F5344CB8AC3E}">
        <p14:creationId xmlns:p14="http://schemas.microsoft.com/office/powerpoint/2010/main" val="117028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D3E9-2F5E-F341-A7EF-F74592EA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335" y="233790"/>
            <a:ext cx="5693664" cy="768096"/>
          </a:xfrm>
        </p:spPr>
        <p:txBody>
          <a:bodyPr/>
          <a:lstStyle/>
          <a:p>
            <a:r>
              <a:rPr lang="en-US" dirty="0"/>
              <a:t>Class Diagrams, coding, and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2364-C030-AF46-8BB9-61ACB5BE3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335" y="3153691"/>
            <a:ext cx="5693664" cy="3122168"/>
          </a:xfrm>
        </p:spPr>
        <p:txBody>
          <a:bodyPr/>
          <a:lstStyle/>
          <a:p>
            <a:r>
              <a:rPr lang="en-US" dirty="0"/>
              <a:t>First I Created a Diagram to show what variables need to apply to each stock. I then began coding each Class and definition for parameters. I finished with a Unit test to make sure calculations followed as expected.</a:t>
            </a:r>
          </a:p>
        </p:txBody>
      </p:sp>
    </p:spTree>
    <p:extLst>
      <p:ext uri="{BB962C8B-B14F-4D97-AF65-F5344CB8AC3E}">
        <p14:creationId xmlns:p14="http://schemas.microsoft.com/office/powerpoint/2010/main" val="8942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CE473-F54F-5949-ADE6-B710D47AE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21281" cy="4411362"/>
          </a:xfrm>
          <a:prstGeom prst="rect">
            <a:avLst/>
          </a:prstGeom>
        </p:spPr>
      </p:pic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4ABF1E9E-3B89-CE4B-9FC1-0FD502E99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" r="8049"/>
          <a:stretch>
            <a:fillRect/>
          </a:stretch>
        </p:blipFill>
        <p:spPr>
          <a:xfrm>
            <a:off x="6443524" y="0"/>
            <a:ext cx="5748476" cy="4411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9FE790-19E4-5B47-B344-9FC032ED3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86"/>
            <a:ext cx="6823209" cy="295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0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C76D-9630-AB42-AE9E-137E4FA8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49" y="443855"/>
            <a:ext cx="5693664" cy="768096"/>
          </a:xfrm>
        </p:spPr>
        <p:txBody>
          <a:bodyPr/>
          <a:lstStyle/>
          <a:p>
            <a:r>
              <a:rPr lang="en-US" dirty="0"/>
              <a:t>Adding stocks and data, and 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718C-9957-E84F-BA27-C06D2100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coded the functions for adding a stock and listing a stock. I tested them listing a few stocks and entered daily data for one of them.</a:t>
            </a:r>
          </a:p>
        </p:txBody>
      </p:sp>
    </p:spTree>
    <p:extLst>
      <p:ext uri="{BB962C8B-B14F-4D97-AF65-F5344CB8AC3E}">
        <p14:creationId xmlns:p14="http://schemas.microsoft.com/office/powerpoint/2010/main" val="311278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13EFF-7573-8947-808A-6F801CBB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978105" cy="3089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AD8EC3-AEAF-E549-955A-EBEAEDAE4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647" y="0"/>
            <a:ext cx="5951353" cy="296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D3B8E4-F1BE-734A-B41C-C66761C2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55" y="3089189"/>
            <a:ext cx="5621443" cy="37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33DF-542B-4C4C-8C3F-F4C94117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308919"/>
            <a:ext cx="5693664" cy="2361129"/>
          </a:xfrm>
        </p:spPr>
        <p:txBody>
          <a:bodyPr/>
          <a:lstStyle/>
          <a:p>
            <a:r>
              <a:rPr lang="en-US" dirty="0"/>
              <a:t>Inheritance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AE0E-0979-5D49-9721-DC2DF299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created several more classes in a separate file. These classes inherit the properties which means I can use the properties from the main class for the other ones. I followed up with a Unit test.</a:t>
            </a:r>
          </a:p>
        </p:txBody>
      </p:sp>
    </p:spTree>
    <p:extLst>
      <p:ext uri="{BB962C8B-B14F-4D97-AF65-F5344CB8AC3E}">
        <p14:creationId xmlns:p14="http://schemas.microsoft.com/office/powerpoint/2010/main" val="381900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1A44D7-C03D-4347-A657-17B31C3C7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57226" cy="3138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D4E21-4077-EE49-81FD-9375D6406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700"/>
            <a:ext cx="8753733" cy="338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400997-1021-864A-AB35-5AA6D5036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26" y="0"/>
            <a:ext cx="4609967" cy="3138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F0307-AEE2-9F4D-90EF-B04A429C1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611" y="15321"/>
            <a:ext cx="4561389" cy="31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0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3E4F-296E-D44F-8329-7E95CB31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67" y="443854"/>
            <a:ext cx="5693664" cy="768096"/>
          </a:xfrm>
        </p:spPr>
        <p:txBody>
          <a:bodyPr/>
          <a:lstStyle/>
          <a:p>
            <a:r>
              <a:rPr lang="en-US" dirty="0"/>
              <a:t>Creating 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2569-C0A0-B441-B2F5-F76BE0C7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a python library for plotting on a graph to take information entered for the daily data and display it in a chart</a:t>
            </a:r>
          </a:p>
        </p:txBody>
      </p:sp>
    </p:spTree>
    <p:extLst>
      <p:ext uri="{BB962C8B-B14F-4D97-AF65-F5344CB8AC3E}">
        <p14:creationId xmlns:p14="http://schemas.microsoft.com/office/powerpoint/2010/main" val="101599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326</Words>
  <Application>Microsoft Macintosh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Sabon Next LT</vt:lpstr>
      <vt:lpstr>Office Theme</vt:lpstr>
      <vt:lpstr>CEIS 150 Project: Python Stock Tracking Sheet</vt:lpstr>
      <vt:lpstr>Introduction</vt:lpstr>
      <vt:lpstr>Class Diagrams, coding, and unit testing</vt:lpstr>
      <vt:lpstr>PowerPoint Presentation</vt:lpstr>
      <vt:lpstr>Adding stocks and data, and Listing</vt:lpstr>
      <vt:lpstr>PowerPoint Presentation</vt:lpstr>
      <vt:lpstr>Inheritance with Classes</vt:lpstr>
      <vt:lpstr>PowerPoint Presentation</vt:lpstr>
      <vt:lpstr>Creating a Chart</vt:lpstr>
      <vt:lpstr>PowerPoint Presentation</vt:lpstr>
      <vt:lpstr>Loading data</vt:lpstr>
      <vt:lpstr>PowerPoint Presentation</vt:lpstr>
      <vt:lpstr>Creating A GUI</vt:lpstr>
      <vt:lpstr>PowerPoint Presentation</vt:lpstr>
      <vt:lpstr>Career Skills Developed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Tyler B</dc:creator>
  <cp:lastModifiedBy/>
  <cp:revision>1</cp:revision>
  <dcterms:created xsi:type="dcterms:W3CDTF">2023-02-25T23:25:24Z</dcterms:created>
  <dcterms:modified xsi:type="dcterms:W3CDTF">2023-02-26T01:09:46Z</dcterms:modified>
</cp:coreProperties>
</file>