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12505-CDD3-4ABA-949D-F78731FC9BF7}" v="145" dt="2022-08-25T20:22:32.552"/>
    <p1510:client id="{47034192-7754-B6C1-452A-3C21F9F65AA0}" v="446" dt="2022-08-25T22:41:48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C3F47C-2171-4FDB-8437-2099005DCA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56FDA1-1D51-4D83-B205-A9EB2E99443A}">
      <dgm:prSet/>
      <dgm:spPr/>
      <dgm:t>
        <a:bodyPr/>
        <a:lstStyle/>
        <a:p>
          <a:r>
            <a:rPr lang="pt-BR"/>
            <a:t>Trazer uma aplicação fácil de usar</a:t>
          </a:r>
          <a:endParaRPr lang="en-US"/>
        </a:p>
      </dgm:t>
    </dgm:pt>
    <dgm:pt modelId="{B01E7E4C-8F53-4D20-B23A-B1506EC89A34}" type="parTrans" cxnId="{C641787F-3C37-4316-BFB2-92B3B4DD1075}">
      <dgm:prSet/>
      <dgm:spPr/>
      <dgm:t>
        <a:bodyPr/>
        <a:lstStyle/>
        <a:p>
          <a:endParaRPr lang="en-US"/>
        </a:p>
      </dgm:t>
    </dgm:pt>
    <dgm:pt modelId="{51C1CE74-5E7C-4DDF-8903-DA40C51480DD}" type="sibTrans" cxnId="{C641787F-3C37-4316-BFB2-92B3B4DD1075}">
      <dgm:prSet/>
      <dgm:spPr/>
      <dgm:t>
        <a:bodyPr/>
        <a:lstStyle/>
        <a:p>
          <a:endParaRPr lang="en-US"/>
        </a:p>
      </dgm:t>
    </dgm:pt>
    <dgm:pt modelId="{B9217B67-69BE-40A1-856F-783F22F29D55}">
      <dgm:prSet/>
      <dgm:spPr/>
      <dgm:t>
        <a:bodyPr/>
        <a:lstStyle/>
        <a:p>
          <a:r>
            <a:rPr lang="pt-BR"/>
            <a:t>Permitir criar diversos eventos de maneira simples e organizada</a:t>
          </a:r>
          <a:endParaRPr lang="en-US"/>
        </a:p>
      </dgm:t>
    </dgm:pt>
    <dgm:pt modelId="{B94FE2A7-568B-4E59-BE68-C067E350EBED}" type="parTrans" cxnId="{89F93D70-FCF3-49C0-9F5B-785A523E9A55}">
      <dgm:prSet/>
      <dgm:spPr/>
      <dgm:t>
        <a:bodyPr/>
        <a:lstStyle/>
        <a:p>
          <a:endParaRPr lang="en-US"/>
        </a:p>
      </dgm:t>
    </dgm:pt>
    <dgm:pt modelId="{DEB66B56-A655-4E40-B54B-341B6FBFC4DC}" type="sibTrans" cxnId="{89F93D70-FCF3-49C0-9F5B-785A523E9A55}">
      <dgm:prSet/>
      <dgm:spPr/>
      <dgm:t>
        <a:bodyPr/>
        <a:lstStyle/>
        <a:p>
          <a:endParaRPr lang="en-US"/>
        </a:p>
      </dgm:t>
    </dgm:pt>
    <dgm:pt modelId="{69F579AB-6C94-48BD-9BD8-A705A8585E3C}">
      <dgm:prSet/>
      <dgm:spPr/>
      <dgm:t>
        <a:bodyPr/>
        <a:lstStyle/>
        <a:p>
          <a:r>
            <a:rPr lang="pt-BR"/>
            <a:t>Possuir maior controle do seus eventos</a:t>
          </a:r>
          <a:endParaRPr lang="en-US"/>
        </a:p>
      </dgm:t>
    </dgm:pt>
    <dgm:pt modelId="{65776EAE-6908-4F0E-AF79-CA5E9181A351}" type="parTrans" cxnId="{D901E652-48DB-4BEB-A677-0767DFA2AFC7}">
      <dgm:prSet/>
      <dgm:spPr/>
      <dgm:t>
        <a:bodyPr/>
        <a:lstStyle/>
        <a:p>
          <a:endParaRPr lang="en-US"/>
        </a:p>
      </dgm:t>
    </dgm:pt>
    <dgm:pt modelId="{04F9A527-92D7-4CC4-B6D0-CF228C6695B5}" type="sibTrans" cxnId="{D901E652-48DB-4BEB-A677-0767DFA2AFC7}">
      <dgm:prSet/>
      <dgm:spPr/>
      <dgm:t>
        <a:bodyPr/>
        <a:lstStyle/>
        <a:p>
          <a:endParaRPr lang="en-US"/>
        </a:p>
      </dgm:t>
    </dgm:pt>
    <dgm:pt modelId="{990B1ABA-6F2F-4A4F-ACD2-DE85904425EE}" type="pres">
      <dgm:prSet presAssocID="{E5C3F47C-2171-4FDB-8437-2099005DCAC9}" presName="root" presStyleCnt="0">
        <dgm:presLayoutVars>
          <dgm:dir/>
          <dgm:resizeHandles val="exact"/>
        </dgm:presLayoutVars>
      </dgm:prSet>
      <dgm:spPr/>
    </dgm:pt>
    <dgm:pt modelId="{CDE1418B-FC05-4C47-89FD-0C31484E4F66}" type="pres">
      <dgm:prSet presAssocID="{8356FDA1-1D51-4D83-B205-A9EB2E99443A}" presName="compNode" presStyleCnt="0"/>
      <dgm:spPr/>
    </dgm:pt>
    <dgm:pt modelId="{9BE25412-B40D-43CB-AAF9-F0604FEB2D24}" type="pres">
      <dgm:prSet presAssocID="{8356FDA1-1D51-4D83-B205-A9EB2E99443A}" presName="bgRect" presStyleLbl="bgShp" presStyleIdx="0" presStyleCnt="3"/>
      <dgm:spPr/>
    </dgm:pt>
    <dgm:pt modelId="{B6CD186C-E26E-4E96-82FD-075A0573EFD5}" type="pres">
      <dgm:prSet presAssocID="{8356FDA1-1D51-4D83-B205-A9EB2E9944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DEDA372-9B3E-4C3A-8C50-63230D3A6D89}" type="pres">
      <dgm:prSet presAssocID="{8356FDA1-1D51-4D83-B205-A9EB2E99443A}" presName="spaceRect" presStyleCnt="0"/>
      <dgm:spPr/>
    </dgm:pt>
    <dgm:pt modelId="{B9E5557C-BA70-46FD-95C0-A3C11084641E}" type="pres">
      <dgm:prSet presAssocID="{8356FDA1-1D51-4D83-B205-A9EB2E99443A}" presName="parTx" presStyleLbl="revTx" presStyleIdx="0" presStyleCnt="3">
        <dgm:presLayoutVars>
          <dgm:chMax val="0"/>
          <dgm:chPref val="0"/>
        </dgm:presLayoutVars>
      </dgm:prSet>
      <dgm:spPr/>
    </dgm:pt>
    <dgm:pt modelId="{11B324A3-36F1-43C6-B48A-CF98D85CDCAF}" type="pres">
      <dgm:prSet presAssocID="{51C1CE74-5E7C-4DDF-8903-DA40C51480DD}" presName="sibTrans" presStyleCnt="0"/>
      <dgm:spPr/>
    </dgm:pt>
    <dgm:pt modelId="{6D150628-3C60-4DAE-8C8B-1845230615D4}" type="pres">
      <dgm:prSet presAssocID="{B9217B67-69BE-40A1-856F-783F22F29D55}" presName="compNode" presStyleCnt="0"/>
      <dgm:spPr/>
    </dgm:pt>
    <dgm:pt modelId="{F73BC11C-F2F0-494C-BDD3-69F776256987}" type="pres">
      <dgm:prSet presAssocID="{B9217B67-69BE-40A1-856F-783F22F29D55}" presName="bgRect" presStyleLbl="bgShp" presStyleIdx="1" presStyleCnt="3"/>
      <dgm:spPr/>
    </dgm:pt>
    <dgm:pt modelId="{CB0CC674-F203-4265-A0D6-8DD9A33A7C76}" type="pres">
      <dgm:prSet presAssocID="{B9217B67-69BE-40A1-856F-783F22F29D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E8BD9C00-68B6-4ED7-A4B9-44F4AFBD3482}" type="pres">
      <dgm:prSet presAssocID="{B9217B67-69BE-40A1-856F-783F22F29D55}" presName="spaceRect" presStyleCnt="0"/>
      <dgm:spPr/>
    </dgm:pt>
    <dgm:pt modelId="{3E4C18DD-34BF-4852-8125-329A720F191C}" type="pres">
      <dgm:prSet presAssocID="{B9217B67-69BE-40A1-856F-783F22F29D55}" presName="parTx" presStyleLbl="revTx" presStyleIdx="1" presStyleCnt="3">
        <dgm:presLayoutVars>
          <dgm:chMax val="0"/>
          <dgm:chPref val="0"/>
        </dgm:presLayoutVars>
      </dgm:prSet>
      <dgm:spPr/>
    </dgm:pt>
    <dgm:pt modelId="{3498C006-7756-4EE0-93D4-23D314507E83}" type="pres">
      <dgm:prSet presAssocID="{DEB66B56-A655-4E40-B54B-341B6FBFC4DC}" presName="sibTrans" presStyleCnt="0"/>
      <dgm:spPr/>
    </dgm:pt>
    <dgm:pt modelId="{0FA889CD-3D30-41D0-80E8-7F1207570EA1}" type="pres">
      <dgm:prSet presAssocID="{69F579AB-6C94-48BD-9BD8-A705A8585E3C}" presName="compNode" presStyleCnt="0"/>
      <dgm:spPr/>
    </dgm:pt>
    <dgm:pt modelId="{A3B000FD-4F92-43F7-9BE9-B52DB9934227}" type="pres">
      <dgm:prSet presAssocID="{69F579AB-6C94-48BD-9BD8-A705A8585E3C}" presName="bgRect" presStyleLbl="bgShp" presStyleIdx="2" presStyleCnt="3"/>
      <dgm:spPr/>
    </dgm:pt>
    <dgm:pt modelId="{E3420B0D-B675-47B1-AAA7-5FE42AA3B280}" type="pres">
      <dgm:prSet presAssocID="{69F579AB-6C94-48BD-9BD8-A705A8585E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96F87F3-4F7E-41DE-9A0F-F338502D88EA}" type="pres">
      <dgm:prSet presAssocID="{69F579AB-6C94-48BD-9BD8-A705A8585E3C}" presName="spaceRect" presStyleCnt="0"/>
      <dgm:spPr/>
    </dgm:pt>
    <dgm:pt modelId="{2A5EE6F1-3C1C-4092-9332-F69434C07520}" type="pres">
      <dgm:prSet presAssocID="{69F579AB-6C94-48BD-9BD8-A705A8585E3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918B3D-72AC-488B-87BF-98AB7D0A5412}" type="presOf" srcId="{8356FDA1-1D51-4D83-B205-A9EB2E99443A}" destId="{B9E5557C-BA70-46FD-95C0-A3C11084641E}" srcOrd="0" destOrd="0" presId="urn:microsoft.com/office/officeart/2018/2/layout/IconVerticalSolidList"/>
    <dgm:cxn modelId="{89F93D70-FCF3-49C0-9F5B-785A523E9A55}" srcId="{E5C3F47C-2171-4FDB-8437-2099005DCAC9}" destId="{B9217B67-69BE-40A1-856F-783F22F29D55}" srcOrd="1" destOrd="0" parTransId="{B94FE2A7-568B-4E59-BE68-C067E350EBED}" sibTransId="{DEB66B56-A655-4E40-B54B-341B6FBFC4DC}"/>
    <dgm:cxn modelId="{D901E652-48DB-4BEB-A677-0767DFA2AFC7}" srcId="{E5C3F47C-2171-4FDB-8437-2099005DCAC9}" destId="{69F579AB-6C94-48BD-9BD8-A705A8585E3C}" srcOrd="2" destOrd="0" parTransId="{65776EAE-6908-4F0E-AF79-CA5E9181A351}" sibTransId="{04F9A527-92D7-4CC4-B6D0-CF228C6695B5}"/>
    <dgm:cxn modelId="{1E59C37C-985D-4D38-8E90-2255FFE5A7FD}" type="presOf" srcId="{B9217B67-69BE-40A1-856F-783F22F29D55}" destId="{3E4C18DD-34BF-4852-8125-329A720F191C}" srcOrd="0" destOrd="0" presId="urn:microsoft.com/office/officeart/2018/2/layout/IconVerticalSolidList"/>
    <dgm:cxn modelId="{C641787F-3C37-4316-BFB2-92B3B4DD1075}" srcId="{E5C3F47C-2171-4FDB-8437-2099005DCAC9}" destId="{8356FDA1-1D51-4D83-B205-A9EB2E99443A}" srcOrd="0" destOrd="0" parTransId="{B01E7E4C-8F53-4D20-B23A-B1506EC89A34}" sibTransId="{51C1CE74-5E7C-4DDF-8903-DA40C51480DD}"/>
    <dgm:cxn modelId="{35D6469D-133A-48F6-85F8-EB19B649FA90}" type="presOf" srcId="{E5C3F47C-2171-4FDB-8437-2099005DCAC9}" destId="{990B1ABA-6F2F-4A4F-ACD2-DE85904425EE}" srcOrd="0" destOrd="0" presId="urn:microsoft.com/office/officeart/2018/2/layout/IconVerticalSolidList"/>
    <dgm:cxn modelId="{258C65CE-19B4-4F42-8EDE-6AC59A767EB0}" type="presOf" srcId="{69F579AB-6C94-48BD-9BD8-A705A8585E3C}" destId="{2A5EE6F1-3C1C-4092-9332-F69434C07520}" srcOrd="0" destOrd="0" presId="urn:microsoft.com/office/officeart/2018/2/layout/IconVerticalSolidList"/>
    <dgm:cxn modelId="{17C8EB3D-002E-4342-AFB3-DC05E8247293}" type="presParOf" srcId="{990B1ABA-6F2F-4A4F-ACD2-DE85904425EE}" destId="{CDE1418B-FC05-4C47-89FD-0C31484E4F66}" srcOrd="0" destOrd="0" presId="urn:microsoft.com/office/officeart/2018/2/layout/IconVerticalSolidList"/>
    <dgm:cxn modelId="{DA16653C-4149-4121-A979-C2BF6D4C961E}" type="presParOf" srcId="{CDE1418B-FC05-4C47-89FD-0C31484E4F66}" destId="{9BE25412-B40D-43CB-AAF9-F0604FEB2D24}" srcOrd="0" destOrd="0" presId="urn:microsoft.com/office/officeart/2018/2/layout/IconVerticalSolidList"/>
    <dgm:cxn modelId="{B2447BB5-68F1-4A68-8BFE-91F84ED79EA4}" type="presParOf" srcId="{CDE1418B-FC05-4C47-89FD-0C31484E4F66}" destId="{B6CD186C-E26E-4E96-82FD-075A0573EFD5}" srcOrd="1" destOrd="0" presId="urn:microsoft.com/office/officeart/2018/2/layout/IconVerticalSolidList"/>
    <dgm:cxn modelId="{76411DAE-EF75-4B16-AB31-280A8251A4F1}" type="presParOf" srcId="{CDE1418B-FC05-4C47-89FD-0C31484E4F66}" destId="{4DEDA372-9B3E-4C3A-8C50-63230D3A6D89}" srcOrd="2" destOrd="0" presId="urn:microsoft.com/office/officeart/2018/2/layout/IconVerticalSolidList"/>
    <dgm:cxn modelId="{E3AC981E-3E21-4823-A0F2-D6E261D9D36D}" type="presParOf" srcId="{CDE1418B-FC05-4C47-89FD-0C31484E4F66}" destId="{B9E5557C-BA70-46FD-95C0-A3C11084641E}" srcOrd="3" destOrd="0" presId="urn:microsoft.com/office/officeart/2018/2/layout/IconVerticalSolidList"/>
    <dgm:cxn modelId="{66A7F3FF-0D69-49F3-A1C1-219AFCF6BDA1}" type="presParOf" srcId="{990B1ABA-6F2F-4A4F-ACD2-DE85904425EE}" destId="{11B324A3-36F1-43C6-B48A-CF98D85CDCAF}" srcOrd="1" destOrd="0" presId="urn:microsoft.com/office/officeart/2018/2/layout/IconVerticalSolidList"/>
    <dgm:cxn modelId="{FD618F1C-694E-4405-A1B7-6886434CBD6A}" type="presParOf" srcId="{990B1ABA-6F2F-4A4F-ACD2-DE85904425EE}" destId="{6D150628-3C60-4DAE-8C8B-1845230615D4}" srcOrd="2" destOrd="0" presId="urn:microsoft.com/office/officeart/2018/2/layout/IconVerticalSolidList"/>
    <dgm:cxn modelId="{2DA03DF8-5EF5-40CF-B918-41ED9BB24339}" type="presParOf" srcId="{6D150628-3C60-4DAE-8C8B-1845230615D4}" destId="{F73BC11C-F2F0-494C-BDD3-69F776256987}" srcOrd="0" destOrd="0" presId="urn:microsoft.com/office/officeart/2018/2/layout/IconVerticalSolidList"/>
    <dgm:cxn modelId="{C8BF2CB4-E3AE-4CE8-815E-9E404AC97915}" type="presParOf" srcId="{6D150628-3C60-4DAE-8C8B-1845230615D4}" destId="{CB0CC674-F203-4265-A0D6-8DD9A33A7C76}" srcOrd="1" destOrd="0" presId="urn:microsoft.com/office/officeart/2018/2/layout/IconVerticalSolidList"/>
    <dgm:cxn modelId="{0BF406EF-AAF7-44AC-B050-95D623702E90}" type="presParOf" srcId="{6D150628-3C60-4DAE-8C8B-1845230615D4}" destId="{E8BD9C00-68B6-4ED7-A4B9-44F4AFBD3482}" srcOrd="2" destOrd="0" presId="urn:microsoft.com/office/officeart/2018/2/layout/IconVerticalSolidList"/>
    <dgm:cxn modelId="{49DDD452-6270-4ACC-A754-20F5B849C9B5}" type="presParOf" srcId="{6D150628-3C60-4DAE-8C8B-1845230615D4}" destId="{3E4C18DD-34BF-4852-8125-329A720F191C}" srcOrd="3" destOrd="0" presId="urn:microsoft.com/office/officeart/2018/2/layout/IconVerticalSolidList"/>
    <dgm:cxn modelId="{01611C08-D661-40B4-B27E-9B489B701BD6}" type="presParOf" srcId="{990B1ABA-6F2F-4A4F-ACD2-DE85904425EE}" destId="{3498C006-7756-4EE0-93D4-23D314507E83}" srcOrd="3" destOrd="0" presId="urn:microsoft.com/office/officeart/2018/2/layout/IconVerticalSolidList"/>
    <dgm:cxn modelId="{07F988AD-ABF8-45B7-BD25-D124345EF429}" type="presParOf" srcId="{990B1ABA-6F2F-4A4F-ACD2-DE85904425EE}" destId="{0FA889CD-3D30-41D0-80E8-7F1207570EA1}" srcOrd="4" destOrd="0" presId="urn:microsoft.com/office/officeart/2018/2/layout/IconVerticalSolidList"/>
    <dgm:cxn modelId="{7EAAFB20-BC0F-4B6D-8B35-6EAC0F1BEF82}" type="presParOf" srcId="{0FA889CD-3D30-41D0-80E8-7F1207570EA1}" destId="{A3B000FD-4F92-43F7-9BE9-B52DB9934227}" srcOrd="0" destOrd="0" presId="urn:microsoft.com/office/officeart/2018/2/layout/IconVerticalSolidList"/>
    <dgm:cxn modelId="{FA04A271-F295-4A19-A5CB-E3F7BB4B0CEF}" type="presParOf" srcId="{0FA889CD-3D30-41D0-80E8-7F1207570EA1}" destId="{E3420B0D-B675-47B1-AAA7-5FE42AA3B280}" srcOrd="1" destOrd="0" presId="urn:microsoft.com/office/officeart/2018/2/layout/IconVerticalSolidList"/>
    <dgm:cxn modelId="{4A5B828B-75F3-4C6A-AA34-6755F4AE2546}" type="presParOf" srcId="{0FA889CD-3D30-41D0-80E8-7F1207570EA1}" destId="{596F87F3-4F7E-41DE-9A0F-F338502D88EA}" srcOrd="2" destOrd="0" presId="urn:microsoft.com/office/officeart/2018/2/layout/IconVerticalSolidList"/>
    <dgm:cxn modelId="{3BCE53D2-8CC4-4CAE-8656-6CF2842D8393}" type="presParOf" srcId="{0FA889CD-3D30-41D0-80E8-7F1207570EA1}" destId="{2A5EE6F1-3C1C-4092-9332-F69434C075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25412-B40D-43CB-AAF9-F0604FEB2D24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D186C-E26E-4E96-82FD-075A0573EFD5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5557C-BA70-46FD-95C0-A3C11084641E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Trazer uma aplicação fácil de usar</a:t>
          </a:r>
          <a:endParaRPr lang="en-US" sz="2500" kern="1200"/>
        </a:p>
      </dsp:txBody>
      <dsp:txXfrm>
        <a:off x="1666563" y="616"/>
        <a:ext cx="5243823" cy="1442911"/>
      </dsp:txXfrm>
    </dsp:sp>
    <dsp:sp modelId="{F73BC11C-F2F0-494C-BDD3-69F776256987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CC674-F203-4265-A0D6-8DD9A33A7C76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C18DD-34BF-4852-8125-329A720F191C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Permitir criar diversos eventos de maneira simples e organizada</a:t>
          </a:r>
          <a:endParaRPr lang="en-US" sz="2500" kern="1200"/>
        </a:p>
      </dsp:txBody>
      <dsp:txXfrm>
        <a:off x="1666563" y="1804256"/>
        <a:ext cx="5243823" cy="1442911"/>
      </dsp:txXfrm>
    </dsp:sp>
    <dsp:sp modelId="{A3B000FD-4F92-43F7-9BE9-B52DB9934227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20B0D-B675-47B1-AAA7-5FE42AA3B280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EE6F1-3C1C-4092-9332-F69434C07520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Possuir maior controle do seus eventos</a:t>
          </a:r>
          <a:endParaRPr lang="en-US" sz="2500" kern="1200"/>
        </a:p>
      </dsp:txBody>
      <dsp:txXfrm>
        <a:off x="1666563" y="3607896"/>
        <a:ext cx="5243823" cy="1442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2533-C2D9-4FCC-A081-DE37993681E1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81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2533-C2D9-4FCC-A081-DE37993681E1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89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2533-C2D9-4FCC-A081-DE37993681E1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38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2533-C2D9-4FCC-A081-DE37993681E1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90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2533-C2D9-4FCC-A081-DE37993681E1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2533-C2D9-4FCC-A081-DE37993681E1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33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2533-C2D9-4FCC-A081-DE37993681E1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2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2533-C2D9-4FCC-A081-DE37993681E1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81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2533-C2D9-4FCC-A081-DE37993681E1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04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7B2533-C2D9-4FCC-A081-DE37993681E1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53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2533-C2D9-4FCC-A081-DE37993681E1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84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7B2533-C2D9-4FCC-A081-DE37993681E1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E86A14-5C13-4EBC-BAA8-EF0C2A138D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90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EDF8E2E-8446-6869-8FAD-5D8A534F1F9C}"/>
              </a:ext>
            </a:extLst>
          </p:cNvPr>
          <p:cNvSpPr/>
          <p:nvPr/>
        </p:nvSpPr>
        <p:spPr>
          <a:xfrm>
            <a:off x="0" y="0"/>
            <a:ext cx="12192000" cy="2200275"/>
          </a:xfrm>
          <a:prstGeom prst="rect">
            <a:avLst/>
          </a:prstGeom>
          <a:solidFill>
            <a:srgbClr val="8284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3EEB70-4AE4-8D57-D2AF-AC8340108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9445"/>
            <a:ext cx="9144000" cy="99218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Cascadia Code"/>
                <a:cs typeface="Cascadia Code" panose="020B0609020000020004" pitchFamily="49" charset="0"/>
              </a:rPr>
              <a:t>MyMeetings</a:t>
            </a:r>
            <a:endParaRPr lang="pt-BR" dirty="0" err="1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1062C-44FA-9D16-B9F8-B36B3280C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712796"/>
            <a:ext cx="10058400" cy="114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Lucas </a:t>
            </a:r>
            <a:r>
              <a:rPr lang="pt-BR" dirty="0" err="1"/>
              <a:t>Camarino</a:t>
            </a:r>
            <a:r>
              <a:rPr lang="pt-BR" dirty="0"/>
              <a:t> </a:t>
            </a:r>
            <a:r>
              <a:rPr lang="pt-BR" dirty="0" err="1"/>
              <a:t>emerick</a:t>
            </a:r>
            <a:r>
              <a:rPr lang="pt-BR" dirty="0"/>
              <a:t> de almeida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Túlio Brant silva guerra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9351C76-C4CF-BE7C-B7E9-00565A29AB82}"/>
              </a:ext>
            </a:extLst>
          </p:cNvPr>
          <p:cNvSpPr txBox="1"/>
          <p:nvPr/>
        </p:nvSpPr>
        <p:spPr>
          <a:xfrm>
            <a:off x="1174749" y="3254375"/>
            <a:ext cx="95837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APP DE GESTÃO DE EVENTOS</a:t>
            </a:r>
            <a:endParaRPr lang="pt-BR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90217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B48A99-40DB-F6F8-D0B6-E0F6EB52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pt-BR" sz="4400">
                <a:cs typeface="Calibri Light"/>
              </a:rPr>
              <a:t>OBRIGADO</a:t>
            </a:r>
            <a:endParaRPr lang="pt-BR" sz="4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62F25A-EBE2-2274-82B0-396C05DAB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2482556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004001-F140-0B1F-1C26-BBE7C09D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pt-BR" dirty="0"/>
              <a:t>PROBLEMA</a:t>
            </a:r>
          </a:p>
        </p:txBody>
      </p:sp>
      <p:pic>
        <p:nvPicPr>
          <p:cNvPr id="5" name="Picture 4" descr="Pessoa de brinquedos vermelhos na frente de duas linhas de números brancos">
            <a:extLst>
              <a:ext uri="{FF2B5EF4-FFF2-40B4-BE49-F238E27FC236}">
                <a16:creationId xmlns:a16="http://schemas.microsoft.com/office/drawing/2014/main" id="{CD0AA6B3-6D5E-ED91-5C97-63BEDBC55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49" r="25929" b="5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BD867-714B-342B-771E-0AD5AE58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 </a:t>
            </a:r>
            <a:r>
              <a:rPr lang="pt-BR" sz="3200" dirty="0"/>
              <a:t>Dificuldade em gerir eventos.</a:t>
            </a:r>
            <a:endParaRPr lang="pt-BR" sz="32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32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cs typeface="Calibri"/>
            </a:endParaRPr>
          </a:p>
          <a:p>
            <a:endParaRPr lang="pt-BR">
              <a:cs typeface="Calibri" panose="020F0502020204030204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951AE6-DD4F-57CC-3604-15B8D1D5DCEA}"/>
              </a:ext>
            </a:extLst>
          </p:cNvPr>
          <p:cNvSpPr txBox="1"/>
          <p:nvPr/>
        </p:nvSpPr>
        <p:spPr>
          <a:xfrm>
            <a:off x="5818129" y="2964224"/>
            <a:ext cx="266825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- Imprevistos</a:t>
            </a:r>
          </a:p>
          <a:p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- Datas</a:t>
            </a:r>
          </a:p>
          <a:p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- Participantes</a:t>
            </a:r>
          </a:p>
        </p:txBody>
      </p:sp>
    </p:spTree>
    <p:extLst>
      <p:ext uri="{BB962C8B-B14F-4D97-AF65-F5344CB8AC3E}">
        <p14:creationId xmlns:p14="http://schemas.microsoft.com/office/powerpoint/2010/main" val="313324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682A25-42C8-4715-BF21-184A2A338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95F216-8864-A343-38E3-FBE9F902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pt-BR" dirty="0"/>
              <a:t>OBJETIVOS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736393-45A9-49C6-90FF-3486BD423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3AD8F8B-6BDD-4751-800C-E84F1A8FA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21D79A-75FF-4A04-80E0-85755EA72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724DF2BA-9CA6-8896-D786-6BCDCEDA4F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926452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630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CDED9-5B76-5CED-0C03-B2FB3D9A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90B3FE-75C9-9754-00EC-BB5E5A9DF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 Sistema de gerenciamento de grupos.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 Sistema de chat</a:t>
            </a:r>
          </a:p>
          <a:p>
            <a:pPr marL="201168" lvl="1" indent="0">
              <a:buNone/>
            </a:pPr>
            <a:endParaRPr lang="pt-BR" sz="3000" dirty="0"/>
          </a:p>
          <a:p>
            <a:pPr marL="201168" lvl="1" indent="0">
              <a:buNone/>
            </a:pPr>
            <a:endParaRPr lang="pt-BR" sz="3000" dirty="0"/>
          </a:p>
          <a:p>
            <a:pPr marL="201168" lvl="1" indent="0">
              <a:buNone/>
            </a:pPr>
            <a:endParaRPr lang="pt-BR" sz="3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 Sistema de </a:t>
            </a:r>
            <a:r>
              <a:rPr lang="pt-BR" sz="3000"/>
              <a:t>Pools </a:t>
            </a:r>
            <a:endParaRPr lang="pt-BR" sz="3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02870B-038A-422C-21DA-12A5215C4004}"/>
              </a:ext>
            </a:extLst>
          </p:cNvPr>
          <p:cNvSpPr txBox="1"/>
          <p:nvPr/>
        </p:nvSpPr>
        <p:spPr>
          <a:xfrm>
            <a:off x="1097280" y="3534248"/>
            <a:ext cx="2622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DIFERENCIAL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0F4541-CBBC-2CD1-BAFC-205B94686A1E}"/>
              </a:ext>
            </a:extLst>
          </p:cNvPr>
          <p:cNvSpPr txBox="1"/>
          <p:nvPr/>
        </p:nvSpPr>
        <p:spPr>
          <a:xfrm>
            <a:off x="4843463" y="4189208"/>
            <a:ext cx="3644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Votação de local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Votação de data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Confirmação de presença</a:t>
            </a:r>
          </a:p>
        </p:txBody>
      </p:sp>
    </p:spTree>
    <p:extLst>
      <p:ext uri="{BB962C8B-B14F-4D97-AF65-F5344CB8AC3E}">
        <p14:creationId xmlns:p14="http://schemas.microsoft.com/office/powerpoint/2010/main" val="398430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0DE9C-5875-DFAD-E63C-DC304415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 ALVO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EA1309-4269-B55D-FBBE-A51385F92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943350"/>
            <a:ext cx="10058400" cy="20400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/>
              <a:t> Foco no público juvenil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FDCE8E-060A-38BC-EE01-83B776C063ED}"/>
              </a:ext>
            </a:extLst>
          </p:cNvPr>
          <p:cNvSpPr txBox="1"/>
          <p:nvPr/>
        </p:nvSpPr>
        <p:spPr>
          <a:xfrm>
            <a:off x="5638798" y="3881836"/>
            <a:ext cx="4057649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dirty="0">
                <a:solidFill>
                  <a:srgbClr val="00B050"/>
                </a:solidFill>
              </a:rPr>
              <a:t>+ interesse em eventos</a:t>
            </a:r>
          </a:p>
          <a:p>
            <a:r>
              <a:rPr lang="pt-BR" sz="3200" dirty="0">
                <a:solidFill>
                  <a:srgbClr val="FF0000"/>
                </a:solidFill>
              </a:rPr>
              <a:t>- menor organização</a:t>
            </a:r>
            <a:endParaRPr lang="pt-BR" sz="32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CBF521-665A-112A-CF8F-DAADE6C1A5F0}"/>
              </a:ext>
            </a:extLst>
          </p:cNvPr>
          <p:cNvSpPr txBox="1"/>
          <p:nvPr/>
        </p:nvSpPr>
        <p:spPr>
          <a:xfrm>
            <a:off x="1225872" y="2263845"/>
            <a:ext cx="90563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Desenvolvido para o público adulto e adolescente, CONTUDO</a:t>
            </a:r>
          </a:p>
        </p:txBody>
      </p:sp>
    </p:spTree>
    <p:extLst>
      <p:ext uri="{BB962C8B-B14F-4D97-AF65-F5344CB8AC3E}">
        <p14:creationId xmlns:p14="http://schemas.microsoft.com/office/powerpoint/2010/main" val="4388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D770F-AFDB-F617-A8AA-CA51F0AA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SERVIÇO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4E7BDE-1739-A75F-2108-DFEC03D93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14575"/>
            <a:ext cx="10058400" cy="3868844"/>
          </a:xfrm>
        </p:spPr>
        <p:txBody>
          <a:bodyPr vert="horz" lIns="0" tIns="45720" rIns="0" bIns="45720" rtlCol="0" anchor="t">
            <a:normAutofit/>
          </a:bodyPr>
          <a:lstStyle/>
          <a:p>
            <a:pPr marL="200660" lvl="1" indent="0" algn="just">
              <a:buNone/>
            </a:pPr>
            <a:r>
              <a:rPr lang="pt-BR" sz="3200" dirty="0"/>
              <a:t>	O </a:t>
            </a:r>
            <a:r>
              <a:rPr lang="pt-BR" sz="3200" dirty="0" err="1"/>
              <a:t>MyMeetings</a:t>
            </a:r>
            <a:r>
              <a:rPr lang="pt-BR" sz="3200" dirty="0"/>
              <a:t> será uma aplicação Web gratuita, que incluirá anúncios dentro do aplicativo para sua monetização.</a:t>
            </a:r>
            <a:endParaRPr lang="pt-BR"/>
          </a:p>
          <a:p>
            <a:pPr marL="200660" lvl="1" indent="0">
              <a:buNone/>
            </a:pPr>
            <a:endParaRPr lang="pt-BR" sz="3200" dirty="0">
              <a:cs typeface="Calibri" panose="020F0502020204030204"/>
            </a:endParaRPr>
          </a:p>
        </p:txBody>
      </p:sp>
      <p:pic>
        <p:nvPicPr>
          <p:cNvPr id="4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93CB727D-B583-A9ED-191C-A267EA21E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545" y="4024133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6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1D1210-3BD3-4C6E-AD1B-07BFB5AB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947F56-9DBB-4FF9-ABF2-5B7B3C7B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E21A4B-9996-44C9-AE8B-9B156A6C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C8E9CDB-D43B-406A-A383-9ACA480BA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04C1D9B2-C222-7243-8346-CC9D0053C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208" y="640080"/>
            <a:ext cx="4579249" cy="55778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3C8016D-8063-469F-8F60-CDDA584AB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DD0472-0E0C-4DC6-63B4-DDA3AD9B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JORNADA DO USUÁRIO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FEE421-0374-4B8E-A6B8-6A1718AF4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528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7A7C2-2606-F93D-DE99-E3688464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ESTRUTURA DOS DADOS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4F5DD-54C6-01E3-21E2-7A8548269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3886"/>
            <a:ext cx="5500778" cy="4857246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None/>
            </a:pPr>
            <a:r>
              <a:rPr lang="pt-BR" sz="3200" dirty="0">
                <a:cs typeface="Calibri"/>
              </a:rPr>
              <a:t> A aplicação gira em torno de </a:t>
            </a:r>
            <a:r>
              <a:rPr lang="pt-BR" sz="3200" b="1" dirty="0">
                <a:cs typeface="Calibri"/>
              </a:rPr>
              <a:t>eventos. </a:t>
            </a:r>
            <a:r>
              <a:rPr lang="pt-BR" sz="3200" dirty="0">
                <a:cs typeface="Calibri"/>
              </a:rPr>
              <a:t>Os eventos carregam todas as informações incluindo </a:t>
            </a:r>
            <a:r>
              <a:rPr lang="pt-BR" sz="3200" b="1" dirty="0">
                <a:cs typeface="Calibri"/>
              </a:rPr>
              <a:t>participantes</a:t>
            </a:r>
            <a:r>
              <a:rPr lang="pt-BR" sz="3200" dirty="0">
                <a:cs typeface="Calibri"/>
              </a:rPr>
              <a:t>, </a:t>
            </a:r>
            <a:r>
              <a:rPr lang="pt-BR" sz="3200" b="1" dirty="0">
                <a:cs typeface="Calibri"/>
              </a:rPr>
              <a:t>local</a:t>
            </a:r>
            <a:r>
              <a:rPr lang="pt-BR" sz="3200" dirty="0">
                <a:cs typeface="Calibri"/>
              </a:rPr>
              <a:t>, e </a:t>
            </a:r>
            <a:r>
              <a:rPr lang="pt-BR" sz="3200" b="1" dirty="0">
                <a:cs typeface="Calibri"/>
              </a:rPr>
              <a:t>data</a:t>
            </a:r>
            <a:r>
              <a:rPr lang="pt-BR" sz="3200" dirty="0">
                <a:cs typeface="Calibri"/>
              </a:rPr>
              <a:t>.</a:t>
            </a:r>
            <a:endParaRPr lang="pt-BR" sz="3200" b="1" dirty="0">
              <a:cs typeface="Calibri"/>
            </a:endParaRP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6645429C-45AE-5FFE-5EA4-6D047D246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362" y="2062874"/>
            <a:ext cx="4554746" cy="393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00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8D9221F-01B2-4347-9175-AF976855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1583B5-4124-4781-AE24-92EE2531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  <a:cs typeface="Calibri Light"/>
              </a:rPr>
              <a:t>RECURSO INTELIGENTE</a:t>
            </a:r>
            <a:endParaRPr lang="pt-BR" sz="400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9705EF-8F3A-02B5-34A7-3D652B152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pt-BR" sz="2400" dirty="0">
                <a:solidFill>
                  <a:srgbClr val="FFFFFF"/>
                </a:solidFill>
                <a:ea typeface="+mn-lt"/>
                <a:cs typeface="+mn-lt"/>
              </a:rPr>
              <a:t>Inclusão de um agente com aprendizagem. Este poderá fornecer sugestões de locais, datas e convidados com base no histórico do usuário.</a:t>
            </a:r>
            <a:endParaRPr lang="pt-BR" sz="2400" dirty="0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2126150-6EE8-4B16-B140-2F71B6BE3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m 5" descr="Uma imagem contendo Diagrama&#10;&#10;Descrição gerada automaticamente">
            <a:extLst>
              <a:ext uri="{FF2B5EF4-FFF2-40B4-BE49-F238E27FC236}">
                <a16:creationId xmlns:a16="http://schemas.microsoft.com/office/drawing/2014/main" id="{C7D511E6-19EA-2BDC-F4DB-E2F3273CD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3" r="47166" b="-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200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107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Retrospectiva</vt:lpstr>
      <vt:lpstr>MyMeetings</vt:lpstr>
      <vt:lpstr>PROBLEMA</vt:lpstr>
      <vt:lpstr>OBJETIVOS</vt:lpstr>
      <vt:lpstr>TECNOLOGIAS</vt:lpstr>
      <vt:lpstr>PÚBLICO ALVO</vt:lpstr>
      <vt:lpstr>SERVIÇO</vt:lpstr>
      <vt:lpstr>JORNADA DO USUÁRIO</vt:lpstr>
      <vt:lpstr>ESTRUTURA DOS DADOS</vt:lpstr>
      <vt:lpstr>RECURSO INTELIGENTE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Pool</dc:title>
  <dc:creator>Tulio Brant</dc:creator>
  <cp:lastModifiedBy>Tulio Brant</cp:lastModifiedBy>
  <cp:revision>127</cp:revision>
  <dcterms:created xsi:type="dcterms:W3CDTF">2022-08-25T19:04:04Z</dcterms:created>
  <dcterms:modified xsi:type="dcterms:W3CDTF">2022-08-25T22:42:12Z</dcterms:modified>
</cp:coreProperties>
</file>